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713" r:id="rId1"/>
  </p:sldMasterIdLst>
  <p:notesMasterIdLst>
    <p:notesMasterId r:id="rId28"/>
  </p:notesMasterIdLst>
  <p:sldIdLst>
    <p:sldId id="256" r:id="rId2"/>
    <p:sldId id="260" r:id="rId3"/>
    <p:sldId id="345" r:id="rId4"/>
    <p:sldId id="390" r:id="rId5"/>
    <p:sldId id="391" r:id="rId6"/>
    <p:sldId id="382" r:id="rId7"/>
    <p:sldId id="385" r:id="rId8"/>
    <p:sldId id="381" r:id="rId9"/>
    <p:sldId id="346" r:id="rId10"/>
    <p:sldId id="386" r:id="rId11"/>
    <p:sldId id="353" r:id="rId12"/>
    <p:sldId id="358" r:id="rId13"/>
    <p:sldId id="359" r:id="rId14"/>
    <p:sldId id="360" r:id="rId15"/>
    <p:sldId id="361" r:id="rId16"/>
    <p:sldId id="264" r:id="rId17"/>
    <p:sldId id="271" r:id="rId18"/>
    <p:sldId id="270" r:id="rId19"/>
    <p:sldId id="258" r:id="rId20"/>
    <p:sldId id="352" r:id="rId21"/>
    <p:sldId id="387" r:id="rId22"/>
    <p:sldId id="392" r:id="rId23"/>
    <p:sldId id="389" r:id="rId24"/>
    <p:sldId id="393" r:id="rId25"/>
    <p:sldId id="394" r:id="rId26"/>
    <p:sldId id="380" r:id="rId27"/>
  </p:sldIdLst>
  <p:sldSz cx="9144000" cy="5143500" type="screen16x9"/>
  <p:notesSz cx="6858000" cy="9144000"/>
  <p:embeddedFontLst>
    <p:embeddedFont>
      <p:font typeface="Fira Sans" panose="020B0503050000020004" pitchFamily="34" charset="0"/>
      <p:regular r:id="rId29"/>
      <p:bold r:id="rId30"/>
      <p:italic r:id="rId31"/>
      <p:boldItalic r:id="rId32"/>
    </p:embeddedFont>
    <p:embeddedFont>
      <p:font typeface="Inconsolata" pitchFamily="49" charset="77"/>
      <p:regular r:id="rId33"/>
      <p:bold r:id="rId34"/>
    </p:embeddedFont>
    <p:embeddedFont>
      <p:font typeface="Roboto Condensed Light" panose="02000000000000000000" pitchFamily="2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C7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C03D0F-AEC5-0A41-B50E-3F4A2225ABF4}" v="70" dt="2025-08-12T12:03:04.426"/>
  </p1510:revLst>
</p1510:revInfo>
</file>

<file path=ppt/tableStyles.xml><?xml version="1.0" encoding="utf-8"?>
<a:tblStyleLst xmlns:a="http://schemas.openxmlformats.org/drawingml/2006/main" def="{426788CB-7AF3-45E1-B7B7-A7500872C69B}">
  <a:tblStyle styleId="{426788CB-7AF3-45E1-B7B7-A7500872C69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4"/>
    <p:restoredTop sz="73267"/>
  </p:normalViewPr>
  <p:slideViewPr>
    <p:cSldViewPr snapToGrid="0">
      <p:cViewPr>
        <p:scale>
          <a:sx n="139" d="100"/>
          <a:sy n="139" d="100"/>
        </p:scale>
        <p:origin x="392" y="-1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71" d="100"/>
          <a:sy n="171" d="100"/>
        </p:scale>
        <p:origin x="655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lo Vrančić" userId="ad164bb5-cd7f-4934-9d6c-dd1e964457a2" providerId="ADAL" clId="{E7C03D0F-AEC5-0A41-B50E-3F4A2225ABF4}"/>
    <pc:docChg chg="custSel delSld modSld sldOrd">
      <pc:chgData name="Karlo Vrančić" userId="ad164bb5-cd7f-4934-9d6c-dd1e964457a2" providerId="ADAL" clId="{E7C03D0F-AEC5-0A41-B50E-3F4A2225ABF4}" dt="2025-08-12T12:03:04.425" v="221"/>
      <pc:docMkLst>
        <pc:docMk/>
      </pc:docMkLst>
      <pc:sldChg chg="modSp modAnim">
        <pc:chgData name="Karlo Vrančić" userId="ad164bb5-cd7f-4934-9d6c-dd1e964457a2" providerId="ADAL" clId="{E7C03D0F-AEC5-0A41-B50E-3F4A2225ABF4}" dt="2025-08-12T11:58:24.511" v="217"/>
        <pc:sldMkLst>
          <pc:docMk/>
          <pc:sldMk cId="0" sldId="256"/>
        </pc:sldMkLst>
        <pc:spChg chg="mod">
          <ac:chgData name="Karlo Vrančić" userId="ad164bb5-cd7f-4934-9d6c-dd1e964457a2" providerId="ADAL" clId="{E7C03D0F-AEC5-0A41-B50E-3F4A2225ABF4}" dt="2025-08-12T09:45:14.105" v="208" actId="20577"/>
          <ac:spMkLst>
            <pc:docMk/>
            <pc:sldMk cId="0" sldId="256"/>
            <ac:spMk id="2146" creationId="{00000000-0000-0000-0000-000000000000}"/>
          </ac:spMkLst>
        </pc:spChg>
      </pc:sldChg>
      <pc:sldChg chg="modAnim">
        <pc:chgData name="Karlo Vrančić" userId="ad164bb5-cd7f-4934-9d6c-dd1e964457a2" providerId="ADAL" clId="{E7C03D0F-AEC5-0A41-B50E-3F4A2225ABF4}" dt="2025-08-12T09:44:09.934" v="26"/>
        <pc:sldMkLst>
          <pc:docMk/>
          <pc:sldMk cId="0" sldId="258"/>
        </pc:sldMkLst>
      </pc:sldChg>
      <pc:sldChg chg="ord">
        <pc:chgData name="Karlo Vrančić" userId="ad164bb5-cd7f-4934-9d6c-dd1e964457a2" providerId="ADAL" clId="{E7C03D0F-AEC5-0A41-B50E-3F4A2225ABF4}" dt="2025-08-12T09:43:29.727" v="23" actId="20578"/>
        <pc:sldMkLst>
          <pc:docMk/>
          <pc:sldMk cId="0" sldId="264"/>
        </pc:sldMkLst>
      </pc:sldChg>
      <pc:sldChg chg="modAnim">
        <pc:chgData name="Karlo Vrančić" userId="ad164bb5-cd7f-4934-9d6c-dd1e964457a2" providerId="ADAL" clId="{E7C03D0F-AEC5-0A41-B50E-3F4A2225ABF4}" dt="2025-08-12T09:43:56.968" v="25"/>
        <pc:sldMkLst>
          <pc:docMk/>
          <pc:sldMk cId="0" sldId="270"/>
        </pc:sldMkLst>
      </pc:sldChg>
      <pc:sldChg chg="modAnim">
        <pc:chgData name="Karlo Vrančić" userId="ad164bb5-cd7f-4934-9d6c-dd1e964457a2" providerId="ADAL" clId="{E7C03D0F-AEC5-0A41-B50E-3F4A2225ABF4}" dt="2025-08-12T12:03:04.425" v="221"/>
        <pc:sldMkLst>
          <pc:docMk/>
          <pc:sldMk cId="0" sldId="271"/>
        </pc:sldMkLst>
      </pc:sldChg>
      <pc:sldChg chg="modSp">
        <pc:chgData name="Karlo Vrančić" userId="ad164bb5-cd7f-4934-9d6c-dd1e964457a2" providerId="ADAL" clId="{E7C03D0F-AEC5-0A41-B50E-3F4A2225ABF4}" dt="2025-08-12T12:02:05.906" v="219" actId="14826"/>
        <pc:sldMkLst>
          <pc:docMk/>
          <pc:sldMk cId="3958725943" sldId="345"/>
        </pc:sldMkLst>
        <pc:picChg chg="mod">
          <ac:chgData name="Karlo Vrančić" userId="ad164bb5-cd7f-4934-9d6c-dd1e964457a2" providerId="ADAL" clId="{E7C03D0F-AEC5-0A41-B50E-3F4A2225ABF4}" dt="2025-08-12T12:02:05.906" v="219" actId="14826"/>
          <ac:picMkLst>
            <pc:docMk/>
            <pc:sldMk cId="3958725943" sldId="345"/>
            <ac:picMk id="16" creationId="{1E04E1FC-83B5-7CD0-7E61-20AA1D3756DF}"/>
          </ac:picMkLst>
        </pc:picChg>
      </pc:sldChg>
      <pc:sldChg chg="modNotesTx">
        <pc:chgData name="Karlo Vrančić" userId="ad164bb5-cd7f-4934-9d6c-dd1e964457a2" providerId="ADAL" clId="{E7C03D0F-AEC5-0A41-B50E-3F4A2225ABF4}" dt="2025-08-12T09:50:55.330" v="209" actId="20577"/>
        <pc:sldMkLst>
          <pc:docMk/>
          <pc:sldMk cId="3541502500" sldId="352"/>
        </pc:sldMkLst>
      </pc:sldChg>
      <pc:sldChg chg="del modNotesTx">
        <pc:chgData name="Karlo Vrančić" userId="ad164bb5-cd7f-4934-9d6c-dd1e964457a2" providerId="ADAL" clId="{E7C03D0F-AEC5-0A41-B50E-3F4A2225ABF4}" dt="2025-08-12T11:47:58.666" v="210" actId="2696"/>
        <pc:sldMkLst>
          <pc:docMk/>
          <pc:sldMk cId="3382795257" sldId="388"/>
        </pc:sldMkLst>
      </pc:sldChg>
      <pc:sldChg chg="delSp modSp mod delAnim modAnim">
        <pc:chgData name="Karlo Vrančić" userId="ad164bb5-cd7f-4934-9d6c-dd1e964457a2" providerId="ADAL" clId="{E7C03D0F-AEC5-0A41-B50E-3F4A2225ABF4}" dt="2025-08-12T12:02:16.590" v="220" actId="14826"/>
        <pc:sldMkLst>
          <pc:docMk/>
          <pc:sldMk cId="1986762332" sldId="390"/>
        </pc:sldMkLst>
        <pc:picChg chg="mod">
          <ac:chgData name="Karlo Vrančić" userId="ad164bb5-cd7f-4934-9d6c-dd1e964457a2" providerId="ADAL" clId="{E7C03D0F-AEC5-0A41-B50E-3F4A2225ABF4}" dt="2025-08-12T12:02:16.590" v="220" actId="14826"/>
          <ac:picMkLst>
            <pc:docMk/>
            <pc:sldMk cId="1986762332" sldId="390"/>
            <ac:picMk id="16" creationId="{486DF6F4-575D-4945-8BB9-EB6EE446B7D5}"/>
          </ac:picMkLst>
        </pc:picChg>
        <pc:inkChg chg="del">
          <ac:chgData name="Karlo Vrančić" userId="ad164bb5-cd7f-4934-9d6c-dd1e964457a2" providerId="ADAL" clId="{E7C03D0F-AEC5-0A41-B50E-3F4A2225ABF4}" dt="2025-08-12T11:59:27.715" v="218" actId="478"/>
          <ac:inkMkLst>
            <pc:docMk/>
            <pc:sldMk cId="1986762332" sldId="390"/>
            <ac:inkMk id="24" creationId="{52738F6A-53BF-E502-E9D6-199E8AE4DCA9}"/>
          </ac:inkMkLst>
        </pc:inkChg>
      </pc:sldChg>
      <pc:sldChg chg="modNotesTx">
        <pc:chgData name="Karlo Vrančić" userId="ad164bb5-cd7f-4934-9d6c-dd1e964457a2" providerId="ADAL" clId="{E7C03D0F-AEC5-0A41-B50E-3F4A2225ABF4}" dt="2025-08-12T09:44:58.408" v="174" actId="20577"/>
        <pc:sldMkLst>
          <pc:docMk/>
          <pc:sldMk cId="2358392970" sldId="392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2T08:18:24.426"/>
    </inkml:context>
    <inkml:brush xml:id="br0">
      <inkml:brushProperty name="width" value="0.1" units="cm"/>
      <inkml:brushProperty name="height" value="0.1" units="cm"/>
      <inkml:brushProperty name="color" value="#00B050"/>
    </inkml:brush>
  </inkml:definitions>
  <inkml:trace contextRef="#ctx0" brushRef="#br0">2500 0 24575,'0'16'0,"-4"0"0,-1 0 0,-4 6 0,1-4 0,-2 9 0,2-9 0,-1 3 0,0-4 0,5-4 0,-4-1 0,8-5 0,-4 1 0,1 0 0,2-1 0,-3 0 0,1 1 0,2-1 0,-9 4 0,-1 12 0,-3 1 0,-4 9 0,7-5 0,-2 0 0,-1-1 0,-1 13 0,-12 10 0,9-6 0,-7 8 0,10-23 0,-4 5 0,4-7 0,2-4 0,5-5 0,0-7 0,3-3 0,2 0 0,-1-4 0,0 2 0,-11 6 0,-6 14 0,-2 2 0,-8 14 0,-9 9 0,-2 2 0,-6 7 0,3-3 0,4-5 0,-7 14 0,7-13 0,-5 5 0,12-14 0,-2-7 0,4-1 0,2-5 0,-1-1 0,-3-4 0,2 3 0,-2-9 0,0 5 0,4-1 0,-10-3 0,9 8 0,-8-8 0,1 9 0,2-4 0,-6 7 0,10-3 0,-10 2 0,10-1 0,-10 1 0,11-6 0,-5 4 0,8-11 0,-1 5 0,1-6 0,0 1 0,0-5 0,1 4 0,-1-4 0,0 5 0,0-5 0,-7 10 0,6-8 0,-6 8 0,1-4 0,5-6 0,-4 4 0,5-3 0,-5 4 0,3-5 0,-3 0 0,5 0 0,0-4 0,1 3 0,4-4 0,-4 0 0,9 0 0,-4 0 0,5-5 0,0 4 0,0-4 0,0 5 0,-4-4 0,2 2 0,2-3 0,1 5 0,3-5 0,0 0 0,1-1 0,8 1 0,0 3 0,8-3 0,4-1 0,9 1 0,-6-2 0,1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2T08:18:26.314"/>
    </inkml:context>
    <inkml:brush xml:id="br0">
      <inkml:brushProperty name="width" value="0.1" units="cm"/>
      <inkml:brushProperty name="height" value="0.1" units="cm"/>
      <inkml:brushProperty name="color" value="#00B050"/>
    </inkml:brush>
  </inkml:definitions>
  <inkml:trace contextRef="#ctx0" brushRef="#br0">226 1 24575,'0'11'0,"0"3"0,0-1 0,0-1 0,0 9 0,0-7 0,-4 18 0,-5-12 0,-6 17 0,1-12 0,-4 8 0,2 0 0,-2-4 0,-8 12 0,6-12 0,-5 6 0,10-8 0,2-4 0,5-1 0,-1-9 0,1-2 0,4-3 0,1 0 0,3-7 0,6-2 0,3-6 0,3 2 0,-1-2 0,-4 7 0,1-7 0,-1 2 0,5 1 0,1-3 0,4 2 0,0 0 0,-1-2 0,1 6 0,5-7 0,1 7 0,16-3 0,-8 4 0,28 0 0,-8 0 0,27 0 0,-6 0 0,14 0 0,-21 0 0,19 0 0,-19 0 0,6 0 0,-9 0 0,-14 0 0,-7 0 0,-12 0 0,-8 0 0,-8 0 0,-1 0 0,-5 0 0,1 0 0,-4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2T08:18:28.88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0 24575,'0'21'0,"0"4"0,0-2 0,0 4 0,0-4 0,0 9 0,4-12 0,4 7 0,-2-5 0,5-4 0,-6 3 0,7-4 0,-3-4 0,3 3 0,-4-8 0,0 4 0,-1-4 0,1-1 0,-4 1 0,3 0 0,-3-1 0,4 1 0,-1-1 0,1 1 0,0 9 0,5 1 0,1 10 0,5 5 0,1 2 0,1 11 0,0 3 0,5 0 0,-3 5 0,9-10 0,-10 3 0,4 1 0,0-4 0,-4-3 0,3-1 0,-6-11 0,1 10 0,-1-10 0,-1 0 0,0-3 0,-4-3 0,3 5 0,-3-5 0,0 3 0,2-8 0,-6 4 0,6-5 0,-3 0 0,0 0 0,4 4 0,-4-3 0,4 4 0,0-5 0,0 0 0,1 4 0,-5-3 0,4 4 0,-4-5 0,4 0 0,-4-1 0,3-2 0,-7-3 0,3 1 0,-1-3 0,-1 7 0,6-6 0,-3 6 0,4-3 0,-1 4 0,2 4 0,-1-3 0,-3 4 0,2-5 0,-3-4 0,4 3 0,-5-7 0,4 3 0,-3-4 0,4 4 0,0-3 0,0 4 0,-1-5 0,6 1 0,-4-1 0,4 5 0,-9-4 0,2 3 0,-6-4 0,3 0 0,-5-4 0,1 3 0,0-7 0,-1 4 0,1-1 0,-1-2 0,1 6 0,3-3 0,2 5 0,9-1 0,-4 5 0,3-4 0,-4 3 0,5 1 0,-4-3 0,4 6 0,-10-7 0,4 4 0,-7-6 0,7 2 0,-8-2 0,4 1 0,-4 0 0,3 0 0,2 0 0,4 0 0,0 1 0,0-1 0,4 1 0,-3-1 0,4 1 0,-5 0 0,0-1 0,-5 0 0,4 0 0,-7-3 0,7 2 0,-8-6 0,8 7 0,-3-7 0,4 6 0,4-2 0,-3 4 0,4-1 0,-5 1 0,0-4 0,-4 2 0,-2-6 0,-3 2 0,-1 0 0,-2-5 0,-21-10 0,11 5 0,-15-7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2T08:18:30.77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518 0 24575,'0'11'0,"4"4"0,0-7 0,8 8 0,2 2 0,14 7 0,-6 3 0,13 3 0,-4-1 0,1 7 0,5-5 0,-6 5 0,-7-13 0,-1-1 0,-6-10 0,-4 3 0,-1-7 0,-4 2 0,-1-6 0,-2 1 0,1-5 0,-2 3 0,4-1 0,-1 1 0,1 8 0,0-3 0,0 2 0,3 4 0,-2-5 0,2 5 0,-3-7 0,-7-4 0,-2-1 0,-10-7 0,-2 0 0,-4-5 0,0 4 0,-5-2 0,4 5 0,-4-5 0,0 6 0,-1-7 0,-10 7 0,4-8 0,-5 4 0,1-5 0,4 1 0,-5-1 0,6 5 0,1 1 0,-1 4 0,5 0 0,-4 0 0,4 0 0,-10 0 0,4 0 0,-10 0 0,4 4 0,-5 2 0,-1 4 0,-5 0 0,9 0 0,-3-4 0,13-2 0,4-4 0,1 0 0,9 0 0,1 0 0,5 0 0,2 0 0,2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gfcfcd0507a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2" name="Google Shape;2142;gfcfcd0507a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Hey</a:t>
            </a:r>
            <a:r>
              <a:rPr lang="hr-HR" dirty="0"/>
              <a:t> </a:t>
            </a:r>
            <a:r>
              <a:rPr lang="hr-HR" dirty="0" err="1"/>
              <a:t>everyone</a:t>
            </a:r>
            <a:r>
              <a:rPr lang="hr-HR" dirty="0"/>
              <a:t>, </a:t>
            </a:r>
            <a:r>
              <a:rPr lang="hr-HR" dirty="0" err="1"/>
              <a:t>let’s</a:t>
            </a:r>
            <a:r>
              <a:rPr lang="hr-HR" dirty="0"/>
              <a:t> </a:t>
            </a:r>
            <a:r>
              <a:rPr lang="hr-HR" dirty="0" err="1"/>
              <a:t>categorize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identify</a:t>
            </a:r>
            <a:r>
              <a:rPr lang="hr-HR" dirty="0"/>
              <a:t> </a:t>
            </a:r>
            <a:r>
              <a:rPr lang="hr-HR" dirty="0" err="1"/>
              <a:t>journals</a:t>
            </a:r>
            <a:r>
              <a:rPr lang="hr-HR" dirty="0"/>
              <a:t> on </a:t>
            </a:r>
            <a:r>
              <a:rPr lang="hr-HR" dirty="0" err="1"/>
              <a:t>Zenodo</a:t>
            </a:r>
            <a:r>
              <a:rPr lang="hr-HR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But </a:t>
            </a:r>
            <a:r>
              <a:rPr lang="hr-HR" dirty="0" err="1"/>
              <a:t>first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must </a:t>
            </a:r>
            <a:r>
              <a:rPr lang="hr-HR" dirty="0" err="1"/>
              <a:t>understand</a:t>
            </a:r>
            <a:r>
              <a:rPr lang="hr-HR" dirty="0"/>
              <a:t>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Zenodo</a:t>
            </a:r>
            <a:r>
              <a:rPr lang="hr-HR" dirty="0"/>
              <a:t> </a:t>
            </a:r>
            <a:r>
              <a:rPr lang="hr-HR" dirty="0" err="1"/>
              <a:t>even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. 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77180BE3-15B5-4C8F-5934-E87097B8D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115C67A7-9678-C937-F5C2-82150C3B95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567704B9-811A-36BE-6A0E-978750F70A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9445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CF2AC10C-E7AD-1773-1C4A-DE0E3CEC0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58F2E1E5-06B7-A5D1-B9DA-B1B47B5BD6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3C8B8C2F-2EA1-2EE9-8430-B7A0CEEBC93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7176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8F2E5DD5-B223-FD3C-642F-079D4733F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BBECBBEA-7425-FA64-FC30-308F4A182D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48132C1E-62AE-212A-D84C-EC028B03AB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6905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6A0198D7-E535-B4E3-6FDF-06A62EDB5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5990502F-BD18-C5EE-DE42-600B26C068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10BCA920-AD54-6202-BA0F-42649DA24C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7157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76E004CD-0A8F-C27B-2860-6C76409AE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BF672554-66D3-6E5F-F973-87B23452BA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018B611E-C245-353D-939A-36D92C7E59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9785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3">
          <a:extLst>
            <a:ext uri="{FF2B5EF4-FFF2-40B4-BE49-F238E27FC236}">
              <a16:creationId xmlns:a16="http://schemas.microsoft.com/office/drawing/2014/main" id="{DA92DD91-0556-E104-3F76-59EBAC3AB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4" name="Google Shape;2264;gd35ca39d9f_0_167:notes">
            <a:extLst>
              <a:ext uri="{FF2B5EF4-FFF2-40B4-BE49-F238E27FC236}">
                <a16:creationId xmlns:a16="http://schemas.microsoft.com/office/drawing/2014/main" id="{9F4C6450-FF22-C40E-7470-F565FCC536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5" name="Google Shape;2265;gd35ca39d9f_0_167:notes">
            <a:extLst>
              <a:ext uri="{FF2B5EF4-FFF2-40B4-BE49-F238E27FC236}">
                <a16:creationId xmlns:a16="http://schemas.microsoft.com/office/drawing/2014/main" id="{64684917-EB90-3856-281B-1832DA086E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so</a:t>
            </a:r>
            <a:r>
              <a:rPr lang="hr-HR" dirty="0"/>
              <a:t> i </a:t>
            </a:r>
            <a:r>
              <a:rPr lang="hr-HR" dirty="0" err="1"/>
              <a:t>made</a:t>
            </a:r>
            <a:r>
              <a:rPr lang="hr-HR" dirty="0"/>
              <a:t> a </a:t>
            </a:r>
            <a:r>
              <a:rPr lang="hr-HR" dirty="0" err="1"/>
              <a:t>dataframe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every</a:t>
            </a:r>
            <a:r>
              <a:rPr lang="hr-HR" dirty="0"/>
              <a:t> </a:t>
            </a:r>
            <a:r>
              <a:rPr lang="hr-HR" dirty="0" err="1"/>
              <a:t>user</a:t>
            </a:r>
            <a:r>
              <a:rPr lang="hr-HR" dirty="0"/>
              <a:t> as a single </a:t>
            </a:r>
            <a:r>
              <a:rPr lang="hr-HR" dirty="0" err="1"/>
              <a:t>datapoint</a:t>
            </a:r>
            <a:r>
              <a:rPr lang="hr-HR" dirty="0"/>
              <a:t>,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after</a:t>
            </a:r>
            <a:r>
              <a:rPr lang="hr-HR" dirty="0"/>
              <a:t> </a:t>
            </a:r>
            <a:r>
              <a:rPr lang="hr-HR" dirty="0" err="1"/>
              <a:t>caluclating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behavior</a:t>
            </a:r>
            <a:r>
              <a:rPr lang="hr-HR" dirty="0"/>
              <a:t> </a:t>
            </a:r>
            <a:r>
              <a:rPr lang="hr-HR" dirty="0" err="1"/>
              <a:t>features</a:t>
            </a:r>
            <a:r>
              <a:rPr lang="hr-HR" dirty="0"/>
              <a:t>, i </a:t>
            </a:r>
            <a:r>
              <a:rPr lang="hr-HR" dirty="0" err="1"/>
              <a:t>connected</a:t>
            </a:r>
            <a:r>
              <a:rPr lang="hr-HR" dirty="0"/>
              <a:t> to </a:t>
            </a:r>
            <a:r>
              <a:rPr lang="hr-HR" dirty="0" err="1"/>
              <a:t>zenodo</a:t>
            </a:r>
            <a:r>
              <a:rPr lang="hr-HR" dirty="0"/>
              <a:t> </a:t>
            </a:r>
            <a:r>
              <a:rPr lang="hr-HR" dirty="0" err="1"/>
              <a:t>api</a:t>
            </a:r>
            <a:r>
              <a:rPr lang="hr-HR" dirty="0"/>
              <a:t> to </a:t>
            </a:r>
            <a:r>
              <a:rPr lang="hr-HR" dirty="0" err="1"/>
              <a:t>fetch</a:t>
            </a:r>
            <a:r>
              <a:rPr lang="hr-HR" dirty="0"/>
              <a:t> </a:t>
            </a:r>
            <a:r>
              <a:rPr lang="hr-HR" dirty="0" err="1"/>
              <a:t>his</a:t>
            </a:r>
            <a:r>
              <a:rPr lang="hr-HR" dirty="0"/>
              <a:t> </a:t>
            </a:r>
            <a:r>
              <a:rPr lang="hr-HR" dirty="0" err="1"/>
              <a:t>full</a:t>
            </a:r>
            <a:r>
              <a:rPr lang="hr-HR" dirty="0"/>
              <a:t> </a:t>
            </a:r>
            <a:r>
              <a:rPr lang="hr-HR" dirty="0" err="1"/>
              <a:t>name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username</a:t>
            </a:r>
            <a:r>
              <a:rPr lang="hr-HR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6203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1" name="Google Shape;2381;gf20fa4ad67_0_59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2" name="Google Shape;2382;gf20fa4ad67_0_59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" name="Google Shape;2775;g12e02c146f4_0_2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6" name="Google Shape;2776;g12e02c146f4_0_2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3" name="Google Shape;2743;g12e02c146f4_0_18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4" name="Google Shape;2744;g12e02c146f4_0_18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gd35ca39d9f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6" name="Google Shape;2156;gd35ca39d9f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3" name="Google Shape;2213;gd35ca39d9f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4" name="Google Shape;2214;gd35ca39d9f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world’s</a:t>
            </a:r>
            <a:r>
              <a:rPr lang="hr-HR" dirty="0"/>
              <a:t> </a:t>
            </a:r>
            <a:r>
              <a:rPr lang="hr-HR" dirty="0" err="1"/>
              <a:t>largest</a:t>
            </a:r>
            <a:r>
              <a:rPr lang="hr-HR" dirty="0"/>
              <a:t> general-</a:t>
            </a:r>
            <a:r>
              <a:rPr lang="hr-HR" dirty="0" err="1"/>
              <a:t>purpose</a:t>
            </a:r>
            <a:r>
              <a:rPr lang="hr-HR" dirty="0"/>
              <a:t> </a:t>
            </a:r>
            <a:r>
              <a:rPr lang="hr-HR" dirty="0" err="1"/>
              <a:t>research</a:t>
            </a:r>
            <a:r>
              <a:rPr lang="hr-HR" dirty="0"/>
              <a:t> </a:t>
            </a:r>
            <a:r>
              <a:rPr lang="hr-HR" dirty="0" err="1"/>
              <a:t>repository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400 000 </a:t>
            </a:r>
            <a:r>
              <a:rPr lang="hr-HR" dirty="0" err="1"/>
              <a:t>users</a:t>
            </a: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FC230CD0-FE3D-E0A4-C3D7-DC639E7D2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F0F16DD3-6EFD-19B2-2341-90640E4F8D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49BF1FFA-66D4-D68A-040A-935D49300C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330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F805395D-DF08-F3E1-CED8-8202EDDE6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BC258D32-282E-E86D-91A2-5A3F469CB3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3C048F23-FDAD-A3BD-ABAB-C486FEE926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or</a:t>
            </a:r>
            <a:r>
              <a:rPr lang="hr-HR" dirty="0"/>
              <a:t> to make </a:t>
            </a:r>
            <a:r>
              <a:rPr lang="hr-HR" dirty="0" err="1"/>
              <a:t>it</a:t>
            </a:r>
            <a:r>
              <a:rPr lang="hr-HR" dirty="0"/>
              <a:t> a bit </a:t>
            </a:r>
            <a:r>
              <a:rPr lang="hr-HR" dirty="0" err="1"/>
              <a:t>simpler</a:t>
            </a:r>
            <a:r>
              <a:rPr lang="hr-HR" dirty="0"/>
              <a:t>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feature</a:t>
            </a:r>
            <a:r>
              <a:rPr lang="hr-HR" dirty="0"/>
              <a:t> </a:t>
            </a:r>
            <a:r>
              <a:rPr lang="hr-HR" dirty="0" err="1"/>
              <a:t>extraction</a:t>
            </a:r>
            <a:r>
              <a:rPr lang="hr-HR" dirty="0"/>
              <a:t> </a:t>
            </a:r>
            <a:r>
              <a:rPr lang="hr-HR" dirty="0" err="1"/>
              <a:t>pipeline</a:t>
            </a:r>
            <a:r>
              <a:rPr lang="hr-HR" dirty="0"/>
              <a:t> </a:t>
            </a:r>
            <a:r>
              <a:rPr lang="hr-HR" dirty="0" err="1"/>
              <a:t>looks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</a:t>
            </a:r>
            <a:r>
              <a:rPr lang="hr-HR" dirty="0" err="1"/>
              <a:t>this</a:t>
            </a:r>
            <a:r>
              <a:rPr lang="hr-HR" dirty="0"/>
              <a:t> </a:t>
            </a:r>
            <a:br>
              <a:rPr lang="hr-HR" dirty="0"/>
            </a:br>
            <a:br>
              <a:rPr lang="hr-HR" dirty="0"/>
            </a:br>
            <a:r>
              <a:rPr lang="hr-HR" dirty="0" err="1"/>
              <a:t>we</a:t>
            </a:r>
            <a:r>
              <a:rPr lang="hr-HR" dirty="0"/>
              <a:t> use </a:t>
            </a:r>
            <a:r>
              <a:rPr lang="hr-HR" dirty="0" err="1"/>
              <a:t>metadata</a:t>
            </a:r>
            <a:r>
              <a:rPr lang="hr-HR" dirty="0"/>
              <a:t>, </a:t>
            </a:r>
            <a:r>
              <a:rPr lang="hr-HR" dirty="0" err="1"/>
              <a:t>pdfs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llms</a:t>
            </a:r>
            <a:r>
              <a:rPr lang="hr-HR" dirty="0"/>
              <a:t> for </a:t>
            </a:r>
            <a:r>
              <a:rPr lang="hr-HR" dirty="0" err="1"/>
              <a:t>journal</a:t>
            </a:r>
            <a:r>
              <a:rPr lang="hr-HR" dirty="0"/>
              <a:t> </a:t>
            </a:r>
            <a:r>
              <a:rPr lang="hr-HR" dirty="0" err="1"/>
              <a:t>detection</a:t>
            </a:r>
            <a:r>
              <a:rPr lang="hr-HR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use </a:t>
            </a:r>
            <a:r>
              <a:rPr lang="hr-HR" dirty="0" err="1"/>
              <a:t>pdfs</a:t>
            </a:r>
            <a:r>
              <a:rPr lang="hr-HR" dirty="0"/>
              <a:t>, </a:t>
            </a:r>
            <a:r>
              <a:rPr lang="hr-HR" dirty="0" err="1"/>
              <a:t>llms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web for </a:t>
            </a:r>
            <a:r>
              <a:rPr lang="hr-HR" dirty="0" err="1"/>
              <a:t>predatory</a:t>
            </a:r>
            <a:r>
              <a:rPr lang="hr-HR" dirty="0"/>
              <a:t> </a:t>
            </a:r>
            <a:r>
              <a:rPr lang="hr-HR" dirty="0" err="1"/>
              <a:t>detection</a:t>
            </a:r>
            <a:r>
              <a:rPr lang="hr-HR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31003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54E1D655-70D9-883E-4700-51DE6CFFE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C78A7A1A-3EE5-4767-C945-106BC27338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91686803-0964-8D77-D8C4-6E07B9FCE9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ultimately</a:t>
            </a:r>
            <a:r>
              <a:rPr lang="hr-HR" dirty="0"/>
              <a:t>, </a:t>
            </a:r>
            <a:r>
              <a:rPr lang="hr-HR" dirty="0" err="1"/>
              <a:t>this</a:t>
            </a:r>
            <a:r>
              <a:rPr lang="hr-HR" dirty="0"/>
              <a:t> </a:t>
            </a:r>
            <a:r>
              <a:rPr lang="hr-HR" dirty="0" err="1"/>
              <a:t>resulted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2171 </a:t>
            </a:r>
            <a:r>
              <a:rPr lang="hr-HR" dirty="0" err="1"/>
              <a:t>users</a:t>
            </a:r>
            <a:r>
              <a:rPr lang="hr-HR" dirty="0"/>
              <a:t> </a:t>
            </a:r>
            <a:r>
              <a:rPr lang="hr-HR" dirty="0" err="1"/>
              <a:t>being</a:t>
            </a:r>
            <a:r>
              <a:rPr lang="hr-HR" dirty="0"/>
              <a:t> </a:t>
            </a:r>
            <a:r>
              <a:rPr lang="hr-HR" dirty="0" err="1"/>
              <a:t>flagged</a:t>
            </a:r>
            <a:r>
              <a:rPr lang="hr-HR" dirty="0"/>
              <a:t> as </a:t>
            </a:r>
            <a:r>
              <a:rPr lang="hr-HR" dirty="0" err="1"/>
              <a:t>journal</a:t>
            </a:r>
            <a:r>
              <a:rPr lang="hr-HR" dirty="0"/>
              <a:t> </a:t>
            </a:r>
            <a:r>
              <a:rPr lang="hr-HR" dirty="0" err="1"/>
              <a:t>runners</a:t>
            </a: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now</a:t>
            </a:r>
            <a:r>
              <a:rPr lang="hr-HR" dirty="0"/>
              <a:t>, </a:t>
            </a:r>
            <a:r>
              <a:rPr lang="hr-HR" dirty="0" err="1"/>
              <a:t>out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these</a:t>
            </a:r>
            <a:r>
              <a:rPr lang="hr-HR" dirty="0"/>
              <a:t>,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need</a:t>
            </a:r>
            <a:r>
              <a:rPr lang="hr-HR" dirty="0"/>
              <a:t> to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predatory</a:t>
            </a:r>
            <a:r>
              <a:rPr lang="hr-HR" dirty="0"/>
              <a:t> </a:t>
            </a:r>
            <a:r>
              <a:rPr lang="hr-HR" dirty="0" err="1"/>
              <a:t>ones</a:t>
            </a:r>
            <a:r>
              <a:rPr lang="hr-HR" dirty="0"/>
              <a:t>. </a:t>
            </a:r>
            <a:r>
              <a:rPr lang="hr-HR" dirty="0" err="1"/>
              <a:t>first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had to </a:t>
            </a:r>
            <a:r>
              <a:rPr lang="hr-HR" dirty="0" err="1"/>
              <a:t>remove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those</a:t>
            </a:r>
            <a:r>
              <a:rPr lang="hr-HR" dirty="0"/>
              <a:t> </a:t>
            </a:r>
            <a:r>
              <a:rPr lang="hr-HR" dirty="0" err="1"/>
              <a:t>where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didn’t</a:t>
            </a:r>
            <a:r>
              <a:rPr lang="hr-HR" dirty="0"/>
              <a:t> </a:t>
            </a:r>
            <a:r>
              <a:rPr lang="hr-HR" dirty="0" err="1"/>
              <a:t>have</a:t>
            </a:r>
            <a:r>
              <a:rPr lang="hr-HR" dirty="0"/>
              <a:t> a </a:t>
            </a:r>
            <a:r>
              <a:rPr lang="hr-HR" dirty="0" err="1"/>
              <a:t>reliable</a:t>
            </a:r>
            <a:r>
              <a:rPr lang="hr-HR" dirty="0"/>
              <a:t> </a:t>
            </a:r>
            <a:r>
              <a:rPr lang="hr-HR" dirty="0" err="1"/>
              <a:t>webpage</a:t>
            </a:r>
            <a:r>
              <a:rPr lang="hr-HR" dirty="0"/>
              <a:t> URL, but </a:t>
            </a:r>
            <a:r>
              <a:rPr lang="hr-HR" dirty="0" err="1"/>
              <a:t>then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party </a:t>
            </a:r>
            <a:r>
              <a:rPr lang="hr-HR" dirty="0" err="1"/>
              <a:t>could</a:t>
            </a:r>
            <a:r>
              <a:rPr lang="hr-HR" dirty="0"/>
              <a:t> </a:t>
            </a:r>
            <a:r>
              <a:rPr lang="hr-HR" dirty="0" err="1"/>
              <a:t>begin</a:t>
            </a:r>
            <a:r>
              <a:rPr lang="hr-HR" dirty="0"/>
              <a:t>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6085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9CB4D3A1-270C-0F32-CE86-773C5AD6A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FA2735FC-F722-87E0-7A36-A97F899AD8D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05B628D2-7E10-F559-20C6-A48033380A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i </a:t>
            </a:r>
            <a:r>
              <a:rPr lang="hr-HR" dirty="0" err="1"/>
              <a:t>sacrificed</a:t>
            </a:r>
            <a:r>
              <a:rPr lang="hr-HR" dirty="0"/>
              <a:t> </a:t>
            </a:r>
            <a:r>
              <a:rPr lang="hr-HR" dirty="0" err="1"/>
              <a:t>precision</a:t>
            </a:r>
            <a:r>
              <a:rPr lang="hr-HR" dirty="0"/>
              <a:t> a bit </a:t>
            </a:r>
            <a:r>
              <a:rPr lang="hr-HR" dirty="0" err="1"/>
              <a:t>because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these</a:t>
            </a:r>
            <a:r>
              <a:rPr lang="hr-HR" dirty="0"/>
              <a:t> </a:t>
            </a:r>
            <a:r>
              <a:rPr lang="hr-HR" dirty="0" err="1"/>
              <a:t>will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/>
              <a:t>manually</a:t>
            </a:r>
            <a:r>
              <a:rPr lang="hr-HR" dirty="0"/>
              <a:t> </a:t>
            </a:r>
            <a:r>
              <a:rPr lang="hr-HR" dirty="0" err="1"/>
              <a:t>checked</a:t>
            </a:r>
            <a:r>
              <a:rPr lang="hr-HR" dirty="0"/>
              <a:t> </a:t>
            </a:r>
            <a:r>
              <a:rPr lang="hr-HR" dirty="0" err="1"/>
              <a:t>by</a:t>
            </a:r>
            <a:r>
              <a:rPr lang="hr-HR" dirty="0"/>
              <a:t> a human </a:t>
            </a:r>
            <a:r>
              <a:rPr lang="hr-HR" dirty="0" err="1"/>
              <a:t>since</a:t>
            </a:r>
            <a:r>
              <a:rPr lang="hr-HR" dirty="0"/>
              <a:t> </a:t>
            </a:r>
            <a:r>
              <a:rPr lang="hr-HR" dirty="0" err="1"/>
              <a:t>it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not</a:t>
            </a:r>
            <a:r>
              <a:rPr lang="hr-HR" dirty="0"/>
              <a:t> a </a:t>
            </a:r>
            <a:r>
              <a:rPr lang="hr-HR" dirty="0" err="1"/>
              <a:t>small</a:t>
            </a:r>
            <a:r>
              <a:rPr lang="hr-HR" dirty="0"/>
              <a:t> </a:t>
            </a:r>
            <a:r>
              <a:rPr lang="hr-HR" dirty="0" err="1"/>
              <a:t>thing</a:t>
            </a:r>
            <a:r>
              <a:rPr lang="hr-HR" dirty="0"/>
              <a:t> to ban </a:t>
            </a:r>
            <a:r>
              <a:rPr lang="hr-HR" dirty="0" err="1"/>
              <a:t>someone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thousands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records</a:t>
            </a:r>
            <a:r>
              <a:rPr lang="hr-HR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27927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00749F2C-BB70-A545-B977-14A912754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ED61E17B-2646-E5F5-F8C4-32949F5AD6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5C8C0AB1-B156-A132-62C1-F24E263CB8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6080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8">
          <a:extLst>
            <a:ext uri="{FF2B5EF4-FFF2-40B4-BE49-F238E27FC236}">
              <a16:creationId xmlns:a16="http://schemas.microsoft.com/office/drawing/2014/main" id="{5B4E1B91-BFAB-1D15-8E04-C5E9D2991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Google Shape;2149;gd03567e2f9_0_0:notes">
            <a:extLst>
              <a:ext uri="{FF2B5EF4-FFF2-40B4-BE49-F238E27FC236}">
                <a16:creationId xmlns:a16="http://schemas.microsoft.com/office/drawing/2014/main" id="{B7F64A5D-CCB3-8803-644D-A007890D56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0" name="Google Shape;2150;gd03567e2f9_0_0:notes">
            <a:extLst>
              <a:ext uri="{FF2B5EF4-FFF2-40B4-BE49-F238E27FC236}">
                <a16:creationId xmlns:a16="http://schemas.microsoft.com/office/drawing/2014/main" id="{CA5F2E08-99B5-04A7-C619-DEDEC2C7E32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which</a:t>
            </a:r>
            <a:r>
              <a:rPr lang="hr-HR" dirty="0"/>
              <a:t> </a:t>
            </a:r>
            <a:r>
              <a:rPr lang="hr-HR" dirty="0" err="1"/>
              <a:t>translates</a:t>
            </a:r>
            <a:r>
              <a:rPr lang="hr-HR" dirty="0"/>
              <a:t> to 134 681 </a:t>
            </a:r>
            <a:r>
              <a:rPr lang="hr-HR" dirty="0" err="1"/>
              <a:t>predatory</a:t>
            </a:r>
            <a:r>
              <a:rPr lang="hr-HR" dirty="0"/>
              <a:t> RECORDS. </a:t>
            </a:r>
            <a:r>
              <a:rPr lang="hr-HR" dirty="0" err="1"/>
              <a:t>Now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do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math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tell</a:t>
            </a:r>
            <a:r>
              <a:rPr lang="hr-HR" dirty="0"/>
              <a:t> me how </a:t>
            </a:r>
            <a:r>
              <a:rPr lang="hr-HR" dirty="0" err="1"/>
              <a:t>much</a:t>
            </a:r>
            <a:r>
              <a:rPr lang="hr-HR" dirty="0"/>
              <a:t> </a:t>
            </a:r>
            <a:r>
              <a:rPr lang="hr-HR" dirty="0" err="1"/>
              <a:t>money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could</a:t>
            </a:r>
            <a:r>
              <a:rPr lang="hr-HR" dirty="0"/>
              <a:t> </a:t>
            </a:r>
            <a:r>
              <a:rPr lang="hr-HR" dirty="0" err="1"/>
              <a:t>possibly</a:t>
            </a:r>
            <a:r>
              <a:rPr lang="hr-HR" dirty="0"/>
              <a:t> </a:t>
            </a:r>
            <a:r>
              <a:rPr lang="hr-HR" dirty="0" err="1"/>
              <a:t>save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wrong</a:t>
            </a:r>
            <a:r>
              <a:rPr lang="hr-HR" dirty="0"/>
              <a:t> </a:t>
            </a:r>
            <a:r>
              <a:rPr lang="hr-HR" dirty="0" err="1"/>
              <a:t>hands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this</a:t>
            </a:r>
            <a:r>
              <a:rPr lang="hr-HR" dirty="0"/>
              <a:t> </a:t>
            </a:r>
            <a:r>
              <a:rPr lang="hr-HR" dirty="0" err="1"/>
              <a:t>project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and</a:t>
            </a:r>
            <a:r>
              <a:rPr lang="hr-HR" dirty="0"/>
              <a:t> i </a:t>
            </a:r>
            <a:r>
              <a:rPr lang="hr-HR" dirty="0" err="1"/>
              <a:t>hope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eventually</a:t>
            </a:r>
            <a:r>
              <a:rPr lang="hr-HR" dirty="0"/>
              <a:t> do.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56195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4">
          <a:extLst>
            <a:ext uri="{FF2B5EF4-FFF2-40B4-BE49-F238E27FC236}">
              <a16:creationId xmlns:a16="http://schemas.microsoft.com/office/drawing/2014/main" id="{F2A7F592-7036-D54A-834B-BBC202EF7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" name="Google Shape;5335;gd03567e2f9_0_21244:notes">
            <a:extLst>
              <a:ext uri="{FF2B5EF4-FFF2-40B4-BE49-F238E27FC236}">
                <a16:creationId xmlns:a16="http://schemas.microsoft.com/office/drawing/2014/main" id="{32EBB2E5-791D-9B62-7AD4-2F95F953DC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6" name="Google Shape;5336;gd03567e2f9_0_21244:notes">
            <a:extLst>
              <a:ext uri="{FF2B5EF4-FFF2-40B4-BE49-F238E27FC236}">
                <a16:creationId xmlns:a16="http://schemas.microsoft.com/office/drawing/2014/main" id="{9502A32F-329B-4A93-A46E-890EA96ED9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617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C6781725-E171-97AF-4B0D-A75D96AED2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3FF76CB0-7373-9C0A-1BA3-6DC420E61C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AD2DF2C1-CD24-24A3-A327-1C1B69FE1E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out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those</a:t>
            </a:r>
            <a:r>
              <a:rPr lang="hr-HR" dirty="0"/>
              <a:t>, some are </a:t>
            </a:r>
            <a:r>
              <a:rPr lang="hr-HR" dirty="0" err="1"/>
              <a:t>inidivduals</a:t>
            </a:r>
            <a:r>
              <a:rPr lang="hr-HR" dirty="0"/>
              <a:t> </a:t>
            </a:r>
            <a:r>
              <a:rPr lang="hr-HR" dirty="0" err="1"/>
              <a:t>posting</a:t>
            </a:r>
            <a:r>
              <a:rPr lang="hr-HR" dirty="0"/>
              <a:t> </a:t>
            </a:r>
            <a:r>
              <a:rPr lang="hr-HR" dirty="0" err="1"/>
              <a:t>their</a:t>
            </a:r>
            <a:r>
              <a:rPr lang="hr-HR" dirty="0"/>
              <a:t> </a:t>
            </a:r>
            <a:r>
              <a:rPr lang="hr-HR" dirty="0" err="1"/>
              <a:t>own</a:t>
            </a:r>
            <a:r>
              <a:rPr lang="hr-HR" dirty="0"/>
              <a:t> </a:t>
            </a:r>
            <a:r>
              <a:rPr lang="hr-HR" dirty="0" err="1"/>
              <a:t>work</a:t>
            </a:r>
            <a:r>
              <a:rPr lang="hr-HR" dirty="0"/>
              <a:t>, </a:t>
            </a:r>
            <a:r>
              <a:rPr lang="hr-HR" dirty="0" err="1"/>
              <a:t>while</a:t>
            </a:r>
            <a:r>
              <a:rPr lang="hr-HR" dirty="0"/>
              <a:t> some post for </a:t>
            </a:r>
            <a:r>
              <a:rPr lang="hr-HR" dirty="0" err="1"/>
              <a:t>others</a:t>
            </a:r>
            <a:r>
              <a:rPr lang="hr-HR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2734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DD1A38E1-F073-6141-8BEE-9BF525881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0FD531E3-A520-BB40-070E-30F0DE4B15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2C7F0431-BEED-A819-91BC-538EAA5154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That</a:t>
            </a:r>
            <a:r>
              <a:rPr lang="hr-HR" dirty="0"/>
              <a:t> </a:t>
            </a:r>
            <a:r>
              <a:rPr lang="hr-HR" dirty="0" err="1"/>
              <a:t>doesn’t</a:t>
            </a:r>
            <a:r>
              <a:rPr lang="hr-HR" dirty="0"/>
              <a:t> </a:t>
            </a:r>
            <a:r>
              <a:rPr lang="hr-HR" dirty="0" err="1"/>
              <a:t>necessarily</a:t>
            </a:r>
            <a:r>
              <a:rPr lang="hr-HR" dirty="0"/>
              <a:t> make </a:t>
            </a:r>
            <a:r>
              <a:rPr lang="hr-HR" dirty="0" err="1"/>
              <a:t>them</a:t>
            </a:r>
            <a:r>
              <a:rPr lang="hr-HR" dirty="0"/>
              <a:t> </a:t>
            </a:r>
            <a:r>
              <a:rPr lang="hr-HR" dirty="0" err="1"/>
              <a:t>bad</a:t>
            </a:r>
            <a:r>
              <a:rPr lang="hr-HR" dirty="0"/>
              <a:t>. For </a:t>
            </a:r>
            <a:r>
              <a:rPr lang="hr-HR" dirty="0" err="1"/>
              <a:t>example</a:t>
            </a:r>
            <a:r>
              <a:rPr lang="hr-HR" dirty="0"/>
              <a:t>, CERN </a:t>
            </a:r>
            <a:r>
              <a:rPr lang="hr-HR" dirty="0" err="1"/>
              <a:t>will</a:t>
            </a:r>
            <a:r>
              <a:rPr lang="hr-HR" dirty="0"/>
              <a:t> </a:t>
            </a:r>
            <a:r>
              <a:rPr lang="hr-HR" dirty="0" err="1"/>
              <a:t>publish</a:t>
            </a:r>
            <a:r>
              <a:rPr lang="hr-HR" dirty="0"/>
              <a:t>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reports</a:t>
            </a:r>
            <a:r>
              <a:rPr lang="hr-HR" dirty="0"/>
              <a:t> on </a:t>
            </a:r>
            <a:r>
              <a:rPr lang="hr-HR" dirty="0" err="1"/>
              <a:t>Zenodo</a:t>
            </a:r>
            <a:r>
              <a:rPr lang="hr-HR" dirty="0"/>
              <a:t>,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many</a:t>
            </a:r>
            <a:r>
              <a:rPr lang="hr-HR" dirty="0"/>
              <a:t> </a:t>
            </a:r>
            <a:r>
              <a:rPr lang="hr-HR" dirty="0" err="1"/>
              <a:t>legitimate</a:t>
            </a:r>
            <a:r>
              <a:rPr lang="hr-HR" dirty="0"/>
              <a:t> </a:t>
            </a:r>
            <a:r>
              <a:rPr lang="hr-HR" dirty="0" err="1"/>
              <a:t>institutions</a:t>
            </a:r>
            <a:r>
              <a:rPr lang="hr-HR" dirty="0"/>
              <a:t> do </a:t>
            </a:r>
            <a:r>
              <a:rPr lang="hr-HR" dirty="0" err="1"/>
              <a:t>it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However</a:t>
            </a:r>
            <a:r>
              <a:rPr lang="hr-HR" dirty="0"/>
              <a:t>, some use </a:t>
            </a:r>
            <a:r>
              <a:rPr lang="hr-HR" dirty="0" err="1"/>
              <a:t>it</a:t>
            </a:r>
            <a:r>
              <a:rPr lang="hr-HR" dirty="0"/>
              <a:t> for free DOI </a:t>
            </a:r>
            <a:r>
              <a:rPr lang="hr-HR" dirty="0" err="1"/>
              <a:t>acquisition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as a </a:t>
            </a:r>
            <a:r>
              <a:rPr lang="hr-HR" dirty="0" err="1"/>
              <a:t>legitimacy</a:t>
            </a:r>
            <a:r>
              <a:rPr lang="hr-HR" dirty="0"/>
              <a:t> </a:t>
            </a:r>
            <a:r>
              <a:rPr lang="hr-HR" dirty="0" err="1"/>
              <a:t>source</a:t>
            </a:r>
            <a:r>
              <a:rPr lang="hr-HR" dirty="0"/>
              <a:t> </a:t>
            </a:r>
            <a:r>
              <a:rPr lang="hr-HR" dirty="0" err="1"/>
              <a:t>so</a:t>
            </a:r>
            <a:r>
              <a:rPr lang="hr-HR" dirty="0"/>
              <a:t> </a:t>
            </a:r>
            <a:r>
              <a:rPr lang="hr-HR" dirty="0" err="1"/>
              <a:t>then</a:t>
            </a:r>
            <a:r>
              <a:rPr lang="hr-HR" dirty="0"/>
              <a:t> </a:t>
            </a:r>
            <a:r>
              <a:rPr lang="hr-HR" dirty="0" err="1"/>
              <a:t>they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ask</a:t>
            </a:r>
            <a:r>
              <a:rPr lang="hr-HR" dirty="0"/>
              <a:t> for </a:t>
            </a:r>
            <a:r>
              <a:rPr lang="hr-HR" dirty="0" err="1"/>
              <a:t>money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desperate</a:t>
            </a:r>
            <a:r>
              <a:rPr lang="hr-HR" dirty="0"/>
              <a:t> </a:t>
            </a:r>
            <a:r>
              <a:rPr lang="hr-HR" dirty="0" err="1"/>
              <a:t>scientists</a:t>
            </a:r>
            <a:r>
              <a:rPr lang="hr-HR" dirty="0"/>
              <a:t> </a:t>
            </a:r>
            <a:r>
              <a:rPr lang="hr-HR" dirty="0" err="1"/>
              <a:t>looking</a:t>
            </a:r>
            <a:r>
              <a:rPr lang="hr-HR" dirty="0"/>
              <a:t> to </a:t>
            </a:r>
            <a:r>
              <a:rPr lang="hr-HR" dirty="0" err="1"/>
              <a:t>get</a:t>
            </a:r>
            <a:r>
              <a:rPr lang="hr-HR" dirty="0"/>
              <a:t> </a:t>
            </a:r>
            <a:r>
              <a:rPr lang="hr-HR" dirty="0" err="1"/>
              <a:t>their</a:t>
            </a:r>
            <a:r>
              <a:rPr lang="hr-HR" dirty="0"/>
              <a:t> </a:t>
            </a:r>
            <a:r>
              <a:rPr lang="hr-HR" dirty="0" err="1"/>
              <a:t>work</a:t>
            </a:r>
            <a:r>
              <a:rPr lang="hr-HR" dirty="0"/>
              <a:t> </a:t>
            </a:r>
            <a:r>
              <a:rPr lang="hr-HR" dirty="0" err="1"/>
              <a:t>published</a:t>
            </a:r>
            <a:r>
              <a:rPr lang="hr-HR" dirty="0"/>
              <a:t>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964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B40CB58D-EF36-91B9-BF95-6B22D956C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E33CA749-FE4A-36DA-C2F4-2041FA93C8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2A8AA676-EBE5-7A15-6675-215251DBE7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these</a:t>
            </a:r>
            <a:r>
              <a:rPr lang="hr-HR" dirty="0"/>
              <a:t> </a:t>
            </a:r>
            <a:r>
              <a:rPr lang="hr-HR" dirty="0" err="1"/>
              <a:t>fees</a:t>
            </a:r>
            <a:r>
              <a:rPr lang="hr-HR" dirty="0"/>
              <a:t> </a:t>
            </a:r>
            <a:r>
              <a:rPr lang="hr-HR" dirty="0" err="1"/>
              <a:t>range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hundreds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dollars</a:t>
            </a:r>
            <a:r>
              <a:rPr lang="hr-HR" dirty="0"/>
              <a:t> to </a:t>
            </a:r>
            <a:r>
              <a:rPr lang="hr-HR" dirty="0" err="1"/>
              <a:t>couple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dollars</a:t>
            </a:r>
            <a:r>
              <a:rPr lang="hr-HR" dirty="0"/>
              <a:t>. </a:t>
            </a:r>
            <a:r>
              <a:rPr lang="hr-HR" dirty="0" err="1"/>
              <a:t>either</a:t>
            </a:r>
            <a:r>
              <a:rPr lang="hr-HR" dirty="0"/>
              <a:t> </a:t>
            </a:r>
            <a:r>
              <a:rPr lang="hr-HR" dirty="0" err="1"/>
              <a:t>way</a:t>
            </a:r>
            <a:r>
              <a:rPr lang="hr-HR" dirty="0"/>
              <a:t>, </a:t>
            </a:r>
            <a:r>
              <a:rPr lang="hr-HR" dirty="0" err="1"/>
              <a:t>people</a:t>
            </a:r>
            <a:r>
              <a:rPr lang="hr-HR" dirty="0"/>
              <a:t> </a:t>
            </a:r>
            <a:r>
              <a:rPr lang="hr-HR" dirty="0" err="1"/>
              <a:t>shouldn’t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/>
              <a:t>paying</a:t>
            </a:r>
            <a:r>
              <a:rPr lang="hr-HR" dirty="0"/>
              <a:t> </a:t>
            </a:r>
            <a:r>
              <a:rPr lang="hr-HR" dirty="0" err="1"/>
              <a:t>anything</a:t>
            </a:r>
            <a:r>
              <a:rPr lang="hr-HR" dirty="0"/>
              <a:t> for </a:t>
            </a:r>
            <a:r>
              <a:rPr lang="hr-HR" dirty="0" err="1"/>
              <a:t>this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order</a:t>
            </a:r>
            <a:r>
              <a:rPr lang="hr-HR" dirty="0"/>
              <a:t> to </a:t>
            </a:r>
            <a:r>
              <a:rPr lang="hr-HR" dirty="0" err="1"/>
              <a:t>keep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academic</a:t>
            </a:r>
            <a:r>
              <a:rPr lang="hr-HR" dirty="0"/>
              <a:t> </a:t>
            </a:r>
            <a:r>
              <a:rPr lang="hr-HR" dirty="0" err="1"/>
              <a:t>integrity</a:t>
            </a:r>
            <a:r>
              <a:rPr lang="hr-HR" dirty="0"/>
              <a:t>,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should</a:t>
            </a:r>
            <a:r>
              <a:rPr lang="hr-HR" dirty="0"/>
              <a:t> stop </a:t>
            </a:r>
            <a:r>
              <a:rPr lang="hr-HR" dirty="0" err="1"/>
              <a:t>this</a:t>
            </a:r>
            <a:r>
              <a:rPr lang="hr-HR" dirty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1719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1D996A98-2F0C-F6F7-89A6-820923A4C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43DD1DFE-C331-25D2-E431-AC48A8A541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EA75A21F-25AC-9C6B-CE94-8C4FE799E9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so</a:t>
            </a:r>
            <a:r>
              <a:rPr lang="hr-HR" dirty="0"/>
              <a:t>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goal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to </a:t>
            </a:r>
            <a:r>
              <a:rPr lang="hr-HR" dirty="0" err="1"/>
              <a:t>get</a:t>
            </a:r>
            <a:r>
              <a:rPr lang="hr-HR" dirty="0"/>
              <a:t> </a:t>
            </a:r>
            <a:r>
              <a:rPr lang="hr-HR" dirty="0" err="1"/>
              <a:t>rid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predatory</a:t>
            </a:r>
            <a:r>
              <a:rPr lang="hr-HR" dirty="0"/>
              <a:t> </a:t>
            </a:r>
            <a:r>
              <a:rPr lang="hr-HR" dirty="0" err="1"/>
              <a:t>users</a:t>
            </a:r>
            <a:r>
              <a:rPr lang="hr-HR" dirty="0"/>
              <a:t> on </a:t>
            </a:r>
            <a:r>
              <a:rPr lang="hr-HR" dirty="0" err="1"/>
              <a:t>zenodo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that’s</a:t>
            </a:r>
            <a:r>
              <a:rPr lang="hr-HR" dirty="0"/>
              <a:t> </a:t>
            </a:r>
            <a:r>
              <a:rPr lang="hr-HR" dirty="0" err="1"/>
              <a:t>why</a:t>
            </a:r>
            <a:r>
              <a:rPr lang="hr-HR" dirty="0"/>
              <a:t> i </a:t>
            </a:r>
            <a:r>
              <a:rPr lang="hr-HR" dirty="0" err="1"/>
              <a:t>created</a:t>
            </a:r>
            <a:r>
              <a:rPr lang="hr-HR" dirty="0"/>
              <a:t> a </a:t>
            </a:r>
            <a:r>
              <a:rPr lang="hr-HR" dirty="0" err="1"/>
              <a:t>tool</a:t>
            </a:r>
            <a:r>
              <a:rPr lang="hr-HR" dirty="0"/>
              <a:t> </a:t>
            </a:r>
            <a:r>
              <a:rPr lang="hr-HR" dirty="0" err="1"/>
              <a:t>called</a:t>
            </a:r>
            <a:r>
              <a:rPr lang="hr-HR" dirty="0"/>
              <a:t> </a:t>
            </a:r>
            <a:r>
              <a:rPr lang="hr-HR" dirty="0" err="1"/>
              <a:t>journal</a:t>
            </a:r>
            <a:r>
              <a:rPr lang="hr-HR" dirty="0"/>
              <a:t> </a:t>
            </a:r>
            <a:r>
              <a:rPr lang="hr-HR" dirty="0" err="1"/>
              <a:t>detect</a:t>
            </a:r>
            <a:r>
              <a:rPr lang="hr-HR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2496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first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pose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HOW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hr-HR" dirty="0" err="1"/>
              <a:t>Let’s</a:t>
            </a:r>
            <a:r>
              <a:rPr lang="hr-HR" dirty="0"/>
              <a:t> </a:t>
            </a:r>
            <a:r>
              <a:rPr lang="hr-HR" dirty="0" err="1"/>
              <a:t>first</a:t>
            </a:r>
            <a:r>
              <a:rPr lang="hr-HR" dirty="0"/>
              <a:t> take a </a:t>
            </a:r>
            <a:r>
              <a:rPr lang="hr-HR" dirty="0" err="1"/>
              <a:t>step</a:t>
            </a:r>
            <a:r>
              <a:rPr lang="hr-HR" dirty="0"/>
              <a:t> </a:t>
            </a:r>
            <a:r>
              <a:rPr lang="hr-HR" dirty="0" err="1"/>
              <a:t>back</a:t>
            </a:r>
            <a:r>
              <a:rPr lang="hr-HR" dirty="0"/>
              <a:t>. 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hr-HR" dirty="0" err="1"/>
              <a:t>when</a:t>
            </a:r>
            <a:r>
              <a:rPr lang="hr-HR" dirty="0"/>
              <a:t> i </a:t>
            </a:r>
            <a:r>
              <a:rPr lang="hr-HR" dirty="0" err="1"/>
              <a:t>was</a:t>
            </a:r>
            <a:r>
              <a:rPr lang="hr-HR" dirty="0"/>
              <a:t> a </a:t>
            </a:r>
            <a:r>
              <a:rPr lang="hr-HR" dirty="0" err="1"/>
              <a:t>kid</a:t>
            </a:r>
            <a:r>
              <a:rPr lang="hr-HR" dirty="0"/>
              <a:t>, i </a:t>
            </a:r>
            <a:r>
              <a:rPr lang="hr-HR" dirty="0" err="1"/>
              <a:t>loved</a:t>
            </a:r>
            <a:r>
              <a:rPr lang="hr-HR" dirty="0"/>
              <a:t> </a:t>
            </a:r>
            <a:r>
              <a:rPr lang="hr-HR" dirty="0" err="1"/>
              <a:t>watching</a:t>
            </a:r>
            <a:r>
              <a:rPr lang="hr-HR" dirty="0"/>
              <a:t> </a:t>
            </a:r>
            <a:r>
              <a:rPr lang="hr-HR" dirty="0" err="1"/>
              <a:t>poirot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using</a:t>
            </a:r>
            <a:r>
              <a:rPr lang="hr-HR" dirty="0"/>
              <a:t> </a:t>
            </a:r>
            <a:r>
              <a:rPr lang="hr-HR" dirty="0" err="1"/>
              <a:t>my</a:t>
            </a:r>
            <a:r>
              <a:rPr lang="hr-HR" dirty="0"/>
              <a:t> </a:t>
            </a:r>
            <a:r>
              <a:rPr lang="hr-HR" dirty="0" err="1"/>
              <a:t>grey</a:t>
            </a:r>
            <a:r>
              <a:rPr lang="hr-HR" dirty="0"/>
              <a:t> </a:t>
            </a:r>
            <a:r>
              <a:rPr lang="hr-HR" dirty="0" err="1"/>
              <a:t>cells</a:t>
            </a:r>
            <a:r>
              <a:rPr lang="hr-HR" dirty="0"/>
              <a:t> to </a:t>
            </a:r>
            <a:r>
              <a:rPr lang="hr-HR" dirty="0" err="1"/>
              <a:t>solve</a:t>
            </a:r>
            <a:r>
              <a:rPr lang="hr-HR" dirty="0"/>
              <a:t> </a:t>
            </a:r>
            <a:r>
              <a:rPr lang="hr-HR" dirty="0" err="1"/>
              <a:t>murder</a:t>
            </a:r>
            <a:r>
              <a:rPr lang="hr-HR" dirty="0"/>
              <a:t> </a:t>
            </a:r>
            <a:r>
              <a:rPr lang="hr-HR" dirty="0" err="1"/>
              <a:t>mysteries</a:t>
            </a:r>
            <a:r>
              <a:rPr lang="hr-HR" dirty="0"/>
              <a:t>. </a:t>
            </a:r>
            <a:r>
              <a:rPr lang="hr-HR" dirty="0" err="1"/>
              <a:t>soon</a:t>
            </a:r>
            <a:r>
              <a:rPr lang="hr-HR" dirty="0"/>
              <a:t> </a:t>
            </a:r>
            <a:r>
              <a:rPr lang="hr-HR" dirty="0" err="1"/>
              <a:t>after</a:t>
            </a:r>
            <a:r>
              <a:rPr lang="hr-HR" dirty="0"/>
              <a:t> </a:t>
            </a:r>
            <a:r>
              <a:rPr lang="hr-HR" dirty="0" err="1"/>
              <a:t>starting</a:t>
            </a:r>
            <a:r>
              <a:rPr lang="hr-HR" dirty="0"/>
              <a:t> on </a:t>
            </a:r>
            <a:r>
              <a:rPr lang="hr-HR" dirty="0" err="1"/>
              <a:t>this</a:t>
            </a:r>
            <a:r>
              <a:rPr lang="hr-HR" dirty="0"/>
              <a:t> </a:t>
            </a:r>
            <a:r>
              <a:rPr lang="hr-HR" dirty="0" err="1"/>
              <a:t>project</a:t>
            </a:r>
            <a:r>
              <a:rPr lang="hr-HR" dirty="0"/>
              <a:t>, i </a:t>
            </a:r>
            <a:r>
              <a:rPr lang="hr-HR" dirty="0" err="1"/>
              <a:t>figured</a:t>
            </a:r>
            <a:r>
              <a:rPr lang="hr-HR" dirty="0"/>
              <a:t> </a:t>
            </a:r>
            <a:r>
              <a:rPr lang="hr-HR" dirty="0" err="1"/>
              <a:t>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exact</a:t>
            </a:r>
            <a:r>
              <a:rPr lang="hr-HR" dirty="0"/>
              <a:t> same </a:t>
            </a:r>
            <a:r>
              <a:rPr lang="hr-HR" dirty="0" err="1"/>
              <a:t>systematic</a:t>
            </a:r>
            <a:r>
              <a:rPr lang="hr-HR" dirty="0"/>
              <a:t> </a:t>
            </a:r>
            <a:r>
              <a:rPr lang="hr-HR" dirty="0" err="1"/>
              <a:t>approach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/>
              <a:t>applied</a:t>
            </a:r>
            <a:r>
              <a:rPr lang="hr-HR" dirty="0"/>
              <a:t> </a:t>
            </a:r>
            <a:r>
              <a:rPr lang="hr-HR" dirty="0" err="1"/>
              <a:t>here</a:t>
            </a:r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07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4">
          <a:extLst>
            <a:ext uri="{FF2B5EF4-FFF2-40B4-BE49-F238E27FC236}">
              <a16:creationId xmlns:a16="http://schemas.microsoft.com/office/drawing/2014/main" id="{639D5B21-7301-D402-AE01-ADC191EF9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5" name="Google Shape;5055;gd03567e2f9_0_21103:notes">
            <a:extLst>
              <a:ext uri="{FF2B5EF4-FFF2-40B4-BE49-F238E27FC236}">
                <a16:creationId xmlns:a16="http://schemas.microsoft.com/office/drawing/2014/main" id="{61C78815-BD78-25B6-BDC7-32C21943BAD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6" name="Google Shape;5056;gd03567e2f9_0_21103:notes">
            <a:extLst>
              <a:ext uri="{FF2B5EF4-FFF2-40B4-BE49-F238E27FC236}">
                <a16:creationId xmlns:a16="http://schemas.microsoft.com/office/drawing/2014/main" id="{9243A6A7-3B8A-DB60-B251-451991D316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First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use </a:t>
            </a:r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metadata</a:t>
            </a:r>
            <a:r>
              <a:rPr lang="hr-HR" dirty="0"/>
              <a:t> to </a:t>
            </a:r>
            <a:r>
              <a:rPr lang="hr-HR" dirty="0" err="1"/>
              <a:t>find</a:t>
            </a:r>
            <a:r>
              <a:rPr lang="hr-HR" dirty="0"/>
              <a:t> some </a:t>
            </a:r>
            <a:r>
              <a:rPr lang="hr-HR" dirty="0" err="1"/>
              <a:t>behavioral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temporal</a:t>
            </a:r>
            <a:r>
              <a:rPr lang="hr-HR" dirty="0"/>
              <a:t> </a:t>
            </a:r>
            <a:r>
              <a:rPr lang="hr-HR" dirty="0" err="1"/>
              <a:t>patterns</a:t>
            </a:r>
            <a:r>
              <a:rPr lang="hr-HR" dirty="0"/>
              <a:t> </a:t>
            </a:r>
            <a:r>
              <a:rPr lang="hr-HR" dirty="0" err="1"/>
              <a:t>typical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culprits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Then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use </a:t>
            </a:r>
            <a:r>
              <a:rPr lang="hr-HR" dirty="0" err="1"/>
              <a:t>PDFs</a:t>
            </a:r>
            <a:r>
              <a:rPr lang="hr-HR" dirty="0"/>
              <a:t> as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crime</a:t>
            </a:r>
            <a:r>
              <a:rPr lang="hr-HR" dirty="0"/>
              <a:t> scene, </a:t>
            </a:r>
            <a:r>
              <a:rPr lang="hr-HR" dirty="0" err="1"/>
              <a:t>here</a:t>
            </a:r>
            <a:r>
              <a:rPr lang="hr-HR" dirty="0"/>
              <a:t> </a:t>
            </a:r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find</a:t>
            </a:r>
            <a:r>
              <a:rPr lang="hr-HR" dirty="0"/>
              <a:t> </a:t>
            </a:r>
            <a:r>
              <a:rPr lang="hr-HR" dirty="0" err="1"/>
              <a:t>leads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LLMs</a:t>
            </a:r>
            <a:r>
              <a:rPr lang="hr-HR" dirty="0"/>
              <a:t> are </a:t>
            </a:r>
            <a:r>
              <a:rPr lang="hr-HR" dirty="0" err="1"/>
              <a:t>almost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</a:t>
            </a:r>
            <a:r>
              <a:rPr lang="hr-HR" dirty="0" err="1"/>
              <a:t>forensics</a:t>
            </a:r>
            <a:r>
              <a:rPr lang="hr-HR" dirty="0"/>
              <a:t>, </a:t>
            </a:r>
            <a:r>
              <a:rPr lang="hr-HR" dirty="0" err="1"/>
              <a:t>they</a:t>
            </a:r>
            <a:r>
              <a:rPr lang="hr-HR" dirty="0"/>
              <a:t> </a:t>
            </a:r>
            <a:r>
              <a:rPr lang="hr-HR" dirty="0" err="1"/>
              <a:t>will</a:t>
            </a:r>
            <a:r>
              <a:rPr lang="hr-HR" dirty="0"/>
              <a:t> </a:t>
            </a:r>
            <a:r>
              <a:rPr lang="hr-HR" dirty="0" err="1"/>
              <a:t>help</a:t>
            </a:r>
            <a:r>
              <a:rPr lang="hr-HR" dirty="0"/>
              <a:t> </a:t>
            </a:r>
            <a:r>
              <a:rPr lang="hr-HR" dirty="0" err="1"/>
              <a:t>us</a:t>
            </a:r>
            <a:r>
              <a:rPr lang="hr-HR" dirty="0"/>
              <a:t> </a:t>
            </a:r>
            <a:r>
              <a:rPr lang="hr-HR" dirty="0" err="1"/>
              <a:t>validate</a:t>
            </a:r>
            <a:r>
              <a:rPr lang="hr-HR" dirty="0"/>
              <a:t>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leads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finally</a:t>
            </a:r>
            <a:r>
              <a:rPr lang="hr-HR" dirty="0"/>
              <a:t>, web </a:t>
            </a:r>
            <a:r>
              <a:rPr lang="hr-HR" dirty="0" err="1"/>
              <a:t>content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a </a:t>
            </a:r>
            <a:r>
              <a:rPr lang="hr-HR" dirty="0" err="1"/>
              <a:t>check</a:t>
            </a:r>
            <a:r>
              <a:rPr lang="hr-HR" dirty="0"/>
              <a:t>-mate. </a:t>
            </a:r>
            <a:r>
              <a:rPr lang="hr-HR" dirty="0" err="1"/>
              <a:t>Case</a:t>
            </a:r>
            <a:r>
              <a:rPr lang="hr-HR" dirty="0"/>
              <a:t> </a:t>
            </a:r>
            <a:r>
              <a:rPr lang="hr-HR" dirty="0" err="1"/>
              <a:t>closed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However</a:t>
            </a:r>
            <a:r>
              <a:rPr lang="hr-HR" dirty="0"/>
              <a:t>, </a:t>
            </a:r>
            <a:r>
              <a:rPr lang="hr-HR" dirty="0" err="1"/>
              <a:t>there</a:t>
            </a:r>
            <a:r>
              <a:rPr lang="hr-HR" dirty="0"/>
              <a:t> </a:t>
            </a:r>
            <a:r>
              <a:rPr lang="hr-HR" dirty="0" err="1"/>
              <a:t>was</a:t>
            </a:r>
            <a:r>
              <a:rPr lang="hr-HR" dirty="0"/>
              <a:t> one </a:t>
            </a:r>
            <a:r>
              <a:rPr lang="hr-HR" dirty="0" err="1"/>
              <a:t>thing</a:t>
            </a:r>
            <a:r>
              <a:rPr lang="hr-HR" dirty="0"/>
              <a:t> I </a:t>
            </a:r>
            <a:r>
              <a:rPr lang="hr-HR" dirty="0" err="1"/>
              <a:t>did</a:t>
            </a:r>
            <a:r>
              <a:rPr lang="hr-HR" dirty="0"/>
              <a:t> </a:t>
            </a:r>
            <a:r>
              <a:rPr lang="hr-HR" dirty="0" err="1"/>
              <a:t>not</a:t>
            </a:r>
            <a:r>
              <a:rPr lang="hr-HR" dirty="0"/>
              <a:t> </a:t>
            </a:r>
            <a:r>
              <a:rPr lang="hr-HR" dirty="0" err="1"/>
              <a:t>account</a:t>
            </a:r>
            <a:r>
              <a:rPr lang="hr-HR" dirty="0"/>
              <a:t> for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beginning</a:t>
            </a:r>
            <a:r>
              <a:rPr lang="hr-H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30446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7">
          <a:extLst>
            <a:ext uri="{FF2B5EF4-FFF2-40B4-BE49-F238E27FC236}">
              <a16:creationId xmlns:a16="http://schemas.microsoft.com/office/drawing/2014/main" id="{22406722-DF5A-F8FB-C2D6-C17B8D45F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12e02c146f4_0_3403:notes">
            <a:extLst>
              <a:ext uri="{FF2B5EF4-FFF2-40B4-BE49-F238E27FC236}">
                <a16:creationId xmlns:a16="http://schemas.microsoft.com/office/drawing/2014/main" id="{0FE7A0CB-5812-0A7A-8046-E399842756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12e02c146f4_0_3403:notes">
            <a:extLst>
              <a:ext uri="{FF2B5EF4-FFF2-40B4-BE49-F238E27FC236}">
                <a16:creationId xmlns:a16="http://schemas.microsoft.com/office/drawing/2014/main" id="{B92F7EF9-5E57-6EEE-BBD7-6B65DE9FA1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/>
              <a:t>zenodo</a:t>
            </a:r>
            <a:r>
              <a:rPr lang="hr-HR" dirty="0"/>
              <a:t> </a:t>
            </a:r>
            <a:r>
              <a:rPr lang="hr-HR" dirty="0" err="1"/>
              <a:t>database</a:t>
            </a:r>
            <a:r>
              <a:rPr lang="hr-HR" dirty="0"/>
              <a:t> </a:t>
            </a:r>
            <a:r>
              <a:rPr lang="hr-HR" dirty="0" err="1"/>
              <a:t>has</a:t>
            </a:r>
            <a:r>
              <a:rPr lang="hr-HR" dirty="0"/>
              <a:t> </a:t>
            </a:r>
            <a:r>
              <a:rPr lang="hr-HR" dirty="0" err="1"/>
              <a:t>millions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records</a:t>
            </a:r>
            <a:r>
              <a:rPr lang="hr-HR" dirty="0"/>
              <a:t>,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there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no </a:t>
            </a:r>
            <a:r>
              <a:rPr lang="hr-HR" dirty="0" err="1"/>
              <a:t>way</a:t>
            </a:r>
            <a:r>
              <a:rPr lang="hr-HR" dirty="0"/>
              <a:t> to </a:t>
            </a:r>
            <a:r>
              <a:rPr lang="hr-HR" dirty="0" err="1"/>
              <a:t>proccess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those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way</a:t>
            </a:r>
            <a:r>
              <a:rPr lang="hr-HR" dirty="0"/>
              <a:t> i </a:t>
            </a:r>
            <a:r>
              <a:rPr lang="hr-HR" dirty="0" err="1"/>
              <a:t>just</a:t>
            </a:r>
            <a:r>
              <a:rPr lang="hr-HR" dirty="0"/>
              <a:t> </a:t>
            </a:r>
            <a:r>
              <a:rPr lang="hr-HR" dirty="0" err="1"/>
              <a:t>described</a:t>
            </a:r>
            <a:r>
              <a:rPr lang="hr-HR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for metadata, </a:t>
            </a:r>
            <a:r>
              <a:rPr lang="en-US" dirty="0" err="1"/>
              <a:t>i</a:t>
            </a:r>
            <a:r>
              <a:rPr lang="en-US" dirty="0"/>
              <a:t> figured out </a:t>
            </a:r>
            <a:r>
              <a:rPr lang="en-US" dirty="0" err="1"/>
              <a:t>i</a:t>
            </a:r>
            <a:r>
              <a:rPr lang="en-US" dirty="0"/>
              <a:t> can stream files directly from .</a:t>
            </a:r>
            <a:r>
              <a:rPr lang="en-US" dirty="0" err="1"/>
              <a:t>tar.gz</a:t>
            </a:r>
            <a:r>
              <a:rPr lang="en-US" dirty="0"/>
              <a:t> archive, but still </a:t>
            </a:r>
            <a:r>
              <a:rPr lang="en-US" dirty="0" err="1"/>
              <a:t>i</a:t>
            </a:r>
            <a:r>
              <a:rPr lang="en-US" dirty="0"/>
              <a:t> cannot download and analyze 20 million pdfs. so </a:t>
            </a:r>
            <a:r>
              <a:rPr lang="en-US" dirty="0" err="1"/>
              <a:t>i</a:t>
            </a:r>
            <a:r>
              <a:rPr lang="en-US" dirty="0"/>
              <a:t> used it to narrow down the choice first.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783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freepik.com/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www.flaticon.com/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2.png"/><Relationship Id="rId4" Type="http://schemas.openxmlformats.org/officeDocument/2006/relationships/hyperlink" Target="https://slidesgo.com/" TargetMode="External"/><Relationship Id="rId9" Type="http://schemas.openxmlformats.org/officeDocument/2006/relationships/image" Target="../media/image21.png"/><Relationship Id="rId14" Type="http://schemas.microsoft.com/office/2007/relationships/hdphoto" Target="../media/hdphoto7.wdp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2.png"/><Relationship Id="rId4" Type="http://schemas.openxmlformats.org/officeDocument/2006/relationships/image" Target="../media/image24.png"/><Relationship Id="rId9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.png"/><Relationship Id="rId10" Type="http://schemas.openxmlformats.org/officeDocument/2006/relationships/image" Target="../media/image20.png"/><Relationship Id="rId4" Type="http://schemas.openxmlformats.org/officeDocument/2006/relationships/image" Target="../media/image29.png"/><Relationship Id="rId9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microsoft.com/office/2007/relationships/hdphoto" Target="../media/hdphoto4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microsoft.com/office/2007/relationships/hdphoto" Target="../media/hdphoto5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Google Shape;10;p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11;p2"/>
          <p:cNvGrpSpPr/>
          <p:nvPr/>
        </p:nvGrpSpPr>
        <p:grpSpPr>
          <a:xfrm>
            <a:off x="7428040" y="-923092"/>
            <a:ext cx="2981044" cy="3079172"/>
            <a:chOff x="7428040" y="-923092"/>
            <a:chExt cx="2981044" cy="3079172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7460882" y="-923092"/>
              <a:ext cx="2256511" cy="2101033"/>
              <a:chOff x="4804682" y="534058"/>
              <a:chExt cx="2256511" cy="2101033"/>
            </a:xfrm>
          </p:grpSpPr>
          <p:pic>
            <p:nvPicPr>
              <p:cNvPr id="13" name="Google Shape;13;p2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" name="Google Shape;14;p2"/>
              <p:cNvSpPr txBox="1"/>
              <p:nvPr/>
            </p:nvSpPr>
            <p:spPr>
              <a:xfrm rot="-831683">
                <a:off x="5158167" y="1109943"/>
                <a:ext cx="1239702" cy="66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Have you see the truth?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  <p:grpSp>
          <p:nvGrpSpPr>
            <p:cNvPr id="15" name="Google Shape;15;p2"/>
            <p:cNvGrpSpPr/>
            <p:nvPr/>
          </p:nvGrpSpPr>
          <p:grpSpPr>
            <a:xfrm rot="1689384">
              <a:off x="7790258" y="-353146"/>
              <a:ext cx="2256607" cy="2101122"/>
              <a:chOff x="4804682" y="534058"/>
              <a:chExt cx="2256511" cy="2101033"/>
            </a:xfrm>
          </p:grpSpPr>
          <p:pic>
            <p:nvPicPr>
              <p:cNvPr id="16" name="Google Shape;16;p2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" name="Google Shape;17;p2"/>
              <p:cNvSpPr txBox="1"/>
              <p:nvPr/>
            </p:nvSpPr>
            <p:spPr>
              <a:xfrm rot="-831683">
                <a:off x="5158167" y="1109943"/>
                <a:ext cx="1239702" cy="66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Who was...?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</p:grpSp>
      <p:pic>
        <p:nvPicPr>
          <p:cNvPr id="18" name="Google Shape;18;p2"/>
          <p:cNvPicPr preferRelativeResize="0"/>
          <p:nvPr/>
        </p:nvPicPr>
        <p:blipFill rotWithShape="1">
          <a:blip r:embed="rId4">
            <a:alphaModFix/>
          </a:blip>
          <a:srcRect t="25307" b="1125"/>
          <a:stretch/>
        </p:blipFill>
        <p:spPr>
          <a:xfrm rot="-165809" flipH="1">
            <a:off x="7983050" y="1272879"/>
            <a:ext cx="1871026" cy="176083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17000"/>
              </a:srgbClr>
            </a:outerShdw>
          </a:effectLst>
        </p:spPr>
      </p:pic>
      <p:pic>
        <p:nvPicPr>
          <p:cNvPr id="90" name="Google Shape;90;p2"/>
          <p:cNvPicPr preferRelativeResize="0"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6159599">
            <a:off x="6093155" y="494537"/>
            <a:ext cx="1957762" cy="130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2"/>
          <p:cNvPicPr preferRelativeResize="0"/>
          <p:nvPr/>
        </p:nvPicPr>
        <p:blipFill rotWithShape="1">
          <a:blip r:embed="rId7">
            <a:alphaModFix/>
          </a:blip>
          <a:srcRect l="32657" r="1552"/>
          <a:stretch/>
        </p:blipFill>
        <p:spPr>
          <a:xfrm rot="-1272002">
            <a:off x="-322162" y="-662675"/>
            <a:ext cx="1934750" cy="19605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92" name="Google Shape;92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244647">
            <a:off x="-107375" y="3610100"/>
            <a:ext cx="2394949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/>
          <p:cNvPicPr preferRelativeResize="0"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" r="31"/>
          <a:stretch/>
        </p:blipFill>
        <p:spPr>
          <a:xfrm rot="-288671">
            <a:off x="526547" y="273276"/>
            <a:ext cx="2282281" cy="34255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2"/>
          <p:cNvGrpSpPr/>
          <p:nvPr/>
        </p:nvGrpSpPr>
        <p:grpSpPr>
          <a:xfrm>
            <a:off x="-322143" y="2241709"/>
            <a:ext cx="2256511" cy="2101033"/>
            <a:chOff x="4804682" y="534058"/>
            <a:chExt cx="2256511" cy="2101033"/>
          </a:xfrm>
        </p:grpSpPr>
        <p:pic>
          <p:nvPicPr>
            <p:cNvPr id="95" name="Google Shape;95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62595">
              <a:off x="4983825" y="743375"/>
              <a:ext cx="1898225" cy="168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2"/>
            <p:cNvSpPr txBox="1"/>
            <p:nvPr/>
          </p:nvSpPr>
          <p:spPr>
            <a:xfrm rot="-831683">
              <a:off x="5158167" y="1109943"/>
              <a:ext cx="1239702" cy="6615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rPr>
                <a:t>Have you seen the truth? </a:t>
              </a:r>
              <a:endParaRPr sz="1100">
                <a:solidFill>
                  <a:schemeClr val="dk1"/>
                </a:solidFill>
                <a:latin typeface="Inconsolata"/>
                <a:ea typeface="Inconsolata"/>
                <a:cs typeface="Inconsolata"/>
                <a:sym typeface="Inconsolata"/>
              </a:endParaRPr>
            </a:p>
          </p:txBody>
        </p:sp>
      </p:grpSp>
      <p:sp>
        <p:nvSpPr>
          <p:cNvPr id="97" name="Google Shape;97;p2"/>
          <p:cNvSpPr txBox="1">
            <a:spLocks noGrp="1"/>
          </p:cNvSpPr>
          <p:nvPr>
            <p:ph type="ctrTitle"/>
          </p:nvPr>
        </p:nvSpPr>
        <p:spPr>
          <a:xfrm rot="-163">
            <a:off x="1413454" y="1511614"/>
            <a:ext cx="6317100" cy="18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38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subTitle" idx="1"/>
          </p:nvPr>
        </p:nvSpPr>
        <p:spPr>
          <a:xfrm>
            <a:off x="1393653" y="4019025"/>
            <a:ext cx="63567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99" name="Google Shape;99;p2"/>
          <p:cNvGrpSpPr/>
          <p:nvPr/>
        </p:nvGrpSpPr>
        <p:grpSpPr>
          <a:xfrm>
            <a:off x="198202" y="-226800"/>
            <a:ext cx="8674187" cy="2997200"/>
            <a:chOff x="198202" y="-226800"/>
            <a:chExt cx="8674187" cy="2997200"/>
          </a:xfrm>
        </p:grpSpPr>
        <p:cxnSp>
          <p:nvCxnSpPr>
            <p:cNvPr id="100" name="Google Shape;100;p2"/>
            <p:cNvCxnSpPr/>
            <p:nvPr/>
          </p:nvCxnSpPr>
          <p:spPr>
            <a:xfrm>
              <a:off x="282550" y="91500"/>
              <a:ext cx="7684800" cy="2022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2"/>
            <p:cNvCxnSpPr/>
            <p:nvPr/>
          </p:nvCxnSpPr>
          <p:spPr>
            <a:xfrm flipH="1">
              <a:off x="4793389" y="-226800"/>
              <a:ext cx="2618100" cy="15993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2" name="Google Shape;102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879964" y="190175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3" name="Google Shape;103;p2"/>
            <p:cNvCxnSpPr>
              <a:stCxn id="104" idx="2"/>
            </p:cNvCxnSpPr>
            <p:nvPr/>
          </p:nvCxnSpPr>
          <p:spPr>
            <a:xfrm flipH="1">
              <a:off x="467714" y="657975"/>
              <a:ext cx="338400" cy="1968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2"/>
            <p:cNvCxnSpPr/>
            <p:nvPr/>
          </p:nvCxnSpPr>
          <p:spPr>
            <a:xfrm rot="10800000" flipH="1">
              <a:off x="4791789" y="1334025"/>
              <a:ext cx="4005600" cy="450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6" name="Google Shape;106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8694689" y="1237500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7" name="Google Shape;107;p2"/>
            <p:cNvCxnSpPr/>
            <p:nvPr/>
          </p:nvCxnSpPr>
          <p:spPr>
            <a:xfrm rot="10800000">
              <a:off x="282502" y="86625"/>
              <a:ext cx="525000" cy="4110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2"/>
            <p:cNvCxnSpPr>
              <a:stCxn id="109" idx="0"/>
            </p:cNvCxnSpPr>
            <p:nvPr/>
          </p:nvCxnSpPr>
          <p:spPr>
            <a:xfrm>
              <a:off x="287052" y="0"/>
              <a:ext cx="181800" cy="25989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9" name="Google Shape;109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198202" y="0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17264" y="403125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375952" y="2515550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4708439" y="1287900"/>
              <a:ext cx="177700" cy="254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50" name="Picture 2" descr="CERN openlab Open Day (21 September 2017): Overview · Indico">
            <a:extLst>
              <a:ext uri="{FF2B5EF4-FFF2-40B4-BE49-F238E27FC236}">
                <a16:creationId xmlns:a16="http://schemas.microsoft.com/office/drawing/2014/main" id="{EDF59826-CED9-3609-DE5E-C9A09F7CE0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222" y="1829767"/>
            <a:ext cx="1161446" cy="36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2"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p4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80" name="Google Shape;1580;p49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1" name="Google Shape;1581;p49"/>
          <p:cNvSpPr txBox="1">
            <a:spLocks noGrp="1"/>
          </p:cNvSpPr>
          <p:nvPr>
            <p:ph type="subTitle" idx="1"/>
          </p:nvPr>
        </p:nvSpPr>
        <p:spPr>
          <a:xfrm>
            <a:off x="4871950" y="1241775"/>
            <a:ext cx="2336400" cy="41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582" name="Google Shape;1582;p49"/>
          <p:cNvSpPr txBox="1">
            <a:spLocks noGrp="1"/>
          </p:cNvSpPr>
          <p:nvPr>
            <p:ph type="subTitle" idx="2"/>
          </p:nvPr>
        </p:nvSpPr>
        <p:spPr>
          <a:xfrm>
            <a:off x="4871950" y="1667900"/>
            <a:ext cx="348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3" name="Google Shape;1583;p49"/>
          <p:cNvSpPr txBox="1">
            <a:spLocks noGrp="1"/>
          </p:cNvSpPr>
          <p:nvPr>
            <p:ph type="subTitle" idx="3"/>
          </p:nvPr>
        </p:nvSpPr>
        <p:spPr>
          <a:xfrm>
            <a:off x="4871950" y="2763200"/>
            <a:ext cx="348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4" name="Google Shape;1584;p49"/>
          <p:cNvSpPr txBox="1">
            <a:spLocks noGrp="1"/>
          </p:cNvSpPr>
          <p:nvPr>
            <p:ph type="subTitle" idx="4"/>
          </p:nvPr>
        </p:nvSpPr>
        <p:spPr>
          <a:xfrm>
            <a:off x="4871950" y="3858500"/>
            <a:ext cx="348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5" name="Google Shape;1585;p49"/>
          <p:cNvSpPr txBox="1">
            <a:spLocks noGrp="1"/>
          </p:cNvSpPr>
          <p:nvPr>
            <p:ph type="subTitle" idx="5"/>
          </p:nvPr>
        </p:nvSpPr>
        <p:spPr>
          <a:xfrm>
            <a:off x="4871950" y="2337075"/>
            <a:ext cx="2336400" cy="41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586" name="Google Shape;1586;p49"/>
          <p:cNvSpPr txBox="1">
            <a:spLocks noGrp="1"/>
          </p:cNvSpPr>
          <p:nvPr>
            <p:ph type="subTitle" idx="6"/>
          </p:nvPr>
        </p:nvSpPr>
        <p:spPr>
          <a:xfrm>
            <a:off x="4871950" y="3432375"/>
            <a:ext cx="2336400" cy="41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587" name="Google Shape;1587;p49"/>
          <p:cNvSpPr txBox="1">
            <a:spLocks noGrp="1"/>
          </p:cNvSpPr>
          <p:nvPr>
            <p:ph type="title"/>
          </p:nvPr>
        </p:nvSpPr>
        <p:spPr>
          <a:xfrm>
            <a:off x="893225" y="445025"/>
            <a:ext cx="7292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CUSTOM_6_1_2"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p5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98" name="Google Shape;1798;p5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9" name="Google Shape;1799;p57"/>
          <p:cNvSpPr txBox="1">
            <a:spLocks noGrp="1"/>
          </p:cNvSpPr>
          <p:nvPr>
            <p:ph type="subTitle" idx="1"/>
          </p:nvPr>
        </p:nvSpPr>
        <p:spPr>
          <a:xfrm>
            <a:off x="6144878" y="2027376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0" name="Google Shape;1800;p57"/>
          <p:cNvSpPr txBox="1">
            <a:spLocks noGrp="1"/>
          </p:cNvSpPr>
          <p:nvPr>
            <p:ph type="subTitle" idx="2"/>
          </p:nvPr>
        </p:nvSpPr>
        <p:spPr>
          <a:xfrm>
            <a:off x="6144875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801" name="Google Shape;1801;p57"/>
          <p:cNvSpPr txBox="1">
            <a:spLocks noGrp="1"/>
          </p:cNvSpPr>
          <p:nvPr>
            <p:ph type="subTitle" idx="3"/>
          </p:nvPr>
        </p:nvSpPr>
        <p:spPr>
          <a:xfrm>
            <a:off x="3528959" y="2027376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2" name="Google Shape;1802;p57"/>
          <p:cNvSpPr txBox="1">
            <a:spLocks noGrp="1"/>
          </p:cNvSpPr>
          <p:nvPr>
            <p:ph type="subTitle" idx="4"/>
          </p:nvPr>
        </p:nvSpPr>
        <p:spPr>
          <a:xfrm>
            <a:off x="3524374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803" name="Google Shape;1803;p57"/>
          <p:cNvSpPr txBox="1">
            <a:spLocks noGrp="1"/>
          </p:cNvSpPr>
          <p:nvPr>
            <p:ph type="subTitle" idx="5"/>
          </p:nvPr>
        </p:nvSpPr>
        <p:spPr>
          <a:xfrm>
            <a:off x="2221000" y="3679181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4" name="Google Shape;1804;p57"/>
          <p:cNvSpPr txBox="1">
            <a:spLocks noGrp="1"/>
          </p:cNvSpPr>
          <p:nvPr>
            <p:ph type="subTitle" idx="6"/>
          </p:nvPr>
        </p:nvSpPr>
        <p:spPr>
          <a:xfrm>
            <a:off x="2214123" y="319505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805" name="Google Shape;1805;p57"/>
          <p:cNvSpPr txBox="1">
            <a:spLocks noGrp="1"/>
          </p:cNvSpPr>
          <p:nvPr>
            <p:ph type="subTitle" idx="7"/>
          </p:nvPr>
        </p:nvSpPr>
        <p:spPr>
          <a:xfrm>
            <a:off x="4836919" y="3679181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6" name="Google Shape;1806;p57"/>
          <p:cNvSpPr txBox="1">
            <a:spLocks noGrp="1"/>
          </p:cNvSpPr>
          <p:nvPr>
            <p:ph type="subTitle" idx="8"/>
          </p:nvPr>
        </p:nvSpPr>
        <p:spPr>
          <a:xfrm>
            <a:off x="4834625" y="319505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807" name="Google Shape;1807;p57"/>
          <p:cNvSpPr txBox="1">
            <a:spLocks noGrp="1"/>
          </p:cNvSpPr>
          <p:nvPr>
            <p:ph type="subTitle" idx="9"/>
          </p:nvPr>
        </p:nvSpPr>
        <p:spPr>
          <a:xfrm>
            <a:off x="913041" y="2027376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8" name="Google Shape;1808;p57"/>
          <p:cNvSpPr txBox="1">
            <a:spLocks noGrp="1"/>
          </p:cNvSpPr>
          <p:nvPr>
            <p:ph type="subTitle" idx="13"/>
          </p:nvPr>
        </p:nvSpPr>
        <p:spPr>
          <a:xfrm>
            <a:off x="903872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Fira Sans"/>
              <a:buNone/>
              <a:defRPr sz="2000"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1809" name="Google Shape;1809;p57"/>
          <p:cNvSpPr txBox="1">
            <a:spLocks noGrp="1"/>
          </p:cNvSpPr>
          <p:nvPr>
            <p:ph type="title"/>
          </p:nvPr>
        </p:nvSpPr>
        <p:spPr>
          <a:xfrm>
            <a:off x="2116775" y="445025"/>
            <a:ext cx="4911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pic>
        <p:nvPicPr>
          <p:cNvPr id="1810" name="Google Shape;1810;p57"/>
          <p:cNvPicPr preferRelativeResize="0"/>
          <p:nvPr/>
        </p:nvPicPr>
        <p:blipFill rotWithShape="1">
          <a:blip r:embed="rId3">
            <a:alphaModFix/>
          </a:blip>
          <a:srcRect l="24459" r="24454"/>
          <a:stretch/>
        </p:blipFill>
        <p:spPr>
          <a:xfrm rot="670870">
            <a:off x="-1153176" y="-486013"/>
            <a:ext cx="1934749" cy="252487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sp>
        <p:nvSpPr>
          <p:cNvPr id="1811" name="Google Shape;1811;p57"/>
          <p:cNvSpPr/>
          <p:nvPr/>
        </p:nvSpPr>
        <p:spPr>
          <a:xfrm rot="960835">
            <a:off x="-469256" y="3562215"/>
            <a:ext cx="1309308" cy="158391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12" name="Google Shape;1812;p57"/>
          <p:cNvGrpSpPr/>
          <p:nvPr/>
        </p:nvGrpSpPr>
        <p:grpSpPr>
          <a:xfrm rot="1467091">
            <a:off x="-118403" y="3967456"/>
            <a:ext cx="607629" cy="879735"/>
            <a:chOff x="4783725" y="2451550"/>
            <a:chExt cx="808200" cy="1170125"/>
          </a:xfrm>
        </p:grpSpPr>
        <p:sp>
          <p:nvSpPr>
            <p:cNvPr id="1813" name="Google Shape;1813;p57"/>
            <p:cNvSpPr/>
            <p:nvPr/>
          </p:nvSpPr>
          <p:spPr>
            <a:xfrm>
              <a:off x="4840725" y="2575925"/>
              <a:ext cx="663325" cy="172000"/>
            </a:xfrm>
            <a:custGeom>
              <a:avLst/>
              <a:gdLst/>
              <a:ahLst/>
              <a:cxnLst/>
              <a:rect l="l" t="t" r="r" b="b"/>
              <a:pathLst>
                <a:path w="26533" h="6880" extrusionOk="0">
                  <a:moveTo>
                    <a:pt x="9010" y="1"/>
                  </a:moveTo>
                  <a:cubicBezTo>
                    <a:pt x="8699" y="1"/>
                    <a:pt x="8389" y="15"/>
                    <a:pt x="8078" y="37"/>
                  </a:cubicBezTo>
                  <a:cubicBezTo>
                    <a:pt x="6697" y="205"/>
                    <a:pt x="5399" y="623"/>
                    <a:pt x="4186" y="1230"/>
                  </a:cubicBezTo>
                  <a:cubicBezTo>
                    <a:pt x="3872" y="1377"/>
                    <a:pt x="3516" y="1565"/>
                    <a:pt x="3202" y="1753"/>
                  </a:cubicBezTo>
                  <a:cubicBezTo>
                    <a:pt x="3181" y="1774"/>
                    <a:pt x="3140" y="1795"/>
                    <a:pt x="3098" y="1795"/>
                  </a:cubicBezTo>
                  <a:cubicBezTo>
                    <a:pt x="2637" y="1921"/>
                    <a:pt x="2219" y="2214"/>
                    <a:pt x="1842" y="2423"/>
                  </a:cubicBezTo>
                  <a:cubicBezTo>
                    <a:pt x="1403" y="2737"/>
                    <a:pt x="984" y="3050"/>
                    <a:pt x="587" y="3427"/>
                  </a:cubicBezTo>
                  <a:cubicBezTo>
                    <a:pt x="440" y="3574"/>
                    <a:pt x="315" y="3741"/>
                    <a:pt x="168" y="3887"/>
                  </a:cubicBezTo>
                  <a:cubicBezTo>
                    <a:pt x="106" y="3950"/>
                    <a:pt x="64" y="4055"/>
                    <a:pt x="43" y="4118"/>
                  </a:cubicBezTo>
                  <a:cubicBezTo>
                    <a:pt x="1" y="4264"/>
                    <a:pt x="43" y="4369"/>
                    <a:pt x="210" y="4411"/>
                  </a:cubicBezTo>
                  <a:cubicBezTo>
                    <a:pt x="357" y="4473"/>
                    <a:pt x="545" y="4473"/>
                    <a:pt x="691" y="4473"/>
                  </a:cubicBezTo>
                  <a:cubicBezTo>
                    <a:pt x="1047" y="4431"/>
                    <a:pt x="1382" y="4369"/>
                    <a:pt x="1696" y="4264"/>
                  </a:cubicBezTo>
                  <a:cubicBezTo>
                    <a:pt x="2219" y="4076"/>
                    <a:pt x="2721" y="3846"/>
                    <a:pt x="3202" y="3594"/>
                  </a:cubicBezTo>
                  <a:cubicBezTo>
                    <a:pt x="3684" y="3364"/>
                    <a:pt x="4186" y="3134"/>
                    <a:pt x="4667" y="2967"/>
                  </a:cubicBezTo>
                  <a:cubicBezTo>
                    <a:pt x="4981" y="2862"/>
                    <a:pt x="5295" y="2820"/>
                    <a:pt x="5609" y="2737"/>
                  </a:cubicBezTo>
                  <a:cubicBezTo>
                    <a:pt x="5881" y="2695"/>
                    <a:pt x="6132" y="2611"/>
                    <a:pt x="6404" y="2548"/>
                  </a:cubicBezTo>
                  <a:cubicBezTo>
                    <a:pt x="7701" y="2234"/>
                    <a:pt x="9040" y="2109"/>
                    <a:pt x="10379" y="2067"/>
                  </a:cubicBezTo>
                  <a:cubicBezTo>
                    <a:pt x="10755" y="2048"/>
                    <a:pt x="11131" y="2038"/>
                    <a:pt x="11508" y="2038"/>
                  </a:cubicBezTo>
                  <a:cubicBezTo>
                    <a:pt x="11968" y="2038"/>
                    <a:pt x="12429" y="2053"/>
                    <a:pt x="12890" y="2088"/>
                  </a:cubicBezTo>
                  <a:cubicBezTo>
                    <a:pt x="13413" y="2109"/>
                    <a:pt x="13957" y="2172"/>
                    <a:pt x="14480" y="2214"/>
                  </a:cubicBezTo>
                  <a:cubicBezTo>
                    <a:pt x="14815" y="2276"/>
                    <a:pt x="15129" y="2297"/>
                    <a:pt x="15443" y="2318"/>
                  </a:cubicBezTo>
                  <a:lnTo>
                    <a:pt x="16112" y="2318"/>
                  </a:lnTo>
                  <a:cubicBezTo>
                    <a:pt x="16531" y="2339"/>
                    <a:pt x="16949" y="2402"/>
                    <a:pt x="17368" y="2506"/>
                  </a:cubicBezTo>
                  <a:cubicBezTo>
                    <a:pt x="18100" y="2716"/>
                    <a:pt x="18790" y="2967"/>
                    <a:pt x="19502" y="3260"/>
                  </a:cubicBezTo>
                  <a:cubicBezTo>
                    <a:pt x="20130" y="3490"/>
                    <a:pt x="20778" y="3762"/>
                    <a:pt x="21448" y="3908"/>
                  </a:cubicBezTo>
                  <a:cubicBezTo>
                    <a:pt x="21699" y="3971"/>
                    <a:pt x="21929" y="4118"/>
                    <a:pt x="22180" y="4264"/>
                  </a:cubicBezTo>
                  <a:cubicBezTo>
                    <a:pt x="23017" y="4703"/>
                    <a:pt x="23791" y="5247"/>
                    <a:pt x="24607" y="5750"/>
                  </a:cubicBezTo>
                  <a:cubicBezTo>
                    <a:pt x="25172" y="6105"/>
                    <a:pt x="25758" y="6461"/>
                    <a:pt x="26323" y="6796"/>
                  </a:cubicBezTo>
                  <a:lnTo>
                    <a:pt x="26490" y="6880"/>
                  </a:lnTo>
                  <a:cubicBezTo>
                    <a:pt x="26532" y="6691"/>
                    <a:pt x="26532" y="6524"/>
                    <a:pt x="26469" y="6377"/>
                  </a:cubicBezTo>
                  <a:cubicBezTo>
                    <a:pt x="26407" y="6210"/>
                    <a:pt x="26281" y="6084"/>
                    <a:pt x="26156" y="5980"/>
                  </a:cubicBezTo>
                  <a:cubicBezTo>
                    <a:pt x="25884" y="5750"/>
                    <a:pt x="25570" y="5582"/>
                    <a:pt x="25256" y="5436"/>
                  </a:cubicBezTo>
                  <a:cubicBezTo>
                    <a:pt x="24858" y="5206"/>
                    <a:pt x="24440" y="4996"/>
                    <a:pt x="24021" y="4787"/>
                  </a:cubicBezTo>
                  <a:cubicBezTo>
                    <a:pt x="23770" y="4641"/>
                    <a:pt x="23540" y="4431"/>
                    <a:pt x="23352" y="4222"/>
                  </a:cubicBezTo>
                  <a:cubicBezTo>
                    <a:pt x="23268" y="4159"/>
                    <a:pt x="23163" y="4076"/>
                    <a:pt x="23059" y="4013"/>
                  </a:cubicBezTo>
                  <a:cubicBezTo>
                    <a:pt x="22703" y="3804"/>
                    <a:pt x="22306" y="3657"/>
                    <a:pt x="21908" y="3553"/>
                  </a:cubicBezTo>
                  <a:cubicBezTo>
                    <a:pt x="21343" y="3385"/>
                    <a:pt x="20778" y="3260"/>
                    <a:pt x="20234" y="3113"/>
                  </a:cubicBezTo>
                  <a:cubicBezTo>
                    <a:pt x="19774" y="2967"/>
                    <a:pt x="19293" y="2758"/>
                    <a:pt x="18895" y="2444"/>
                  </a:cubicBezTo>
                  <a:cubicBezTo>
                    <a:pt x="18749" y="2318"/>
                    <a:pt x="18539" y="2276"/>
                    <a:pt x="18330" y="2193"/>
                  </a:cubicBezTo>
                  <a:cubicBezTo>
                    <a:pt x="17640" y="1962"/>
                    <a:pt x="16949" y="1816"/>
                    <a:pt x="16238" y="1774"/>
                  </a:cubicBezTo>
                  <a:cubicBezTo>
                    <a:pt x="15652" y="1711"/>
                    <a:pt x="15087" y="1690"/>
                    <a:pt x="14501" y="1607"/>
                  </a:cubicBezTo>
                  <a:cubicBezTo>
                    <a:pt x="14433" y="1602"/>
                    <a:pt x="14366" y="1599"/>
                    <a:pt x="14301" y="1599"/>
                  </a:cubicBezTo>
                  <a:cubicBezTo>
                    <a:pt x="14104" y="1599"/>
                    <a:pt x="13915" y="1622"/>
                    <a:pt x="13727" y="1670"/>
                  </a:cubicBezTo>
                  <a:cubicBezTo>
                    <a:pt x="13420" y="1728"/>
                    <a:pt x="13100" y="1754"/>
                    <a:pt x="12782" y="1754"/>
                  </a:cubicBezTo>
                  <a:cubicBezTo>
                    <a:pt x="12536" y="1754"/>
                    <a:pt x="12290" y="1739"/>
                    <a:pt x="12053" y="1711"/>
                  </a:cubicBezTo>
                  <a:cubicBezTo>
                    <a:pt x="11446" y="1649"/>
                    <a:pt x="10839" y="1586"/>
                    <a:pt x="10254" y="1502"/>
                  </a:cubicBezTo>
                  <a:cubicBezTo>
                    <a:pt x="9987" y="1470"/>
                    <a:pt x="9722" y="1456"/>
                    <a:pt x="9459" y="1456"/>
                  </a:cubicBezTo>
                  <a:cubicBezTo>
                    <a:pt x="8854" y="1456"/>
                    <a:pt x="8257" y="1532"/>
                    <a:pt x="7659" y="1649"/>
                  </a:cubicBezTo>
                  <a:cubicBezTo>
                    <a:pt x="5650" y="2004"/>
                    <a:pt x="3725" y="2653"/>
                    <a:pt x="1947" y="3657"/>
                  </a:cubicBezTo>
                  <a:cubicBezTo>
                    <a:pt x="1717" y="3783"/>
                    <a:pt x="1487" y="3783"/>
                    <a:pt x="1215" y="3804"/>
                  </a:cubicBezTo>
                  <a:cubicBezTo>
                    <a:pt x="1194" y="3804"/>
                    <a:pt x="1152" y="3804"/>
                    <a:pt x="1068" y="3783"/>
                  </a:cubicBezTo>
                  <a:cubicBezTo>
                    <a:pt x="1110" y="3741"/>
                    <a:pt x="1152" y="3657"/>
                    <a:pt x="1194" y="3636"/>
                  </a:cubicBezTo>
                  <a:cubicBezTo>
                    <a:pt x="1298" y="3532"/>
                    <a:pt x="1424" y="3427"/>
                    <a:pt x="1570" y="3343"/>
                  </a:cubicBezTo>
                  <a:cubicBezTo>
                    <a:pt x="2156" y="3009"/>
                    <a:pt x="2742" y="2653"/>
                    <a:pt x="3349" y="2318"/>
                  </a:cubicBezTo>
                  <a:cubicBezTo>
                    <a:pt x="3809" y="2067"/>
                    <a:pt x="4290" y="1795"/>
                    <a:pt x="4772" y="1565"/>
                  </a:cubicBezTo>
                  <a:cubicBezTo>
                    <a:pt x="5588" y="1167"/>
                    <a:pt x="6445" y="958"/>
                    <a:pt x="7345" y="833"/>
                  </a:cubicBezTo>
                  <a:cubicBezTo>
                    <a:pt x="8224" y="707"/>
                    <a:pt x="9124" y="644"/>
                    <a:pt x="10044" y="623"/>
                  </a:cubicBezTo>
                  <a:cubicBezTo>
                    <a:pt x="10379" y="623"/>
                    <a:pt x="10714" y="602"/>
                    <a:pt x="11049" y="602"/>
                  </a:cubicBezTo>
                  <a:cubicBezTo>
                    <a:pt x="11132" y="602"/>
                    <a:pt x="11237" y="602"/>
                    <a:pt x="11342" y="623"/>
                  </a:cubicBezTo>
                  <a:cubicBezTo>
                    <a:pt x="11718" y="665"/>
                    <a:pt x="12053" y="749"/>
                    <a:pt x="12409" y="812"/>
                  </a:cubicBezTo>
                  <a:cubicBezTo>
                    <a:pt x="13287" y="916"/>
                    <a:pt x="14124" y="916"/>
                    <a:pt x="14982" y="937"/>
                  </a:cubicBezTo>
                  <a:cubicBezTo>
                    <a:pt x="15652" y="958"/>
                    <a:pt x="16342" y="1021"/>
                    <a:pt x="16991" y="1167"/>
                  </a:cubicBezTo>
                  <a:cubicBezTo>
                    <a:pt x="17514" y="1293"/>
                    <a:pt x="18016" y="1481"/>
                    <a:pt x="18477" y="1774"/>
                  </a:cubicBezTo>
                  <a:cubicBezTo>
                    <a:pt x="18536" y="1804"/>
                    <a:pt x="18584" y="1833"/>
                    <a:pt x="18645" y="1833"/>
                  </a:cubicBezTo>
                  <a:cubicBezTo>
                    <a:pt x="18670" y="1833"/>
                    <a:pt x="18697" y="1828"/>
                    <a:pt x="18728" y="1816"/>
                  </a:cubicBezTo>
                  <a:cubicBezTo>
                    <a:pt x="18755" y="1813"/>
                    <a:pt x="18782" y="1812"/>
                    <a:pt x="18809" y="1812"/>
                  </a:cubicBezTo>
                  <a:cubicBezTo>
                    <a:pt x="18990" y="1812"/>
                    <a:pt x="19168" y="1871"/>
                    <a:pt x="19313" y="1962"/>
                  </a:cubicBezTo>
                  <a:lnTo>
                    <a:pt x="20339" y="2506"/>
                  </a:lnTo>
                  <a:cubicBezTo>
                    <a:pt x="20569" y="2632"/>
                    <a:pt x="20778" y="2758"/>
                    <a:pt x="21029" y="2862"/>
                  </a:cubicBezTo>
                  <a:cubicBezTo>
                    <a:pt x="21134" y="2925"/>
                    <a:pt x="21238" y="2925"/>
                    <a:pt x="21343" y="2946"/>
                  </a:cubicBezTo>
                  <a:cubicBezTo>
                    <a:pt x="21361" y="2949"/>
                    <a:pt x="21377" y="2951"/>
                    <a:pt x="21392" y="2951"/>
                  </a:cubicBezTo>
                  <a:cubicBezTo>
                    <a:pt x="21468" y="2951"/>
                    <a:pt x="21517" y="2908"/>
                    <a:pt x="21552" y="2820"/>
                  </a:cubicBezTo>
                  <a:cubicBezTo>
                    <a:pt x="21594" y="2695"/>
                    <a:pt x="21573" y="2590"/>
                    <a:pt x="21469" y="2527"/>
                  </a:cubicBezTo>
                  <a:cubicBezTo>
                    <a:pt x="20946" y="2214"/>
                    <a:pt x="20422" y="1921"/>
                    <a:pt x="19878" y="1690"/>
                  </a:cubicBezTo>
                  <a:cubicBezTo>
                    <a:pt x="19272" y="1439"/>
                    <a:pt x="18665" y="1188"/>
                    <a:pt x="18037" y="1021"/>
                  </a:cubicBezTo>
                  <a:cubicBezTo>
                    <a:pt x="17493" y="854"/>
                    <a:pt x="16970" y="707"/>
                    <a:pt x="16426" y="561"/>
                  </a:cubicBezTo>
                  <a:cubicBezTo>
                    <a:pt x="15945" y="435"/>
                    <a:pt x="15443" y="414"/>
                    <a:pt x="14961" y="414"/>
                  </a:cubicBezTo>
                  <a:lnTo>
                    <a:pt x="12764" y="414"/>
                  </a:lnTo>
                  <a:cubicBezTo>
                    <a:pt x="12053" y="414"/>
                    <a:pt x="11363" y="330"/>
                    <a:pt x="10693" y="184"/>
                  </a:cubicBezTo>
                  <a:cubicBezTo>
                    <a:pt x="10139" y="49"/>
                    <a:pt x="9576" y="1"/>
                    <a:pt x="90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57"/>
            <p:cNvSpPr/>
            <p:nvPr/>
          </p:nvSpPr>
          <p:spPr>
            <a:xfrm>
              <a:off x="4810400" y="3009975"/>
              <a:ext cx="561825" cy="560075"/>
            </a:xfrm>
            <a:custGeom>
              <a:avLst/>
              <a:gdLst/>
              <a:ahLst/>
              <a:cxnLst/>
              <a:rect l="l" t="t" r="r" b="b"/>
              <a:pathLst>
                <a:path w="22473" h="22403" extrusionOk="0">
                  <a:moveTo>
                    <a:pt x="12785" y="0"/>
                  </a:moveTo>
                  <a:cubicBezTo>
                    <a:pt x="11487" y="84"/>
                    <a:pt x="10253" y="461"/>
                    <a:pt x="9081" y="1046"/>
                  </a:cubicBezTo>
                  <a:cubicBezTo>
                    <a:pt x="7951" y="1590"/>
                    <a:pt x="6968" y="2302"/>
                    <a:pt x="6026" y="3076"/>
                  </a:cubicBezTo>
                  <a:cubicBezTo>
                    <a:pt x="5775" y="3264"/>
                    <a:pt x="5545" y="3474"/>
                    <a:pt x="5315" y="3683"/>
                  </a:cubicBezTo>
                  <a:cubicBezTo>
                    <a:pt x="5022" y="3913"/>
                    <a:pt x="4708" y="4164"/>
                    <a:pt x="4415" y="4394"/>
                  </a:cubicBezTo>
                  <a:cubicBezTo>
                    <a:pt x="3955" y="4792"/>
                    <a:pt x="3537" y="5210"/>
                    <a:pt x="3097" y="5650"/>
                  </a:cubicBezTo>
                  <a:cubicBezTo>
                    <a:pt x="2574" y="6173"/>
                    <a:pt x="2072" y="6696"/>
                    <a:pt x="1486" y="7156"/>
                  </a:cubicBezTo>
                  <a:cubicBezTo>
                    <a:pt x="1172" y="7407"/>
                    <a:pt x="858" y="7637"/>
                    <a:pt x="544" y="7972"/>
                  </a:cubicBezTo>
                  <a:cubicBezTo>
                    <a:pt x="189" y="8223"/>
                    <a:pt x="0" y="8600"/>
                    <a:pt x="21" y="9039"/>
                  </a:cubicBezTo>
                  <a:cubicBezTo>
                    <a:pt x="21" y="9060"/>
                    <a:pt x="21" y="9123"/>
                    <a:pt x="63" y="9165"/>
                  </a:cubicBezTo>
                  <a:cubicBezTo>
                    <a:pt x="94" y="9241"/>
                    <a:pt x="157" y="9294"/>
                    <a:pt x="237" y="9294"/>
                  </a:cubicBezTo>
                  <a:cubicBezTo>
                    <a:pt x="268" y="9294"/>
                    <a:pt x="301" y="9287"/>
                    <a:pt x="335" y="9269"/>
                  </a:cubicBezTo>
                  <a:cubicBezTo>
                    <a:pt x="398" y="9248"/>
                    <a:pt x="482" y="9207"/>
                    <a:pt x="524" y="9144"/>
                  </a:cubicBezTo>
                  <a:cubicBezTo>
                    <a:pt x="607" y="9060"/>
                    <a:pt x="712" y="8997"/>
                    <a:pt x="754" y="8893"/>
                  </a:cubicBezTo>
                  <a:cubicBezTo>
                    <a:pt x="858" y="8746"/>
                    <a:pt x="963" y="8621"/>
                    <a:pt x="1109" y="8516"/>
                  </a:cubicBezTo>
                  <a:cubicBezTo>
                    <a:pt x="1632" y="8098"/>
                    <a:pt x="2176" y="7679"/>
                    <a:pt x="2700" y="7261"/>
                  </a:cubicBezTo>
                  <a:cubicBezTo>
                    <a:pt x="3223" y="6842"/>
                    <a:pt x="3767" y="6424"/>
                    <a:pt x="4248" y="5922"/>
                  </a:cubicBezTo>
                  <a:cubicBezTo>
                    <a:pt x="4478" y="5691"/>
                    <a:pt x="4687" y="5440"/>
                    <a:pt x="4897" y="5168"/>
                  </a:cubicBezTo>
                  <a:cubicBezTo>
                    <a:pt x="5106" y="4959"/>
                    <a:pt x="5315" y="4729"/>
                    <a:pt x="5524" y="4520"/>
                  </a:cubicBezTo>
                  <a:cubicBezTo>
                    <a:pt x="6717" y="3306"/>
                    <a:pt x="8077" y="2323"/>
                    <a:pt x="9521" y="1423"/>
                  </a:cubicBezTo>
                  <a:cubicBezTo>
                    <a:pt x="9583" y="1402"/>
                    <a:pt x="9604" y="1402"/>
                    <a:pt x="9646" y="1381"/>
                  </a:cubicBezTo>
                  <a:cubicBezTo>
                    <a:pt x="10567" y="984"/>
                    <a:pt x="11529" y="753"/>
                    <a:pt x="12534" y="753"/>
                  </a:cubicBezTo>
                  <a:cubicBezTo>
                    <a:pt x="13601" y="753"/>
                    <a:pt x="14605" y="1005"/>
                    <a:pt x="15484" y="1632"/>
                  </a:cubicBezTo>
                  <a:cubicBezTo>
                    <a:pt x="15672" y="1737"/>
                    <a:pt x="15902" y="1842"/>
                    <a:pt x="16091" y="1946"/>
                  </a:cubicBezTo>
                  <a:cubicBezTo>
                    <a:pt x="17785" y="2930"/>
                    <a:pt x="19083" y="4248"/>
                    <a:pt x="19962" y="6026"/>
                  </a:cubicBezTo>
                  <a:cubicBezTo>
                    <a:pt x="20108" y="6340"/>
                    <a:pt x="20213" y="6696"/>
                    <a:pt x="20338" y="7031"/>
                  </a:cubicBezTo>
                  <a:cubicBezTo>
                    <a:pt x="20380" y="7114"/>
                    <a:pt x="20422" y="7177"/>
                    <a:pt x="20506" y="7219"/>
                  </a:cubicBezTo>
                  <a:cubicBezTo>
                    <a:pt x="20541" y="7231"/>
                    <a:pt x="20573" y="7237"/>
                    <a:pt x="20600" y="7237"/>
                  </a:cubicBezTo>
                  <a:cubicBezTo>
                    <a:pt x="20672" y="7237"/>
                    <a:pt x="20715" y="7193"/>
                    <a:pt x="20715" y="7072"/>
                  </a:cubicBezTo>
                  <a:cubicBezTo>
                    <a:pt x="20694" y="6968"/>
                    <a:pt x="20694" y="6863"/>
                    <a:pt x="20652" y="6759"/>
                  </a:cubicBezTo>
                  <a:cubicBezTo>
                    <a:pt x="20589" y="6507"/>
                    <a:pt x="20526" y="6277"/>
                    <a:pt x="20443" y="6005"/>
                  </a:cubicBezTo>
                  <a:cubicBezTo>
                    <a:pt x="20422" y="5901"/>
                    <a:pt x="20401" y="5775"/>
                    <a:pt x="20380" y="5671"/>
                  </a:cubicBezTo>
                  <a:cubicBezTo>
                    <a:pt x="20338" y="5650"/>
                    <a:pt x="20380" y="5608"/>
                    <a:pt x="20380" y="5566"/>
                  </a:cubicBezTo>
                  <a:cubicBezTo>
                    <a:pt x="20443" y="5566"/>
                    <a:pt x="20506" y="5608"/>
                    <a:pt x="20547" y="5671"/>
                  </a:cubicBezTo>
                  <a:cubicBezTo>
                    <a:pt x="20840" y="5963"/>
                    <a:pt x="21071" y="6277"/>
                    <a:pt x="21238" y="6633"/>
                  </a:cubicBezTo>
                  <a:cubicBezTo>
                    <a:pt x="21489" y="7240"/>
                    <a:pt x="21656" y="7888"/>
                    <a:pt x="21698" y="8537"/>
                  </a:cubicBezTo>
                  <a:cubicBezTo>
                    <a:pt x="21761" y="9207"/>
                    <a:pt x="21782" y="9855"/>
                    <a:pt x="21845" y="10504"/>
                  </a:cubicBezTo>
                  <a:cubicBezTo>
                    <a:pt x="21866" y="10818"/>
                    <a:pt x="21887" y="11111"/>
                    <a:pt x="21907" y="11425"/>
                  </a:cubicBezTo>
                  <a:cubicBezTo>
                    <a:pt x="21907" y="11571"/>
                    <a:pt x="21887" y="11738"/>
                    <a:pt x="21887" y="11885"/>
                  </a:cubicBezTo>
                  <a:cubicBezTo>
                    <a:pt x="21845" y="12826"/>
                    <a:pt x="21866" y="13768"/>
                    <a:pt x="21866" y="14710"/>
                  </a:cubicBezTo>
                  <a:cubicBezTo>
                    <a:pt x="21866" y="15505"/>
                    <a:pt x="21845" y="16279"/>
                    <a:pt x="21740" y="17074"/>
                  </a:cubicBezTo>
                  <a:cubicBezTo>
                    <a:pt x="21656" y="17743"/>
                    <a:pt x="21489" y="18413"/>
                    <a:pt x="21259" y="19062"/>
                  </a:cubicBezTo>
                  <a:cubicBezTo>
                    <a:pt x="20861" y="20171"/>
                    <a:pt x="20317" y="21217"/>
                    <a:pt x="19710" y="22221"/>
                  </a:cubicBezTo>
                  <a:cubicBezTo>
                    <a:pt x="19690" y="22284"/>
                    <a:pt x="19669" y="22305"/>
                    <a:pt x="19648" y="22368"/>
                  </a:cubicBezTo>
                  <a:cubicBezTo>
                    <a:pt x="19709" y="22392"/>
                    <a:pt x="19763" y="22402"/>
                    <a:pt x="19814" y="22402"/>
                  </a:cubicBezTo>
                  <a:cubicBezTo>
                    <a:pt x="19850" y="22402"/>
                    <a:pt x="19885" y="22397"/>
                    <a:pt x="19920" y="22389"/>
                  </a:cubicBezTo>
                  <a:cubicBezTo>
                    <a:pt x="20129" y="22368"/>
                    <a:pt x="20275" y="22263"/>
                    <a:pt x="20401" y="22096"/>
                  </a:cubicBezTo>
                  <a:cubicBezTo>
                    <a:pt x="20924" y="21489"/>
                    <a:pt x="21343" y="20819"/>
                    <a:pt x="21635" y="20066"/>
                  </a:cubicBezTo>
                  <a:cubicBezTo>
                    <a:pt x="21949" y="19271"/>
                    <a:pt x="22117" y="18455"/>
                    <a:pt x="22179" y="17618"/>
                  </a:cubicBezTo>
                  <a:cubicBezTo>
                    <a:pt x="22179" y="17576"/>
                    <a:pt x="22200" y="17534"/>
                    <a:pt x="22200" y="17492"/>
                  </a:cubicBezTo>
                  <a:cubicBezTo>
                    <a:pt x="22410" y="16739"/>
                    <a:pt x="22410" y="15965"/>
                    <a:pt x="22389" y="15212"/>
                  </a:cubicBezTo>
                  <a:lnTo>
                    <a:pt x="22389" y="13538"/>
                  </a:lnTo>
                  <a:cubicBezTo>
                    <a:pt x="22389" y="13308"/>
                    <a:pt x="22451" y="13036"/>
                    <a:pt x="22472" y="12805"/>
                  </a:cubicBezTo>
                  <a:lnTo>
                    <a:pt x="22472" y="12638"/>
                  </a:lnTo>
                  <a:cubicBezTo>
                    <a:pt x="22389" y="11948"/>
                    <a:pt x="22389" y="11299"/>
                    <a:pt x="22389" y="10609"/>
                  </a:cubicBezTo>
                  <a:cubicBezTo>
                    <a:pt x="22389" y="9855"/>
                    <a:pt x="22389" y="9102"/>
                    <a:pt x="22263" y="8349"/>
                  </a:cubicBezTo>
                  <a:cubicBezTo>
                    <a:pt x="22138" y="7554"/>
                    <a:pt x="21887" y="6800"/>
                    <a:pt x="21531" y="6089"/>
                  </a:cubicBezTo>
                  <a:cubicBezTo>
                    <a:pt x="21405" y="5838"/>
                    <a:pt x="21238" y="5587"/>
                    <a:pt x="21029" y="5378"/>
                  </a:cubicBezTo>
                  <a:cubicBezTo>
                    <a:pt x="20778" y="5106"/>
                    <a:pt x="20422" y="4896"/>
                    <a:pt x="20045" y="4834"/>
                  </a:cubicBezTo>
                  <a:cubicBezTo>
                    <a:pt x="20003" y="4834"/>
                    <a:pt x="19982" y="4813"/>
                    <a:pt x="19941" y="4813"/>
                  </a:cubicBezTo>
                  <a:cubicBezTo>
                    <a:pt x="19962" y="4729"/>
                    <a:pt x="19962" y="4666"/>
                    <a:pt x="19982" y="4603"/>
                  </a:cubicBezTo>
                  <a:cubicBezTo>
                    <a:pt x="20066" y="4311"/>
                    <a:pt x="19962" y="4143"/>
                    <a:pt x="19669" y="4080"/>
                  </a:cubicBezTo>
                  <a:cubicBezTo>
                    <a:pt x="19543" y="4018"/>
                    <a:pt x="19376" y="3976"/>
                    <a:pt x="19229" y="3913"/>
                  </a:cubicBezTo>
                  <a:cubicBezTo>
                    <a:pt x="18936" y="3808"/>
                    <a:pt x="18748" y="3599"/>
                    <a:pt x="18685" y="3306"/>
                  </a:cubicBezTo>
                  <a:cubicBezTo>
                    <a:pt x="18643" y="3202"/>
                    <a:pt x="18622" y="3139"/>
                    <a:pt x="18539" y="3076"/>
                  </a:cubicBezTo>
                  <a:cubicBezTo>
                    <a:pt x="17744" y="2344"/>
                    <a:pt x="16844" y="1779"/>
                    <a:pt x="15902" y="1277"/>
                  </a:cubicBezTo>
                  <a:cubicBezTo>
                    <a:pt x="15044" y="795"/>
                    <a:pt x="14124" y="419"/>
                    <a:pt x="13203" y="42"/>
                  </a:cubicBezTo>
                  <a:cubicBezTo>
                    <a:pt x="13078" y="0"/>
                    <a:pt x="12952" y="0"/>
                    <a:pt x="1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57"/>
            <p:cNvSpPr/>
            <p:nvPr/>
          </p:nvSpPr>
          <p:spPr>
            <a:xfrm>
              <a:off x="4816150" y="2674125"/>
              <a:ext cx="653900" cy="131500"/>
            </a:xfrm>
            <a:custGeom>
              <a:avLst/>
              <a:gdLst/>
              <a:ahLst/>
              <a:cxnLst/>
              <a:rect l="l" t="t" r="r" b="b"/>
              <a:pathLst>
                <a:path w="26156" h="5260" extrusionOk="0">
                  <a:moveTo>
                    <a:pt x="14117" y="0"/>
                  </a:moveTo>
                  <a:cubicBezTo>
                    <a:pt x="13657" y="0"/>
                    <a:pt x="13199" y="22"/>
                    <a:pt x="12743" y="64"/>
                  </a:cubicBezTo>
                  <a:cubicBezTo>
                    <a:pt x="12387" y="85"/>
                    <a:pt x="12032" y="85"/>
                    <a:pt x="11676" y="106"/>
                  </a:cubicBezTo>
                  <a:cubicBezTo>
                    <a:pt x="9584" y="252"/>
                    <a:pt x="7575" y="692"/>
                    <a:pt x="5608" y="1424"/>
                  </a:cubicBezTo>
                  <a:cubicBezTo>
                    <a:pt x="5064" y="1633"/>
                    <a:pt x="4541" y="1863"/>
                    <a:pt x="3976" y="2115"/>
                  </a:cubicBezTo>
                  <a:cubicBezTo>
                    <a:pt x="3934" y="2135"/>
                    <a:pt x="3851" y="2156"/>
                    <a:pt x="3830" y="2198"/>
                  </a:cubicBezTo>
                  <a:cubicBezTo>
                    <a:pt x="3537" y="2596"/>
                    <a:pt x="3181" y="2826"/>
                    <a:pt x="2762" y="3035"/>
                  </a:cubicBezTo>
                  <a:cubicBezTo>
                    <a:pt x="2365" y="3244"/>
                    <a:pt x="1946" y="3433"/>
                    <a:pt x="1528" y="3621"/>
                  </a:cubicBezTo>
                  <a:cubicBezTo>
                    <a:pt x="1151" y="3809"/>
                    <a:pt x="796" y="3956"/>
                    <a:pt x="482" y="4228"/>
                  </a:cubicBezTo>
                  <a:cubicBezTo>
                    <a:pt x="252" y="4437"/>
                    <a:pt x="63" y="4667"/>
                    <a:pt x="1" y="5002"/>
                  </a:cubicBezTo>
                  <a:lnTo>
                    <a:pt x="1" y="5086"/>
                  </a:lnTo>
                  <a:cubicBezTo>
                    <a:pt x="84" y="5065"/>
                    <a:pt x="168" y="5065"/>
                    <a:pt x="210" y="5023"/>
                  </a:cubicBezTo>
                  <a:cubicBezTo>
                    <a:pt x="921" y="4688"/>
                    <a:pt x="1674" y="4458"/>
                    <a:pt x="2449" y="4165"/>
                  </a:cubicBezTo>
                  <a:cubicBezTo>
                    <a:pt x="4143" y="3537"/>
                    <a:pt x="5859" y="2972"/>
                    <a:pt x="7617" y="2491"/>
                  </a:cubicBezTo>
                  <a:cubicBezTo>
                    <a:pt x="8349" y="2324"/>
                    <a:pt x="9144" y="2219"/>
                    <a:pt x="9897" y="2135"/>
                  </a:cubicBezTo>
                  <a:lnTo>
                    <a:pt x="12178" y="1905"/>
                  </a:lnTo>
                  <a:lnTo>
                    <a:pt x="12199" y="1905"/>
                  </a:lnTo>
                  <a:cubicBezTo>
                    <a:pt x="12264" y="1879"/>
                    <a:pt x="12327" y="1870"/>
                    <a:pt x="12389" y="1870"/>
                  </a:cubicBezTo>
                  <a:cubicBezTo>
                    <a:pt x="12527" y="1870"/>
                    <a:pt x="12661" y="1918"/>
                    <a:pt x="12806" y="1947"/>
                  </a:cubicBezTo>
                  <a:cubicBezTo>
                    <a:pt x="13057" y="2031"/>
                    <a:pt x="13350" y="2115"/>
                    <a:pt x="13643" y="2135"/>
                  </a:cubicBezTo>
                  <a:cubicBezTo>
                    <a:pt x="13867" y="2161"/>
                    <a:pt x="14091" y="2173"/>
                    <a:pt x="14314" y="2173"/>
                  </a:cubicBezTo>
                  <a:cubicBezTo>
                    <a:pt x="14823" y="2173"/>
                    <a:pt x="15331" y="2112"/>
                    <a:pt x="15840" y="2010"/>
                  </a:cubicBezTo>
                  <a:cubicBezTo>
                    <a:pt x="16049" y="1947"/>
                    <a:pt x="16216" y="1863"/>
                    <a:pt x="16426" y="1822"/>
                  </a:cubicBezTo>
                  <a:cubicBezTo>
                    <a:pt x="16467" y="1822"/>
                    <a:pt x="16467" y="1801"/>
                    <a:pt x="16509" y="1759"/>
                  </a:cubicBezTo>
                  <a:cubicBezTo>
                    <a:pt x="16321" y="1654"/>
                    <a:pt x="16154" y="1612"/>
                    <a:pt x="15965" y="1550"/>
                  </a:cubicBezTo>
                  <a:cubicBezTo>
                    <a:pt x="15324" y="1371"/>
                    <a:pt x="14652" y="1315"/>
                    <a:pt x="13988" y="1315"/>
                  </a:cubicBezTo>
                  <a:cubicBezTo>
                    <a:pt x="13873" y="1315"/>
                    <a:pt x="13758" y="1316"/>
                    <a:pt x="13643" y="1319"/>
                  </a:cubicBezTo>
                  <a:cubicBezTo>
                    <a:pt x="12869" y="1340"/>
                    <a:pt x="12136" y="1382"/>
                    <a:pt x="11383" y="1403"/>
                  </a:cubicBezTo>
                  <a:cubicBezTo>
                    <a:pt x="10818" y="1403"/>
                    <a:pt x="10295" y="1529"/>
                    <a:pt x="9730" y="1612"/>
                  </a:cubicBezTo>
                  <a:cubicBezTo>
                    <a:pt x="8851" y="1738"/>
                    <a:pt x="7952" y="1863"/>
                    <a:pt x="7073" y="2115"/>
                  </a:cubicBezTo>
                  <a:cubicBezTo>
                    <a:pt x="6843" y="2156"/>
                    <a:pt x="6571" y="2240"/>
                    <a:pt x="6340" y="2324"/>
                  </a:cubicBezTo>
                  <a:cubicBezTo>
                    <a:pt x="6215" y="2366"/>
                    <a:pt x="6110" y="2428"/>
                    <a:pt x="5964" y="2491"/>
                  </a:cubicBezTo>
                  <a:cubicBezTo>
                    <a:pt x="5483" y="2784"/>
                    <a:pt x="4959" y="2889"/>
                    <a:pt x="4374" y="2889"/>
                  </a:cubicBezTo>
                  <a:cubicBezTo>
                    <a:pt x="4290" y="2868"/>
                    <a:pt x="4185" y="2868"/>
                    <a:pt x="4185" y="2700"/>
                  </a:cubicBezTo>
                  <a:cubicBezTo>
                    <a:pt x="4164" y="2638"/>
                    <a:pt x="4248" y="2554"/>
                    <a:pt x="4290" y="2491"/>
                  </a:cubicBezTo>
                  <a:cubicBezTo>
                    <a:pt x="4478" y="2324"/>
                    <a:pt x="4667" y="2177"/>
                    <a:pt x="4897" y="2115"/>
                  </a:cubicBezTo>
                  <a:cubicBezTo>
                    <a:pt x="6320" y="1633"/>
                    <a:pt x="7742" y="1215"/>
                    <a:pt x="9249" y="922"/>
                  </a:cubicBezTo>
                  <a:cubicBezTo>
                    <a:pt x="10504" y="692"/>
                    <a:pt x="11781" y="545"/>
                    <a:pt x="13057" y="545"/>
                  </a:cubicBezTo>
                  <a:cubicBezTo>
                    <a:pt x="13580" y="545"/>
                    <a:pt x="14082" y="566"/>
                    <a:pt x="14584" y="608"/>
                  </a:cubicBezTo>
                  <a:cubicBezTo>
                    <a:pt x="15107" y="671"/>
                    <a:pt x="15631" y="713"/>
                    <a:pt x="16154" y="796"/>
                  </a:cubicBezTo>
                  <a:cubicBezTo>
                    <a:pt x="16802" y="901"/>
                    <a:pt x="17451" y="1006"/>
                    <a:pt x="18100" y="1194"/>
                  </a:cubicBezTo>
                  <a:cubicBezTo>
                    <a:pt x="18497" y="1299"/>
                    <a:pt x="18895" y="1382"/>
                    <a:pt x="19250" y="1508"/>
                  </a:cubicBezTo>
                  <a:cubicBezTo>
                    <a:pt x="19920" y="1717"/>
                    <a:pt x="20548" y="1947"/>
                    <a:pt x="21175" y="2261"/>
                  </a:cubicBezTo>
                  <a:cubicBezTo>
                    <a:pt x="21929" y="2638"/>
                    <a:pt x="22598" y="3098"/>
                    <a:pt x="23289" y="3579"/>
                  </a:cubicBezTo>
                  <a:cubicBezTo>
                    <a:pt x="23791" y="3935"/>
                    <a:pt x="24251" y="4332"/>
                    <a:pt x="24732" y="4730"/>
                  </a:cubicBezTo>
                  <a:cubicBezTo>
                    <a:pt x="24962" y="4897"/>
                    <a:pt x="25214" y="5086"/>
                    <a:pt x="25506" y="5211"/>
                  </a:cubicBezTo>
                  <a:cubicBezTo>
                    <a:pt x="25587" y="5243"/>
                    <a:pt x="25661" y="5259"/>
                    <a:pt x="25730" y="5259"/>
                  </a:cubicBezTo>
                  <a:cubicBezTo>
                    <a:pt x="25930" y="5259"/>
                    <a:pt x="26077" y="5126"/>
                    <a:pt x="26155" y="4876"/>
                  </a:cubicBezTo>
                  <a:cubicBezTo>
                    <a:pt x="25841" y="4646"/>
                    <a:pt x="25527" y="4395"/>
                    <a:pt x="25193" y="4165"/>
                  </a:cubicBezTo>
                  <a:cubicBezTo>
                    <a:pt x="24146" y="3433"/>
                    <a:pt x="23058" y="2805"/>
                    <a:pt x="21929" y="2198"/>
                  </a:cubicBezTo>
                  <a:cubicBezTo>
                    <a:pt x="21405" y="1926"/>
                    <a:pt x="20861" y="1633"/>
                    <a:pt x="20296" y="1361"/>
                  </a:cubicBezTo>
                  <a:cubicBezTo>
                    <a:pt x="19773" y="1152"/>
                    <a:pt x="19250" y="943"/>
                    <a:pt x="18727" y="775"/>
                  </a:cubicBezTo>
                  <a:cubicBezTo>
                    <a:pt x="17890" y="483"/>
                    <a:pt x="17032" y="273"/>
                    <a:pt x="16154" y="148"/>
                  </a:cubicBezTo>
                  <a:cubicBezTo>
                    <a:pt x="15479" y="48"/>
                    <a:pt x="14797" y="0"/>
                    <a:pt x="14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57"/>
            <p:cNvSpPr/>
            <p:nvPr/>
          </p:nvSpPr>
          <p:spPr>
            <a:xfrm>
              <a:off x="4787375" y="2848800"/>
              <a:ext cx="723400" cy="214650"/>
            </a:xfrm>
            <a:custGeom>
              <a:avLst/>
              <a:gdLst/>
              <a:ahLst/>
              <a:cxnLst/>
              <a:rect l="l" t="t" r="r" b="b"/>
              <a:pathLst>
                <a:path w="28936" h="8586" extrusionOk="0">
                  <a:moveTo>
                    <a:pt x="13000" y="0"/>
                  </a:moveTo>
                  <a:cubicBezTo>
                    <a:pt x="12367" y="0"/>
                    <a:pt x="11718" y="94"/>
                    <a:pt x="11069" y="170"/>
                  </a:cubicBezTo>
                  <a:cubicBezTo>
                    <a:pt x="10546" y="212"/>
                    <a:pt x="10023" y="317"/>
                    <a:pt x="9500" y="484"/>
                  </a:cubicBezTo>
                  <a:cubicBezTo>
                    <a:pt x="9082" y="610"/>
                    <a:pt x="8663" y="756"/>
                    <a:pt x="8266" y="965"/>
                  </a:cubicBezTo>
                  <a:cubicBezTo>
                    <a:pt x="8224" y="1007"/>
                    <a:pt x="8203" y="1028"/>
                    <a:pt x="8140" y="1028"/>
                  </a:cubicBezTo>
                  <a:cubicBezTo>
                    <a:pt x="7219" y="1258"/>
                    <a:pt x="6382" y="1677"/>
                    <a:pt x="5546" y="2158"/>
                  </a:cubicBezTo>
                  <a:cubicBezTo>
                    <a:pt x="4855" y="2576"/>
                    <a:pt x="4123" y="2953"/>
                    <a:pt x="3411" y="3371"/>
                  </a:cubicBezTo>
                  <a:cubicBezTo>
                    <a:pt x="3390" y="3413"/>
                    <a:pt x="3328" y="3434"/>
                    <a:pt x="3286" y="3455"/>
                  </a:cubicBezTo>
                  <a:cubicBezTo>
                    <a:pt x="3139" y="3518"/>
                    <a:pt x="3035" y="3581"/>
                    <a:pt x="2993" y="3748"/>
                  </a:cubicBezTo>
                  <a:cubicBezTo>
                    <a:pt x="2972" y="3895"/>
                    <a:pt x="2825" y="4020"/>
                    <a:pt x="2700" y="4104"/>
                  </a:cubicBezTo>
                  <a:cubicBezTo>
                    <a:pt x="2407" y="4355"/>
                    <a:pt x="2093" y="4501"/>
                    <a:pt x="1779" y="4669"/>
                  </a:cubicBezTo>
                  <a:lnTo>
                    <a:pt x="608" y="5213"/>
                  </a:lnTo>
                  <a:cubicBezTo>
                    <a:pt x="482" y="5276"/>
                    <a:pt x="356" y="5380"/>
                    <a:pt x="147" y="5464"/>
                  </a:cubicBezTo>
                  <a:cubicBezTo>
                    <a:pt x="84" y="5506"/>
                    <a:pt x="64" y="5589"/>
                    <a:pt x="1" y="5631"/>
                  </a:cubicBezTo>
                  <a:cubicBezTo>
                    <a:pt x="43" y="5694"/>
                    <a:pt x="64" y="5757"/>
                    <a:pt x="84" y="5799"/>
                  </a:cubicBezTo>
                  <a:cubicBezTo>
                    <a:pt x="147" y="5861"/>
                    <a:pt x="210" y="5924"/>
                    <a:pt x="294" y="5945"/>
                  </a:cubicBezTo>
                  <a:cubicBezTo>
                    <a:pt x="312" y="5951"/>
                    <a:pt x="329" y="5954"/>
                    <a:pt x="345" y="5954"/>
                  </a:cubicBezTo>
                  <a:cubicBezTo>
                    <a:pt x="383" y="5954"/>
                    <a:pt x="417" y="5939"/>
                    <a:pt x="461" y="5924"/>
                  </a:cubicBezTo>
                  <a:cubicBezTo>
                    <a:pt x="984" y="5736"/>
                    <a:pt x="1445" y="5506"/>
                    <a:pt x="1884" y="5213"/>
                  </a:cubicBezTo>
                  <a:cubicBezTo>
                    <a:pt x="2574" y="4815"/>
                    <a:pt x="3223" y="4334"/>
                    <a:pt x="3872" y="3853"/>
                  </a:cubicBezTo>
                  <a:cubicBezTo>
                    <a:pt x="4562" y="3351"/>
                    <a:pt x="5232" y="2911"/>
                    <a:pt x="5964" y="2555"/>
                  </a:cubicBezTo>
                  <a:cubicBezTo>
                    <a:pt x="6069" y="2493"/>
                    <a:pt x="6215" y="2409"/>
                    <a:pt x="6320" y="2388"/>
                  </a:cubicBezTo>
                  <a:cubicBezTo>
                    <a:pt x="6738" y="2263"/>
                    <a:pt x="7073" y="2011"/>
                    <a:pt x="7429" y="1844"/>
                  </a:cubicBezTo>
                  <a:cubicBezTo>
                    <a:pt x="8747" y="1154"/>
                    <a:pt x="10128" y="798"/>
                    <a:pt x="11572" y="630"/>
                  </a:cubicBezTo>
                  <a:cubicBezTo>
                    <a:pt x="12032" y="589"/>
                    <a:pt x="12513" y="505"/>
                    <a:pt x="12973" y="484"/>
                  </a:cubicBezTo>
                  <a:cubicBezTo>
                    <a:pt x="13228" y="458"/>
                    <a:pt x="13485" y="446"/>
                    <a:pt x="13744" y="446"/>
                  </a:cubicBezTo>
                  <a:cubicBezTo>
                    <a:pt x="14102" y="446"/>
                    <a:pt x="14462" y="468"/>
                    <a:pt x="14815" y="505"/>
                  </a:cubicBezTo>
                  <a:cubicBezTo>
                    <a:pt x="15652" y="589"/>
                    <a:pt x="16489" y="714"/>
                    <a:pt x="17305" y="902"/>
                  </a:cubicBezTo>
                  <a:cubicBezTo>
                    <a:pt x="17849" y="1028"/>
                    <a:pt x="18393" y="1154"/>
                    <a:pt x="18937" y="1321"/>
                  </a:cubicBezTo>
                  <a:cubicBezTo>
                    <a:pt x="19627" y="1488"/>
                    <a:pt x="20276" y="1698"/>
                    <a:pt x="20924" y="1970"/>
                  </a:cubicBezTo>
                  <a:cubicBezTo>
                    <a:pt x="21510" y="2200"/>
                    <a:pt x="22075" y="2409"/>
                    <a:pt x="22640" y="2681"/>
                  </a:cubicBezTo>
                  <a:cubicBezTo>
                    <a:pt x="22912" y="2807"/>
                    <a:pt x="23163" y="2995"/>
                    <a:pt x="23414" y="3162"/>
                  </a:cubicBezTo>
                  <a:cubicBezTo>
                    <a:pt x="24209" y="3748"/>
                    <a:pt x="24900" y="4397"/>
                    <a:pt x="25528" y="5129"/>
                  </a:cubicBezTo>
                  <a:cubicBezTo>
                    <a:pt x="26155" y="5840"/>
                    <a:pt x="26762" y="6573"/>
                    <a:pt x="27369" y="7284"/>
                  </a:cubicBezTo>
                  <a:lnTo>
                    <a:pt x="28310" y="8372"/>
                  </a:lnTo>
                  <a:cubicBezTo>
                    <a:pt x="28436" y="8540"/>
                    <a:pt x="28603" y="8561"/>
                    <a:pt x="28771" y="8581"/>
                  </a:cubicBezTo>
                  <a:cubicBezTo>
                    <a:pt x="28784" y="8584"/>
                    <a:pt x="28797" y="8585"/>
                    <a:pt x="28809" y="8585"/>
                  </a:cubicBezTo>
                  <a:cubicBezTo>
                    <a:pt x="28890" y="8585"/>
                    <a:pt x="28935" y="8526"/>
                    <a:pt x="28917" y="8435"/>
                  </a:cubicBezTo>
                  <a:cubicBezTo>
                    <a:pt x="28875" y="8330"/>
                    <a:pt x="28854" y="8226"/>
                    <a:pt x="28813" y="8142"/>
                  </a:cubicBezTo>
                  <a:cubicBezTo>
                    <a:pt x="28624" y="7870"/>
                    <a:pt x="28457" y="7619"/>
                    <a:pt x="28248" y="7389"/>
                  </a:cubicBezTo>
                  <a:cubicBezTo>
                    <a:pt x="27976" y="7012"/>
                    <a:pt x="27662" y="6677"/>
                    <a:pt x="27285" y="6364"/>
                  </a:cubicBezTo>
                  <a:cubicBezTo>
                    <a:pt x="27264" y="6343"/>
                    <a:pt x="27243" y="6280"/>
                    <a:pt x="27201" y="6259"/>
                  </a:cubicBezTo>
                  <a:cubicBezTo>
                    <a:pt x="26657" y="5422"/>
                    <a:pt x="25988" y="4690"/>
                    <a:pt x="25214" y="4062"/>
                  </a:cubicBezTo>
                  <a:cubicBezTo>
                    <a:pt x="24481" y="3434"/>
                    <a:pt x="23707" y="2827"/>
                    <a:pt x="22954" y="2221"/>
                  </a:cubicBezTo>
                  <a:cubicBezTo>
                    <a:pt x="22912" y="2179"/>
                    <a:pt x="22870" y="2179"/>
                    <a:pt x="22808" y="2158"/>
                  </a:cubicBezTo>
                  <a:cubicBezTo>
                    <a:pt x="22347" y="1991"/>
                    <a:pt x="21866" y="1865"/>
                    <a:pt x="21406" y="1698"/>
                  </a:cubicBezTo>
                  <a:cubicBezTo>
                    <a:pt x="20862" y="1530"/>
                    <a:pt x="20297" y="1342"/>
                    <a:pt x="19753" y="1133"/>
                  </a:cubicBezTo>
                  <a:cubicBezTo>
                    <a:pt x="19292" y="986"/>
                    <a:pt x="18832" y="798"/>
                    <a:pt x="18372" y="630"/>
                  </a:cubicBezTo>
                  <a:cubicBezTo>
                    <a:pt x="17890" y="463"/>
                    <a:pt x="17430" y="296"/>
                    <a:pt x="16928" y="191"/>
                  </a:cubicBezTo>
                  <a:cubicBezTo>
                    <a:pt x="16405" y="86"/>
                    <a:pt x="15861" y="45"/>
                    <a:pt x="15317" y="45"/>
                  </a:cubicBezTo>
                  <a:cubicBezTo>
                    <a:pt x="14605" y="45"/>
                    <a:pt x="13894" y="45"/>
                    <a:pt x="13183" y="3"/>
                  </a:cubicBezTo>
                  <a:cubicBezTo>
                    <a:pt x="13122" y="1"/>
                    <a:pt x="13061" y="0"/>
                    <a:pt x="13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57"/>
            <p:cNvSpPr/>
            <p:nvPr/>
          </p:nvSpPr>
          <p:spPr>
            <a:xfrm>
              <a:off x="4795225" y="2982175"/>
              <a:ext cx="635575" cy="226350"/>
            </a:xfrm>
            <a:custGeom>
              <a:avLst/>
              <a:gdLst/>
              <a:ahLst/>
              <a:cxnLst/>
              <a:rect l="l" t="t" r="r" b="b"/>
              <a:pathLst>
                <a:path w="25423" h="9054" extrusionOk="0">
                  <a:moveTo>
                    <a:pt x="13041" y="1"/>
                  </a:moveTo>
                  <a:cubicBezTo>
                    <a:pt x="12354" y="1"/>
                    <a:pt x="11670" y="63"/>
                    <a:pt x="10986" y="192"/>
                  </a:cubicBezTo>
                  <a:cubicBezTo>
                    <a:pt x="10211" y="359"/>
                    <a:pt x="9479" y="694"/>
                    <a:pt x="8768" y="1091"/>
                  </a:cubicBezTo>
                  <a:cubicBezTo>
                    <a:pt x="8433" y="1259"/>
                    <a:pt x="8119" y="1447"/>
                    <a:pt x="7805" y="1656"/>
                  </a:cubicBezTo>
                  <a:lnTo>
                    <a:pt x="6236" y="2682"/>
                  </a:lnTo>
                  <a:cubicBezTo>
                    <a:pt x="5441" y="3226"/>
                    <a:pt x="4708" y="3853"/>
                    <a:pt x="3997" y="4481"/>
                  </a:cubicBezTo>
                  <a:cubicBezTo>
                    <a:pt x="3348" y="5088"/>
                    <a:pt x="2700" y="5653"/>
                    <a:pt x="1988" y="6218"/>
                  </a:cubicBezTo>
                  <a:lnTo>
                    <a:pt x="1905" y="6280"/>
                  </a:lnTo>
                  <a:cubicBezTo>
                    <a:pt x="1842" y="6469"/>
                    <a:pt x="1695" y="6594"/>
                    <a:pt x="1570" y="6699"/>
                  </a:cubicBezTo>
                  <a:cubicBezTo>
                    <a:pt x="1277" y="6950"/>
                    <a:pt x="984" y="7180"/>
                    <a:pt x="691" y="7410"/>
                  </a:cubicBezTo>
                  <a:cubicBezTo>
                    <a:pt x="503" y="7536"/>
                    <a:pt x="356" y="7682"/>
                    <a:pt x="189" y="7829"/>
                  </a:cubicBezTo>
                  <a:cubicBezTo>
                    <a:pt x="126" y="7891"/>
                    <a:pt x="84" y="7954"/>
                    <a:pt x="42" y="8122"/>
                  </a:cubicBezTo>
                  <a:cubicBezTo>
                    <a:pt x="1" y="8226"/>
                    <a:pt x="42" y="8268"/>
                    <a:pt x="105" y="8331"/>
                  </a:cubicBezTo>
                  <a:cubicBezTo>
                    <a:pt x="273" y="8394"/>
                    <a:pt x="461" y="8394"/>
                    <a:pt x="607" y="8394"/>
                  </a:cubicBezTo>
                  <a:cubicBezTo>
                    <a:pt x="670" y="8394"/>
                    <a:pt x="712" y="8352"/>
                    <a:pt x="775" y="8331"/>
                  </a:cubicBezTo>
                  <a:cubicBezTo>
                    <a:pt x="1340" y="7850"/>
                    <a:pt x="1884" y="7347"/>
                    <a:pt x="2470" y="6887"/>
                  </a:cubicBezTo>
                  <a:cubicBezTo>
                    <a:pt x="4248" y="5360"/>
                    <a:pt x="6048" y="3874"/>
                    <a:pt x="7910" y="2430"/>
                  </a:cubicBezTo>
                  <a:cubicBezTo>
                    <a:pt x="8119" y="2263"/>
                    <a:pt x="8370" y="2117"/>
                    <a:pt x="8642" y="1991"/>
                  </a:cubicBezTo>
                  <a:cubicBezTo>
                    <a:pt x="9374" y="1593"/>
                    <a:pt x="10107" y="1238"/>
                    <a:pt x="10881" y="987"/>
                  </a:cubicBezTo>
                  <a:cubicBezTo>
                    <a:pt x="11488" y="777"/>
                    <a:pt x="12136" y="631"/>
                    <a:pt x="12785" y="631"/>
                  </a:cubicBezTo>
                  <a:cubicBezTo>
                    <a:pt x="13078" y="631"/>
                    <a:pt x="13350" y="652"/>
                    <a:pt x="13601" y="694"/>
                  </a:cubicBezTo>
                  <a:lnTo>
                    <a:pt x="13873" y="694"/>
                  </a:lnTo>
                  <a:cubicBezTo>
                    <a:pt x="14157" y="656"/>
                    <a:pt x="14444" y="638"/>
                    <a:pt x="14732" y="638"/>
                  </a:cubicBezTo>
                  <a:cubicBezTo>
                    <a:pt x="15251" y="638"/>
                    <a:pt x="15776" y="698"/>
                    <a:pt x="16300" y="819"/>
                  </a:cubicBezTo>
                  <a:cubicBezTo>
                    <a:pt x="17116" y="1008"/>
                    <a:pt x="17848" y="1321"/>
                    <a:pt x="18518" y="1740"/>
                  </a:cubicBezTo>
                  <a:cubicBezTo>
                    <a:pt x="19376" y="2284"/>
                    <a:pt x="20255" y="2891"/>
                    <a:pt x="21008" y="3560"/>
                  </a:cubicBezTo>
                  <a:cubicBezTo>
                    <a:pt x="21719" y="4188"/>
                    <a:pt x="22368" y="4878"/>
                    <a:pt x="22912" y="5653"/>
                  </a:cubicBezTo>
                  <a:cubicBezTo>
                    <a:pt x="22975" y="5736"/>
                    <a:pt x="23038" y="5820"/>
                    <a:pt x="23100" y="5883"/>
                  </a:cubicBezTo>
                  <a:cubicBezTo>
                    <a:pt x="23247" y="6134"/>
                    <a:pt x="23435" y="6343"/>
                    <a:pt x="23561" y="6573"/>
                  </a:cubicBezTo>
                  <a:lnTo>
                    <a:pt x="24356" y="8059"/>
                  </a:lnTo>
                  <a:cubicBezTo>
                    <a:pt x="24481" y="8268"/>
                    <a:pt x="24607" y="8477"/>
                    <a:pt x="24753" y="8666"/>
                  </a:cubicBezTo>
                  <a:cubicBezTo>
                    <a:pt x="24858" y="8791"/>
                    <a:pt x="24963" y="8896"/>
                    <a:pt x="25088" y="8980"/>
                  </a:cubicBezTo>
                  <a:cubicBezTo>
                    <a:pt x="25147" y="9027"/>
                    <a:pt x="25206" y="9054"/>
                    <a:pt x="25268" y="9054"/>
                  </a:cubicBezTo>
                  <a:cubicBezTo>
                    <a:pt x="25317" y="9054"/>
                    <a:pt x="25368" y="9037"/>
                    <a:pt x="25423" y="9000"/>
                  </a:cubicBezTo>
                  <a:cubicBezTo>
                    <a:pt x="25402" y="8917"/>
                    <a:pt x="25381" y="8875"/>
                    <a:pt x="25339" y="8833"/>
                  </a:cubicBezTo>
                  <a:cubicBezTo>
                    <a:pt x="24502" y="7117"/>
                    <a:pt x="23519" y="5548"/>
                    <a:pt x="22242" y="4146"/>
                  </a:cubicBezTo>
                  <a:cubicBezTo>
                    <a:pt x="21678" y="3539"/>
                    <a:pt x="21092" y="2995"/>
                    <a:pt x="20464" y="2472"/>
                  </a:cubicBezTo>
                  <a:cubicBezTo>
                    <a:pt x="20066" y="2137"/>
                    <a:pt x="19585" y="1886"/>
                    <a:pt x="19146" y="1635"/>
                  </a:cubicBezTo>
                  <a:cubicBezTo>
                    <a:pt x="18518" y="1301"/>
                    <a:pt x="17890" y="1008"/>
                    <a:pt x="17242" y="777"/>
                  </a:cubicBezTo>
                  <a:cubicBezTo>
                    <a:pt x="16509" y="505"/>
                    <a:pt x="15777" y="296"/>
                    <a:pt x="15024" y="171"/>
                  </a:cubicBezTo>
                  <a:cubicBezTo>
                    <a:pt x="14359" y="58"/>
                    <a:pt x="13698" y="1"/>
                    <a:pt x="130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57"/>
            <p:cNvSpPr/>
            <p:nvPr/>
          </p:nvSpPr>
          <p:spPr>
            <a:xfrm>
              <a:off x="4824525" y="2644850"/>
              <a:ext cx="714575" cy="174750"/>
            </a:xfrm>
            <a:custGeom>
              <a:avLst/>
              <a:gdLst/>
              <a:ahLst/>
              <a:cxnLst/>
              <a:rect l="l" t="t" r="r" b="b"/>
              <a:pathLst>
                <a:path w="28583" h="6990" extrusionOk="0">
                  <a:moveTo>
                    <a:pt x="12994" y="1"/>
                  </a:moveTo>
                  <a:cubicBezTo>
                    <a:pt x="11759" y="1"/>
                    <a:pt x="10525" y="84"/>
                    <a:pt x="9332" y="273"/>
                  </a:cubicBezTo>
                  <a:cubicBezTo>
                    <a:pt x="7177" y="586"/>
                    <a:pt x="5085" y="1151"/>
                    <a:pt x="3097" y="2072"/>
                  </a:cubicBezTo>
                  <a:cubicBezTo>
                    <a:pt x="2909" y="2156"/>
                    <a:pt x="2762" y="2239"/>
                    <a:pt x="2574" y="2260"/>
                  </a:cubicBezTo>
                  <a:cubicBezTo>
                    <a:pt x="2386" y="2281"/>
                    <a:pt x="2218" y="2365"/>
                    <a:pt x="2051" y="2449"/>
                  </a:cubicBezTo>
                  <a:cubicBezTo>
                    <a:pt x="1423" y="2762"/>
                    <a:pt x="858" y="3181"/>
                    <a:pt x="377" y="3558"/>
                  </a:cubicBezTo>
                  <a:cubicBezTo>
                    <a:pt x="272" y="3662"/>
                    <a:pt x="189" y="3809"/>
                    <a:pt x="84" y="3913"/>
                  </a:cubicBezTo>
                  <a:cubicBezTo>
                    <a:pt x="42" y="3955"/>
                    <a:pt x="0" y="4018"/>
                    <a:pt x="63" y="4060"/>
                  </a:cubicBezTo>
                  <a:cubicBezTo>
                    <a:pt x="84" y="4081"/>
                    <a:pt x="147" y="4081"/>
                    <a:pt x="189" y="4081"/>
                  </a:cubicBezTo>
                  <a:cubicBezTo>
                    <a:pt x="293" y="4060"/>
                    <a:pt x="419" y="4039"/>
                    <a:pt x="523" y="3976"/>
                  </a:cubicBezTo>
                  <a:cubicBezTo>
                    <a:pt x="1507" y="3516"/>
                    <a:pt x="2448" y="3014"/>
                    <a:pt x="3411" y="2553"/>
                  </a:cubicBezTo>
                  <a:cubicBezTo>
                    <a:pt x="4164" y="2177"/>
                    <a:pt x="4959" y="1863"/>
                    <a:pt x="5733" y="1612"/>
                  </a:cubicBezTo>
                  <a:cubicBezTo>
                    <a:pt x="6068" y="1465"/>
                    <a:pt x="6424" y="1319"/>
                    <a:pt x="6780" y="1214"/>
                  </a:cubicBezTo>
                  <a:cubicBezTo>
                    <a:pt x="7784" y="900"/>
                    <a:pt x="8788" y="733"/>
                    <a:pt x="9814" y="670"/>
                  </a:cubicBezTo>
                  <a:lnTo>
                    <a:pt x="12722" y="503"/>
                  </a:lnTo>
                  <a:cubicBezTo>
                    <a:pt x="12931" y="503"/>
                    <a:pt x="13140" y="503"/>
                    <a:pt x="13350" y="482"/>
                  </a:cubicBezTo>
                  <a:cubicBezTo>
                    <a:pt x="13466" y="476"/>
                    <a:pt x="13581" y="473"/>
                    <a:pt x="13695" y="473"/>
                  </a:cubicBezTo>
                  <a:cubicBezTo>
                    <a:pt x="13970" y="473"/>
                    <a:pt x="14240" y="488"/>
                    <a:pt x="14521" y="503"/>
                  </a:cubicBezTo>
                  <a:lnTo>
                    <a:pt x="15630" y="586"/>
                  </a:lnTo>
                  <a:cubicBezTo>
                    <a:pt x="16363" y="670"/>
                    <a:pt x="17116" y="775"/>
                    <a:pt x="17848" y="942"/>
                  </a:cubicBezTo>
                  <a:cubicBezTo>
                    <a:pt x="18476" y="1110"/>
                    <a:pt x="19083" y="1361"/>
                    <a:pt x="19648" y="1612"/>
                  </a:cubicBezTo>
                  <a:cubicBezTo>
                    <a:pt x="20715" y="2051"/>
                    <a:pt x="21740" y="2616"/>
                    <a:pt x="22765" y="3181"/>
                  </a:cubicBezTo>
                  <a:cubicBezTo>
                    <a:pt x="23372" y="3516"/>
                    <a:pt x="24000" y="3830"/>
                    <a:pt x="24627" y="4081"/>
                  </a:cubicBezTo>
                  <a:cubicBezTo>
                    <a:pt x="24669" y="4143"/>
                    <a:pt x="24753" y="4164"/>
                    <a:pt x="24795" y="4227"/>
                  </a:cubicBezTo>
                  <a:cubicBezTo>
                    <a:pt x="25171" y="4541"/>
                    <a:pt x="25506" y="4813"/>
                    <a:pt x="25883" y="5127"/>
                  </a:cubicBezTo>
                  <a:cubicBezTo>
                    <a:pt x="26322" y="5503"/>
                    <a:pt x="26741" y="5901"/>
                    <a:pt x="27180" y="6257"/>
                  </a:cubicBezTo>
                  <a:cubicBezTo>
                    <a:pt x="27494" y="6550"/>
                    <a:pt x="27871" y="6759"/>
                    <a:pt x="28268" y="6905"/>
                  </a:cubicBezTo>
                  <a:cubicBezTo>
                    <a:pt x="28331" y="6947"/>
                    <a:pt x="28436" y="6968"/>
                    <a:pt x="28540" y="6989"/>
                  </a:cubicBezTo>
                  <a:lnTo>
                    <a:pt x="28582" y="6968"/>
                  </a:lnTo>
                  <a:cubicBezTo>
                    <a:pt x="28498" y="6884"/>
                    <a:pt x="28436" y="6801"/>
                    <a:pt x="28373" y="6738"/>
                  </a:cubicBezTo>
                  <a:cubicBezTo>
                    <a:pt x="27494" y="5755"/>
                    <a:pt x="26552" y="4855"/>
                    <a:pt x="25485" y="4060"/>
                  </a:cubicBezTo>
                  <a:cubicBezTo>
                    <a:pt x="24879" y="3620"/>
                    <a:pt x="24230" y="3223"/>
                    <a:pt x="23560" y="2888"/>
                  </a:cubicBezTo>
                  <a:cubicBezTo>
                    <a:pt x="23079" y="2658"/>
                    <a:pt x="22661" y="2386"/>
                    <a:pt x="22200" y="2198"/>
                  </a:cubicBezTo>
                  <a:cubicBezTo>
                    <a:pt x="21719" y="1988"/>
                    <a:pt x="21217" y="1779"/>
                    <a:pt x="20736" y="1612"/>
                  </a:cubicBezTo>
                  <a:cubicBezTo>
                    <a:pt x="19899" y="1298"/>
                    <a:pt x="19083" y="942"/>
                    <a:pt x="18288" y="503"/>
                  </a:cubicBezTo>
                  <a:cubicBezTo>
                    <a:pt x="18246" y="482"/>
                    <a:pt x="18183" y="461"/>
                    <a:pt x="18141" y="461"/>
                  </a:cubicBezTo>
                  <a:cubicBezTo>
                    <a:pt x="17555" y="377"/>
                    <a:pt x="16969" y="314"/>
                    <a:pt x="16384" y="252"/>
                  </a:cubicBezTo>
                  <a:lnTo>
                    <a:pt x="15044" y="84"/>
                  </a:lnTo>
                  <a:cubicBezTo>
                    <a:pt x="14375" y="1"/>
                    <a:pt x="13663" y="1"/>
                    <a:pt x="129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57"/>
            <p:cNvSpPr/>
            <p:nvPr/>
          </p:nvSpPr>
          <p:spPr>
            <a:xfrm>
              <a:off x="4886775" y="2517750"/>
              <a:ext cx="674275" cy="183325"/>
            </a:xfrm>
            <a:custGeom>
              <a:avLst/>
              <a:gdLst/>
              <a:ahLst/>
              <a:cxnLst/>
              <a:rect l="l" t="t" r="r" b="b"/>
              <a:pathLst>
                <a:path w="26971" h="7333" extrusionOk="0">
                  <a:moveTo>
                    <a:pt x="10964" y="0"/>
                  </a:moveTo>
                  <a:cubicBezTo>
                    <a:pt x="9060" y="230"/>
                    <a:pt x="7177" y="544"/>
                    <a:pt x="5315" y="984"/>
                  </a:cubicBezTo>
                  <a:cubicBezTo>
                    <a:pt x="4352" y="1214"/>
                    <a:pt x="3411" y="1507"/>
                    <a:pt x="2469" y="1841"/>
                  </a:cubicBezTo>
                  <a:cubicBezTo>
                    <a:pt x="2406" y="1862"/>
                    <a:pt x="2365" y="1904"/>
                    <a:pt x="2302" y="1904"/>
                  </a:cubicBezTo>
                  <a:cubicBezTo>
                    <a:pt x="2117" y="1921"/>
                    <a:pt x="1945" y="1978"/>
                    <a:pt x="1809" y="1978"/>
                  </a:cubicBezTo>
                  <a:cubicBezTo>
                    <a:pt x="1776" y="1978"/>
                    <a:pt x="1745" y="1975"/>
                    <a:pt x="1716" y="1967"/>
                  </a:cubicBezTo>
                  <a:cubicBezTo>
                    <a:pt x="1298" y="2134"/>
                    <a:pt x="900" y="2344"/>
                    <a:pt x="565" y="2636"/>
                  </a:cubicBezTo>
                  <a:cubicBezTo>
                    <a:pt x="419" y="2741"/>
                    <a:pt x="314" y="2846"/>
                    <a:pt x="210" y="2950"/>
                  </a:cubicBezTo>
                  <a:cubicBezTo>
                    <a:pt x="147" y="3013"/>
                    <a:pt x="84" y="3097"/>
                    <a:pt x="63" y="3181"/>
                  </a:cubicBezTo>
                  <a:cubicBezTo>
                    <a:pt x="0" y="3306"/>
                    <a:pt x="42" y="3432"/>
                    <a:pt x="147" y="3515"/>
                  </a:cubicBezTo>
                  <a:cubicBezTo>
                    <a:pt x="272" y="3620"/>
                    <a:pt x="419" y="3641"/>
                    <a:pt x="607" y="3683"/>
                  </a:cubicBezTo>
                  <a:cubicBezTo>
                    <a:pt x="610" y="3686"/>
                    <a:pt x="614" y="3687"/>
                    <a:pt x="618" y="3687"/>
                  </a:cubicBezTo>
                  <a:cubicBezTo>
                    <a:pt x="645" y="3687"/>
                    <a:pt x="694" y="3638"/>
                    <a:pt x="712" y="3620"/>
                  </a:cubicBezTo>
                  <a:cubicBezTo>
                    <a:pt x="1046" y="3055"/>
                    <a:pt x="1570" y="2678"/>
                    <a:pt x="2197" y="2448"/>
                  </a:cubicBezTo>
                  <a:cubicBezTo>
                    <a:pt x="2616" y="2281"/>
                    <a:pt x="3034" y="2176"/>
                    <a:pt x="3453" y="2051"/>
                  </a:cubicBezTo>
                  <a:cubicBezTo>
                    <a:pt x="3850" y="1946"/>
                    <a:pt x="4227" y="1820"/>
                    <a:pt x="4603" y="1716"/>
                  </a:cubicBezTo>
                  <a:cubicBezTo>
                    <a:pt x="4708" y="1695"/>
                    <a:pt x="4834" y="1632"/>
                    <a:pt x="4938" y="1590"/>
                  </a:cubicBezTo>
                  <a:cubicBezTo>
                    <a:pt x="5168" y="1444"/>
                    <a:pt x="5399" y="1423"/>
                    <a:pt x="5629" y="1402"/>
                  </a:cubicBezTo>
                  <a:cubicBezTo>
                    <a:pt x="7010" y="1276"/>
                    <a:pt x="8370" y="1004"/>
                    <a:pt x="9709" y="670"/>
                  </a:cubicBezTo>
                  <a:cubicBezTo>
                    <a:pt x="10239" y="528"/>
                    <a:pt x="10755" y="476"/>
                    <a:pt x="11281" y="476"/>
                  </a:cubicBezTo>
                  <a:cubicBezTo>
                    <a:pt x="11377" y="476"/>
                    <a:pt x="11474" y="478"/>
                    <a:pt x="11571" y="481"/>
                  </a:cubicBezTo>
                  <a:cubicBezTo>
                    <a:pt x="12220" y="481"/>
                    <a:pt x="12868" y="565"/>
                    <a:pt x="13538" y="649"/>
                  </a:cubicBezTo>
                  <a:cubicBezTo>
                    <a:pt x="14124" y="691"/>
                    <a:pt x="14710" y="753"/>
                    <a:pt x="15295" y="795"/>
                  </a:cubicBezTo>
                  <a:cubicBezTo>
                    <a:pt x="15463" y="816"/>
                    <a:pt x="15588" y="879"/>
                    <a:pt x="15756" y="921"/>
                  </a:cubicBezTo>
                  <a:lnTo>
                    <a:pt x="16697" y="1235"/>
                  </a:lnTo>
                  <a:cubicBezTo>
                    <a:pt x="17116" y="1381"/>
                    <a:pt x="17555" y="1507"/>
                    <a:pt x="17974" y="1653"/>
                  </a:cubicBezTo>
                  <a:cubicBezTo>
                    <a:pt x="18392" y="1820"/>
                    <a:pt x="18832" y="1967"/>
                    <a:pt x="19250" y="2155"/>
                  </a:cubicBezTo>
                  <a:cubicBezTo>
                    <a:pt x="20380" y="2636"/>
                    <a:pt x="21447" y="3201"/>
                    <a:pt x="22472" y="3892"/>
                  </a:cubicBezTo>
                  <a:cubicBezTo>
                    <a:pt x="23393" y="4520"/>
                    <a:pt x="24314" y="5147"/>
                    <a:pt x="25067" y="5984"/>
                  </a:cubicBezTo>
                  <a:cubicBezTo>
                    <a:pt x="25424" y="6377"/>
                    <a:pt x="26176" y="7333"/>
                    <a:pt x="26598" y="7333"/>
                  </a:cubicBezTo>
                  <a:cubicBezTo>
                    <a:pt x="26670" y="7333"/>
                    <a:pt x="26733" y="7304"/>
                    <a:pt x="26782" y="7240"/>
                  </a:cubicBezTo>
                  <a:cubicBezTo>
                    <a:pt x="26971" y="6968"/>
                    <a:pt x="26531" y="6507"/>
                    <a:pt x="26406" y="6340"/>
                  </a:cubicBezTo>
                  <a:cubicBezTo>
                    <a:pt x="26113" y="6005"/>
                    <a:pt x="25778" y="5712"/>
                    <a:pt x="25443" y="5398"/>
                  </a:cubicBezTo>
                  <a:cubicBezTo>
                    <a:pt x="25443" y="5377"/>
                    <a:pt x="25004" y="4980"/>
                    <a:pt x="24878" y="4875"/>
                  </a:cubicBezTo>
                  <a:cubicBezTo>
                    <a:pt x="24397" y="4561"/>
                    <a:pt x="23958" y="4248"/>
                    <a:pt x="23497" y="3955"/>
                  </a:cubicBezTo>
                  <a:cubicBezTo>
                    <a:pt x="23205" y="3808"/>
                    <a:pt x="22912" y="3620"/>
                    <a:pt x="22681" y="3390"/>
                  </a:cubicBezTo>
                  <a:cubicBezTo>
                    <a:pt x="22619" y="3348"/>
                    <a:pt x="22556" y="3306"/>
                    <a:pt x="22472" y="3264"/>
                  </a:cubicBezTo>
                  <a:cubicBezTo>
                    <a:pt x="21656" y="2783"/>
                    <a:pt x="20819" y="2323"/>
                    <a:pt x="19982" y="1904"/>
                  </a:cubicBezTo>
                  <a:cubicBezTo>
                    <a:pt x="19334" y="1569"/>
                    <a:pt x="18643" y="1276"/>
                    <a:pt x="17974" y="1046"/>
                  </a:cubicBezTo>
                  <a:cubicBezTo>
                    <a:pt x="17702" y="942"/>
                    <a:pt x="17471" y="879"/>
                    <a:pt x="17220" y="795"/>
                  </a:cubicBezTo>
                  <a:cubicBezTo>
                    <a:pt x="16969" y="732"/>
                    <a:pt x="16760" y="670"/>
                    <a:pt x="16551" y="586"/>
                  </a:cubicBezTo>
                  <a:cubicBezTo>
                    <a:pt x="15965" y="419"/>
                    <a:pt x="15358" y="314"/>
                    <a:pt x="14730" y="230"/>
                  </a:cubicBezTo>
                  <a:cubicBezTo>
                    <a:pt x="14249" y="168"/>
                    <a:pt x="13810" y="126"/>
                    <a:pt x="13350" y="105"/>
                  </a:cubicBezTo>
                  <a:cubicBezTo>
                    <a:pt x="12910" y="63"/>
                    <a:pt x="12429" y="42"/>
                    <a:pt x="11969" y="21"/>
                  </a:cubicBezTo>
                  <a:cubicBezTo>
                    <a:pt x="11697" y="21"/>
                    <a:pt x="11466" y="0"/>
                    <a:pt x="111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57"/>
            <p:cNvSpPr/>
            <p:nvPr/>
          </p:nvSpPr>
          <p:spPr>
            <a:xfrm>
              <a:off x="4853300" y="3142450"/>
              <a:ext cx="333750" cy="272425"/>
            </a:xfrm>
            <a:custGeom>
              <a:avLst/>
              <a:gdLst/>
              <a:ahLst/>
              <a:cxnLst/>
              <a:rect l="l" t="t" r="r" b="b"/>
              <a:pathLst>
                <a:path w="13350" h="10897" extrusionOk="0">
                  <a:moveTo>
                    <a:pt x="10423" y="0"/>
                  </a:moveTo>
                  <a:cubicBezTo>
                    <a:pt x="10213" y="0"/>
                    <a:pt x="10019" y="51"/>
                    <a:pt x="9813" y="162"/>
                  </a:cubicBezTo>
                  <a:cubicBezTo>
                    <a:pt x="8976" y="644"/>
                    <a:pt x="8265" y="1271"/>
                    <a:pt x="7616" y="1962"/>
                  </a:cubicBezTo>
                  <a:cubicBezTo>
                    <a:pt x="6989" y="2652"/>
                    <a:pt x="6445" y="3385"/>
                    <a:pt x="5922" y="4117"/>
                  </a:cubicBezTo>
                  <a:cubicBezTo>
                    <a:pt x="4875" y="5561"/>
                    <a:pt x="3704" y="6837"/>
                    <a:pt x="2427" y="8009"/>
                  </a:cubicBezTo>
                  <a:cubicBezTo>
                    <a:pt x="1946" y="8427"/>
                    <a:pt x="1444" y="8825"/>
                    <a:pt x="942" y="9180"/>
                  </a:cubicBezTo>
                  <a:cubicBezTo>
                    <a:pt x="879" y="9243"/>
                    <a:pt x="795" y="9285"/>
                    <a:pt x="712" y="9327"/>
                  </a:cubicBezTo>
                  <a:cubicBezTo>
                    <a:pt x="293" y="9536"/>
                    <a:pt x="42" y="9871"/>
                    <a:pt x="42" y="10289"/>
                  </a:cubicBezTo>
                  <a:cubicBezTo>
                    <a:pt x="0" y="10603"/>
                    <a:pt x="168" y="10812"/>
                    <a:pt x="460" y="10854"/>
                  </a:cubicBezTo>
                  <a:cubicBezTo>
                    <a:pt x="523" y="10854"/>
                    <a:pt x="586" y="10854"/>
                    <a:pt x="691" y="10896"/>
                  </a:cubicBezTo>
                  <a:cubicBezTo>
                    <a:pt x="670" y="10582"/>
                    <a:pt x="712" y="10310"/>
                    <a:pt x="837" y="10059"/>
                  </a:cubicBezTo>
                  <a:cubicBezTo>
                    <a:pt x="1004" y="9808"/>
                    <a:pt x="1193" y="9599"/>
                    <a:pt x="1402" y="9431"/>
                  </a:cubicBezTo>
                  <a:cubicBezTo>
                    <a:pt x="1632" y="9243"/>
                    <a:pt x="1862" y="9055"/>
                    <a:pt x="2093" y="8908"/>
                  </a:cubicBezTo>
                  <a:lnTo>
                    <a:pt x="3285" y="8113"/>
                  </a:lnTo>
                  <a:cubicBezTo>
                    <a:pt x="3599" y="7883"/>
                    <a:pt x="3850" y="7611"/>
                    <a:pt x="4059" y="7276"/>
                  </a:cubicBezTo>
                  <a:cubicBezTo>
                    <a:pt x="4080" y="7234"/>
                    <a:pt x="4143" y="7172"/>
                    <a:pt x="4185" y="7130"/>
                  </a:cubicBezTo>
                  <a:cubicBezTo>
                    <a:pt x="4813" y="6460"/>
                    <a:pt x="5440" y="5812"/>
                    <a:pt x="6026" y="5100"/>
                  </a:cubicBezTo>
                  <a:cubicBezTo>
                    <a:pt x="6528" y="4514"/>
                    <a:pt x="6968" y="3845"/>
                    <a:pt x="7302" y="3175"/>
                  </a:cubicBezTo>
                  <a:cubicBezTo>
                    <a:pt x="7323" y="3154"/>
                    <a:pt x="7365" y="3092"/>
                    <a:pt x="7386" y="3071"/>
                  </a:cubicBezTo>
                  <a:cubicBezTo>
                    <a:pt x="7847" y="2548"/>
                    <a:pt x="8307" y="2025"/>
                    <a:pt x="8830" y="1585"/>
                  </a:cubicBezTo>
                  <a:cubicBezTo>
                    <a:pt x="9102" y="1334"/>
                    <a:pt x="9416" y="1104"/>
                    <a:pt x="9771" y="916"/>
                  </a:cubicBezTo>
                  <a:cubicBezTo>
                    <a:pt x="10023" y="769"/>
                    <a:pt x="10315" y="664"/>
                    <a:pt x="10629" y="664"/>
                  </a:cubicBezTo>
                  <a:cubicBezTo>
                    <a:pt x="10656" y="663"/>
                    <a:pt x="10682" y="662"/>
                    <a:pt x="10708" y="662"/>
                  </a:cubicBezTo>
                  <a:cubicBezTo>
                    <a:pt x="11092" y="662"/>
                    <a:pt x="11423" y="807"/>
                    <a:pt x="11717" y="1062"/>
                  </a:cubicBezTo>
                  <a:cubicBezTo>
                    <a:pt x="12345" y="1606"/>
                    <a:pt x="12701" y="2255"/>
                    <a:pt x="12764" y="3071"/>
                  </a:cubicBezTo>
                  <a:cubicBezTo>
                    <a:pt x="12826" y="3594"/>
                    <a:pt x="12764" y="4117"/>
                    <a:pt x="12659" y="4619"/>
                  </a:cubicBezTo>
                  <a:cubicBezTo>
                    <a:pt x="12533" y="5184"/>
                    <a:pt x="12387" y="5728"/>
                    <a:pt x="12240" y="6293"/>
                  </a:cubicBezTo>
                  <a:cubicBezTo>
                    <a:pt x="12199" y="6502"/>
                    <a:pt x="12115" y="6711"/>
                    <a:pt x="12073" y="6921"/>
                  </a:cubicBezTo>
                  <a:cubicBezTo>
                    <a:pt x="12031" y="6983"/>
                    <a:pt x="12010" y="7067"/>
                    <a:pt x="11968" y="7130"/>
                  </a:cubicBezTo>
                  <a:cubicBezTo>
                    <a:pt x="11696" y="7548"/>
                    <a:pt x="11550" y="7967"/>
                    <a:pt x="11508" y="8448"/>
                  </a:cubicBezTo>
                  <a:cubicBezTo>
                    <a:pt x="11508" y="8532"/>
                    <a:pt x="11550" y="8636"/>
                    <a:pt x="11571" y="8720"/>
                  </a:cubicBezTo>
                  <a:cubicBezTo>
                    <a:pt x="11586" y="8812"/>
                    <a:pt x="11646" y="8870"/>
                    <a:pt x="11719" y="8870"/>
                  </a:cubicBezTo>
                  <a:cubicBezTo>
                    <a:pt x="11745" y="8870"/>
                    <a:pt x="11773" y="8862"/>
                    <a:pt x="11801" y="8846"/>
                  </a:cubicBezTo>
                  <a:cubicBezTo>
                    <a:pt x="12073" y="8720"/>
                    <a:pt x="12282" y="8595"/>
                    <a:pt x="12345" y="8302"/>
                  </a:cubicBezTo>
                  <a:cubicBezTo>
                    <a:pt x="12596" y="7360"/>
                    <a:pt x="12847" y="6439"/>
                    <a:pt x="13056" y="5498"/>
                  </a:cubicBezTo>
                  <a:cubicBezTo>
                    <a:pt x="13245" y="4765"/>
                    <a:pt x="13349" y="4033"/>
                    <a:pt x="13349" y="3280"/>
                  </a:cubicBezTo>
                  <a:cubicBezTo>
                    <a:pt x="13349" y="3092"/>
                    <a:pt x="13328" y="2903"/>
                    <a:pt x="13266" y="2736"/>
                  </a:cubicBezTo>
                  <a:cubicBezTo>
                    <a:pt x="13036" y="1836"/>
                    <a:pt x="12596" y="1083"/>
                    <a:pt x="11864" y="497"/>
                  </a:cubicBezTo>
                  <a:cubicBezTo>
                    <a:pt x="11487" y="225"/>
                    <a:pt x="11090" y="37"/>
                    <a:pt x="10629" y="16"/>
                  </a:cubicBezTo>
                  <a:cubicBezTo>
                    <a:pt x="10558" y="6"/>
                    <a:pt x="10490" y="0"/>
                    <a:pt x="104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57"/>
            <p:cNvSpPr/>
            <p:nvPr/>
          </p:nvSpPr>
          <p:spPr>
            <a:xfrm>
              <a:off x="4823475" y="3039775"/>
              <a:ext cx="468725" cy="248500"/>
            </a:xfrm>
            <a:custGeom>
              <a:avLst/>
              <a:gdLst/>
              <a:ahLst/>
              <a:cxnLst/>
              <a:rect l="l" t="t" r="r" b="b"/>
              <a:pathLst>
                <a:path w="18749" h="9940" extrusionOk="0">
                  <a:moveTo>
                    <a:pt x="12325" y="1"/>
                  </a:moveTo>
                  <a:cubicBezTo>
                    <a:pt x="11153" y="43"/>
                    <a:pt x="10065" y="336"/>
                    <a:pt x="9019" y="859"/>
                  </a:cubicBezTo>
                  <a:cubicBezTo>
                    <a:pt x="8265" y="1256"/>
                    <a:pt x="7554" y="1758"/>
                    <a:pt x="6905" y="2344"/>
                  </a:cubicBezTo>
                  <a:cubicBezTo>
                    <a:pt x="6194" y="2951"/>
                    <a:pt x="5545" y="3642"/>
                    <a:pt x="4918" y="4353"/>
                  </a:cubicBezTo>
                  <a:cubicBezTo>
                    <a:pt x="4415" y="4897"/>
                    <a:pt x="3934" y="5483"/>
                    <a:pt x="3348" y="5964"/>
                  </a:cubicBezTo>
                  <a:cubicBezTo>
                    <a:pt x="3181" y="6090"/>
                    <a:pt x="3014" y="6257"/>
                    <a:pt x="2846" y="6383"/>
                  </a:cubicBezTo>
                  <a:cubicBezTo>
                    <a:pt x="2804" y="6404"/>
                    <a:pt x="2783" y="6445"/>
                    <a:pt x="2742" y="6487"/>
                  </a:cubicBezTo>
                  <a:cubicBezTo>
                    <a:pt x="2637" y="6696"/>
                    <a:pt x="2511" y="6885"/>
                    <a:pt x="2323" y="7052"/>
                  </a:cubicBezTo>
                  <a:cubicBezTo>
                    <a:pt x="1988" y="7366"/>
                    <a:pt x="1612" y="7638"/>
                    <a:pt x="1277" y="7931"/>
                  </a:cubicBezTo>
                  <a:cubicBezTo>
                    <a:pt x="1026" y="8140"/>
                    <a:pt x="754" y="8370"/>
                    <a:pt x="503" y="8621"/>
                  </a:cubicBezTo>
                  <a:cubicBezTo>
                    <a:pt x="335" y="8768"/>
                    <a:pt x="210" y="8935"/>
                    <a:pt x="126" y="9082"/>
                  </a:cubicBezTo>
                  <a:cubicBezTo>
                    <a:pt x="1" y="9375"/>
                    <a:pt x="1" y="9626"/>
                    <a:pt x="189" y="9898"/>
                  </a:cubicBezTo>
                  <a:lnTo>
                    <a:pt x="231" y="9940"/>
                  </a:lnTo>
                  <a:cubicBezTo>
                    <a:pt x="252" y="9919"/>
                    <a:pt x="293" y="9919"/>
                    <a:pt x="293" y="9898"/>
                  </a:cubicBezTo>
                  <a:cubicBezTo>
                    <a:pt x="733" y="9312"/>
                    <a:pt x="1256" y="8852"/>
                    <a:pt x="1800" y="8412"/>
                  </a:cubicBezTo>
                  <a:cubicBezTo>
                    <a:pt x="2239" y="8056"/>
                    <a:pt x="2658" y="7701"/>
                    <a:pt x="3076" y="7324"/>
                  </a:cubicBezTo>
                  <a:cubicBezTo>
                    <a:pt x="3390" y="7073"/>
                    <a:pt x="3683" y="6738"/>
                    <a:pt x="3913" y="6383"/>
                  </a:cubicBezTo>
                  <a:cubicBezTo>
                    <a:pt x="3955" y="6362"/>
                    <a:pt x="3976" y="6320"/>
                    <a:pt x="4018" y="6278"/>
                  </a:cubicBezTo>
                  <a:cubicBezTo>
                    <a:pt x="4646" y="5922"/>
                    <a:pt x="5148" y="5420"/>
                    <a:pt x="5629" y="4855"/>
                  </a:cubicBezTo>
                  <a:cubicBezTo>
                    <a:pt x="5901" y="4499"/>
                    <a:pt x="6173" y="4144"/>
                    <a:pt x="6466" y="3809"/>
                  </a:cubicBezTo>
                  <a:cubicBezTo>
                    <a:pt x="6801" y="3349"/>
                    <a:pt x="7156" y="2930"/>
                    <a:pt x="7638" y="2595"/>
                  </a:cubicBezTo>
                  <a:cubicBezTo>
                    <a:pt x="8098" y="2261"/>
                    <a:pt x="8600" y="1947"/>
                    <a:pt x="9102" y="1612"/>
                  </a:cubicBezTo>
                  <a:cubicBezTo>
                    <a:pt x="9542" y="1319"/>
                    <a:pt x="10023" y="1047"/>
                    <a:pt x="10504" y="838"/>
                  </a:cubicBezTo>
                  <a:cubicBezTo>
                    <a:pt x="11069" y="608"/>
                    <a:pt x="11634" y="461"/>
                    <a:pt x="12262" y="461"/>
                  </a:cubicBezTo>
                  <a:cubicBezTo>
                    <a:pt x="12764" y="461"/>
                    <a:pt x="13224" y="566"/>
                    <a:pt x="13705" y="775"/>
                  </a:cubicBezTo>
                  <a:cubicBezTo>
                    <a:pt x="14668" y="1214"/>
                    <a:pt x="15526" y="1738"/>
                    <a:pt x="16321" y="2428"/>
                  </a:cubicBezTo>
                  <a:cubicBezTo>
                    <a:pt x="16949" y="3014"/>
                    <a:pt x="17451" y="3642"/>
                    <a:pt x="17786" y="4437"/>
                  </a:cubicBezTo>
                  <a:cubicBezTo>
                    <a:pt x="17827" y="4562"/>
                    <a:pt x="17869" y="4709"/>
                    <a:pt x="17932" y="4855"/>
                  </a:cubicBezTo>
                  <a:cubicBezTo>
                    <a:pt x="18016" y="4981"/>
                    <a:pt x="18099" y="5106"/>
                    <a:pt x="18204" y="5232"/>
                  </a:cubicBezTo>
                  <a:cubicBezTo>
                    <a:pt x="18246" y="5295"/>
                    <a:pt x="18330" y="5336"/>
                    <a:pt x="18413" y="5378"/>
                  </a:cubicBezTo>
                  <a:cubicBezTo>
                    <a:pt x="18438" y="5385"/>
                    <a:pt x="18464" y="5389"/>
                    <a:pt x="18488" y="5389"/>
                  </a:cubicBezTo>
                  <a:cubicBezTo>
                    <a:pt x="18606" y="5389"/>
                    <a:pt x="18710" y="5308"/>
                    <a:pt x="18727" y="5169"/>
                  </a:cubicBezTo>
                  <a:cubicBezTo>
                    <a:pt x="18748" y="5043"/>
                    <a:pt x="18727" y="4960"/>
                    <a:pt x="18706" y="4876"/>
                  </a:cubicBezTo>
                  <a:cubicBezTo>
                    <a:pt x="18643" y="4709"/>
                    <a:pt x="18539" y="4562"/>
                    <a:pt x="18455" y="4437"/>
                  </a:cubicBezTo>
                  <a:cubicBezTo>
                    <a:pt x="18434" y="4353"/>
                    <a:pt x="18392" y="4290"/>
                    <a:pt x="18351" y="4248"/>
                  </a:cubicBezTo>
                  <a:cubicBezTo>
                    <a:pt x="17869" y="3223"/>
                    <a:pt x="17116" y="2386"/>
                    <a:pt x="16195" y="1717"/>
                  </a:cubicBezTo>
                  <a:cubicBezTo>
                    <a:pt x="15400" y="1131"/>
                    <a:pt x="14542" y="670"/>
                    <a:pt x="13622" y="315"/>
                  </a:cubicBezTo>
                  <a:cubicBezTo>
                    <a:pt x="13371" y="210"/>
                    <a:pt x="13078" y="106"/>
                    <a:pt x="12827" y="43"/>
                  </a:cubicBezTo>
                  <a:cubicBezTo>
                    <a:pt x="12659" y="1"/>
                    <a:pt x="12513" y="1"/>
                    <a:pt x="12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57"/>
            <p:cNvSpPr/>
            <p:nvPr/>
          </p:nvSpPr>
          <p:spPr>
            <a:xfrm>
              <a:off x="4890425" y="2898875"/>
              <a:ext cx="584850" cy="217300"/>
            </a:xfrm>
            <a:custGeom>
              <a:avLst/>
              <a:gdLst/>
              <a:ahLst/>
              <a:cxnLst/>
              <a:rect l="l" t="t" r="r" b="b"/>
              <a:pathLst>
                <a:path w="23394" h="8692" extrusionOk="0">
                  <a:moveTo>
                    <a:pt x="10817" y="1"/>
                  </a:moveTo>
                  <a:cubicBezTo>
                    <a:pt x="10686" y="1"/>
                    <a:pt x="10554" y="3"/>
                    <a:pt x="10421" y="8"/>
                  </a:cubicBezTo>
                  <a:cubicBezTo>
                    <a:pt x="9563" y="50"/>
                    <a:pt x="8726" y="113"/>
                    <a:pt x="7889" y="155"/>
                  </a:cubicBezTo>
                  <a:cubicBezTo>
                    <a:pt x="7282" y="155"/>
                    <a:pt x="6717" y="301"/>
                    <a:pt x="6131" y="490"/>
                  </a:cubicBezTo>
                  <a:cubicBezTo>
                    <a:pt x="6006" y="532"/>
                    <a:pt x="5880" y="573"/>
                    <a:pt x="5713" y="615"/>
                  </a:cubicBezTo>
                  <a:lnTo>
                    <a:pt x="5085" y="783"/>
                  </a:lnTo>
                  <a:cubicBezTo>
                    <a:pt x="4981" y="804"/>
                    <a:pt x="4855" y="804"/>
                    <a:pt x="4750" y="804"/>
                  </a:cubicBezTo>
                  <a:cubicBezTo>
                    <a:pt x="4646" y="804"/>
                    <a:pt x="4541" y="804"/>
                    <a:pt x="4499" y="699"/>
                  </a:cubicBezTo>
                  <a:cubicBezTo>
                    <a:pt x="4562" y="594"/>
                    <a:pt x="4646" y="511"/>
                    <a:pt x="4729" y="427"/>
                  </a:cubicBezTo>
                  <a:cubicBezTo>
                    <a:pt x="4771" y="364"/>
                    <a:pt x="4855" y="260"/>
                    <a:pt x="4918" y="176"/>
                  </a:cubicBezTo>
                  <a:cubicBezTo>
                    <a:pt x="4952" y="107"/>
                    <a:pt x="4930" y="39"/>
                    <a:pt x="4864" y="39"/>
                  </a:cubicBezTo>
                  <a:cubicBezTo>
                    <a:pt x="4849" y="39"/>
                    <a:pt x="4832" y="43"/>
                    <a:pt x="4813" y="50"/>
                  </a:cubicBezTo>
                  <a:cubicBezTo>
                    <a:pt x="4709" y="71"/>
                    <a:pt x="4604" y="92"/>
                    <a:pt x="4520" y="113"/>
                  </a:cubicBezTo>
                  <a:cubicBezTo>
                    <a:pt x="4123" y="280"/>
                    <a:pt x="3725" y="427"/>
                    <a:pt x="3369" y="636"/>
                  </a:cubicBezTo>
                  <a:cubicBezTo>
                    <a:pt x="2784" y="950"/>
                    <a:pt x="2219" y="1306"/>
                    <a:pt x="1633" y="1620"/>
                  </a:cubicBezTo>
                  <a:cubicBezTo>
                    <a:pt x="1591" y="1640"/>
                    <a:pt x="1528" y="1640"/>
                    <a:pt x="1486" y="1661"/>
                  </a:cubicBezTo>
                  <a:cubicBezTo>
                    <a:pt x="984" y="1787"/>
                    <a:pt x="587" y="2080"/>
                    <a:pt x="252" y="2456"/>
                  </a:cubicBezTo>
                  <a:cubicBezTo>
                    <a:pt x="168" y="2519"/>
                    <a:pt x="126" y="2624"/>
                    <a:pt x="64" y="2729"/>
                  </a:cubicBezTo>
                  <a:cubicBezTo>
                    <a:pt x="1" y="2896"/>
                    <a:pt x="64" y="3021"/>
                    <a:pt x="231" y="3042"/>
                  </a:cubicBezTo>
                  <a:cubicBezTo>
                    <a:pt x="284" y="3052"/>
                    <a:pt x="337" y="3056"/>
                    <a:pt x="389" y="3056"/>
                  </a:cubicBezTo>
                  <a:cubicBezTo>
                    <a:pt x="559" y="3056"/>
                    <a:pt x="724" y="3012"/>
                    <a:pt x="900" y="2980"/>
                  </a:cubicBezTo>
                  <a:cubicBezTo>
                    <a:pt x="942" y="2980"/>
                    <a:pt x="963" y="2938"/>
                    <a:pt x="984" y="2917"/>
                  </a:cubicBezTo>
                  <a:cubicBezTo>
                    <a:pt x="1884" y="2080"/>
                    <a:pt x="2930" y="1578"/>
                    <a:pt x="4102" y="1264"/>
                  </a:cubicBezTo>
                  <a:cubicBezTo>
                    <a:pt x="4646" y="1117"/>
                    <a:pt x="5190" y="1034"/>
                    <a:pt x="5776" y="950"/>
                  </a:cubicBezTo>
                  <a:cubicBezTo>
                    <a:pt x="5880" y="950"/>
                    <a:pt x="5964" y="929"/>
                    <a:pt x="6069" y="908"/>
                  </a:cubicBezTo>
                  <a:cubicBezTo>
                    <a:pt x="7136" y="594"/>
                    <a:pt x="8224" y="469"/>
                    <a:pt x="9354" y="469"/>
                  </a:cubicBezTo>
                  <a:cubicBezTo>
                    <a:pt x="9489" y="461"/>
                    <a:pt x="9626" y="458"/>
                    <a:pt x="9763" y="458"/>
                  </a:cubicBezTo>
                  <a:cubicBezTo>
                    <a:pt x="10385" y="458"/>
                    <a:pt x="11017" y="529"/>
                    <a:pt x="11634" y="615"/>
                  </a:cubicBezTo>
                  <a:cubicBezTo>
                    <a:pt x="12408" y="741"/>
                    <a:pt x="13204" y="908"/>
                    <a:pt x="13957" y="1096"/>
                  </a:cubicBezTo>
                  <a:cubicBezTo>
                    <a:pt x="14396" y="1222"/>
                    <a:pt x="14877" y="1327"/>
                    <a:pt x="15317" y="1473"/>
                  </a:cubicBezTo>
                  <a:cubicBezTo>
                    <a:pt x="16028" y="1724"/>
                    <a:pt x="16677" y="2059"/>
                    <a:pt x="17305" y="2456"/>
                  </a:cubicBezTo>
                  <a:cubicBezTo>
                    <a:pt x="18518" y="3210"/>
                    <a:pt x="19522" y="4172"/>
                    <a:pt x="20422" y="5281"/>
                  </a:cubicBezTo>
                  <a:cubicBezTo>
                    <a:pt x="20673" y="5616"/>
                    <a:pt x="20924" y="5951"/>
                    <a:pt x="21175" y="6286"/>
                  </a:cubicBezTo>
                  <a:cubicBezTo>
                    <a:pt x="21238" y="6369"/>
                    <a:pt x="21280" y="6432"/>
                    <a:pt x="21364" y="6453"/>
                  </a:cubicBezTo>
                  <a:cubicBezTo>
                    <a:pt x="21573" y="6537"/>
                    <a:pt x="21719" y="6662"/>
                    <a:pt x="21866" y="6850"/>
                  </a:cubicBezTo>
                  <a:cubicBezTo>
                    <a:pt x="22012" y="7060"/>
                    <a:pt x="22138" y="7290"/>
                    <a:pt x="22284" y="7520"/>
                  </a:cubicBezTo>
                  <a:cubicBezTo>
                    <a:pt x="22410" y="7708"/>
                    <a:pt x="22494" y="7938"/>
                    <a:pt x="22619" y="8127"/>
                  </a:cubicBezTo>
                  <a:cubicBezTo>
                    <a:pt x="22703" y="8294"/>
                    <a:pt x="22828" y="8420"/>
                    <a:pt x="22933" y="8524"/>
                  </a:cubicBezTo>
                  <a:cubicBezTo>
                    <a:pt x="23038" y="8629"/>
                    <a:pt x="23184" y="8671"/>
                    <a:pt x="23393" y="8692"/>
                  </a:cubicBezTo>
                  <a:cubicBezTo>
                    <a:pt x="23372" y="8629"/>
                    <a:pt x="23372" y="8566"/>
                    <a:pt x="23351" y="8524"/>
                  </a:cubicBezTo>
                  <a:cubicBezTo>
                    <a:pt x="23142" y="7918"/>
                    <a:pt x="22828" y="7374"/>
                    <a:pt x="22431" y="6850"/>
                  </a:cubicBezTo>
                  <a:cubicBezTo>
                    <a:pt x="21971" y="6223"/>
                    <a:pt x="21447" y="5637"/>
                    <a:pt x="20924" y="5072"/>
                  </a:cubicBezTo>
                  <a:cubicBezTo>
                    <a:pt x="20569" y="4695"/>
                    <a:pt x="20255" y="4298"/>
                    <a:pt x="19941" y="3942"/>
                  </a:cubicBezTo>
                  <a:lnTo>
                    <a:pt x="19815" y="3817"/>
                  </a:lnTo>
                  <a:cubicBezTo>
                    <a:pt x="18853" y="2875"/>
                    <a:pt x="17723" y="2143"/>
                    <a:pt x="16489" y="1536"/>
                  </a:cubicBezTo>
                  <a:cubicBezTo>
                    <a:pt x="15798" y="1201"/>
                    <a:pt x="15087" y="908"/>
                    <a:pt x="14354" y="678"/>
                  </a:cubicBezTo>
                  <a:cubicBezTo>
                    <a:pt x="13601" y="448"/>
                    <a:pt x="12827" y="218"/>
                    <a:pt x="12053" y="92"/>
                  </a:cubicBezTo>
                  <a:cubicBezTo>
                    <a:pt x="11653" y="28"/>
                    <a:pt x="11241" y="1"/>
                    <a:pt x="108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57"/>
            <p:cNvSpPr/>
            <p:nvPr/>
          </p:nvSpPr>
          <p:spPr>
            <a:xfrm>
              <a:off x="4799925" y="2739425"/>
              <a:ext cx="595325" cy="122325"/>
            </a:xfrm>
            <a:custGeom>
              <a:avLst/>
              <a:gdLst/>
              <a:ahLst/>
              <a:cxnLst/>
              <a:rect l="l" t="t" r="r" b="b"/>
              <a:pathLst>
                <a:path w="23813" h="4893" extrusionOk="0">
                  <a:moveTo>
                    <a:pt x="12685" y="1"/>
                  </a:moveTo>
                  <a:cubicBezTo>
                    <a:pt x="12607" y="1"/>
                    <a:pt x="12529" y="2"/>
                    <a:pt x="12450" y="5"/>
                  </a:cubicBezTo>
                  <a:cubicBezTo>
                    <a:pt x="11070" y="67"/>
                    <a:pt x="9730" y="214"/>
                    <a:pt x="8391" y="570"/>
                  </a:cubicBezTo>
                  <a:lnTo>
                    <a:pt x="8077" y="632"/>
                  </a:lnTo>
                  <a:cubicBezTo>
                    <a:pt x="7513" y="821"/>
                    <a:pt x="6906" y="925"/>
                    <a:pt x="6320" y="1114"/>
                  </a:cubicBezTo>
                  <a:cubicBezTo>
                    <a:pt x="5504" y="1344"/>
                    <a:pt x="4688" y="1720"/>
                    <a:pt x="3893" y="2118"/>
                  </a:cubicBezTo>
                  <a:cubicBezTo>
                    <a:pt x="3119" y="2495"/>
                    <a:pt x="2365" y="2871"/>
                    <a:pt x="1570" y="3227"/>
                  </a:cubicBezTo>
                  <a:cubicBezTo>
                    <a:pt x="1005" y="3499"/>
                    <a:pt x="545" y="3917"/>
                    <a:pt x="168" y="4420"/>
                  </a:cubicBezTo>
                  <a:cubicBezTo>
                    <a:pt x="106" y="4482"/>
                    <a:pt x="85" y="4566"/>
                    <a:pt x="64" y="4629"/>
                  </a:cubicBezTo>
                  <a:cubicBezTo>
                    <a:pt x="1" y="4796"/>
                    <a:pt x="64" y="4859"/>
                    <a:pt x="189" y="4880"/>
                  </a:cubicBezTo>
                  <a:cubicBezTo>
                    <a:pt x="235" y="4888"/>
                    <a:pt x="278" y="4892"/>
                    <a:pt x="320" y="4892"/>
                  </a:cubicBezTo>
                  <a:cubicBezTo>
                    <a:pt x="391" y="4892"/>
                    <a:pt x="458" y="4878"/>
                    <a:pt x="524" y="4838"/>
                  </a:cubicBezTo>
                  <a:cubicBezTo>
                    <a:pt x="1466" y="4022"/>
                    <a:pt x="2533" y="3394"/>
                    <a:pt x="3663" y="2871"/>
                  </a:cubicBezTo>
                  <a:cubicBezTo>
                    <a:pt x="5880" y="1867"/>
                    <a:pt x="8182" y="1114"/>
                    <a:pt x="10588" y="695"/>
                  </a:cubicBezTo>
                  <a:cubicBezTo>
                    <a:pt x="11197" y="599"/>
                    <a:pt x="11782" y="527"/>
                    <a:pt x="12380" y="527"/>
                  </a:cubicBezTo>
                  <a:cubicBezTo>
                    <a:pt x="12562" y="527"/>
                    <a:pt x="12746" y="534"/>
                    <a:pt x="12932" y="549"/>
                  </a:cubicBezTo>
                  <a:cubicBezTo>
                    <a:pt x="13915" y="591"/>
                    <a:pt x="14878" y="821"/>
                    <a:pt x="15777" y="1281"/>
                  </a:cubicBezTo>
                  <a:cubicBezTo>
                    <a:pt x="16133" y="1448"/>
                    <a:pt x="16531" y="1616"/>
                    <a:pt x="16949" y="1720"/>
                  </a:cubicBezTo>
                  <a:cubicBezTo>
                    <a:pt x="17472" y="1867"/>
                    <a:pt x="18016" y="2034"/>
                    <a:pt x="18539" y="2181"/>
                  </a:cubicBezTo>
                  <a:cubicBezTo>
                    <a:pt x="19251" y="2390"/>
                    <a:pt x="19941" y="2641"/>
                    <a:pt x="20527" y="3018"/>
                  </a:cubicBezTo>
                  <a:cubicBezTo>
                    <a:pt x="20904" y="3290"/>
                    <a:pt x="21301" y="3499"/>
                    <a:pt x="21657" y="3729"/>
                  </a:cubicBezTo>
                  <a:cubicBezTo>
                    <a:pt x="22054" y="3980"/>
                    <a:pt x="22473" y="4252"/>
                    <a:pt x="22870" y="4482"/>
                  </a:cubicBezTo>
                  <a:cubicBezTo>
                    <a:pt x="23017" y="4566"/>
                    <a:pt x="23205" y="4650"/>
                    <a:pt x="23352" y="4713"/>
                  </a:cubicBezTo>
                  <a:cubicBezTo>
                    <a:pt x="23435" y="4754"/>
                    <a:pt x="23498" y="4775"/>
                    <a:pt x="23561" y="4775"/>
                  </a:cubicBezTo>
                  <a:cubicBezTo>
                    <a:pt x="23666" y="4775"/>
                    <a:pt x="23749" y="4713"/>
                    <a:pt x="23770" y="4650"/>
                  </a:cubicBezTo>
                  <a:cubicBezTo>
                    <a:pt x="23812" y="4545"/>
                    <a:pt x="23812" y="4461"/>
                    <a:pt x="23707" y="4399"/>
                  </a:cubicBezTo>
                  <a:cubicBezTo>
                    <a:pt x="23247" y="4127"/>
                    <a:pt x="22829" y="3834"/>
                    <a:pt x="22410" y="3541"/>
                  </a:cubicBezTo>
                  <a:cubicBezTo>
                    <a:pt x="21824" y="3101"/>
                    <a:pt x="21197" y="2683"/>
                    <a:pt x="20506" y="2348"/>
                  </a:cubicBezTo>
                  <a:cubicBezTo>
                    <a:pt x="19878" y="1992"/>
                    <a:pt x="19230" y="1762"/>
                    <a:pt x="18539" y="1616"/>
                  </a:cubicBezTo>
                  <a:cubicBezTo>
                    <a:pt x="18204" y="1532"/>
                    <a:pt x="17891" y="1407"/>
                    <a:pt x="17577" y="1302"/>
                  </a:cubicBezTo>
                  <a:cubicBezTo>
                    <a:pt x="16970" y="1093"/>
                    <a:pt x="16342" y="842"/>
                    <a:pt x="15756" y="632"/>
                  </a:cubicBezTo>
                  <a:cubicBezTo>
                    <a:pt x="15254" y="486"/>
                    <a:pt x="14773" y="319"/>
                    <a:pt x="14292" y="193"/>
                  </a:cubicBezTo>
                  <a:cubicBezTo>
                    <a:pt x="13761" y="65"/>
                    <a:pt x="13230" y="1"/>
                    <a:pt x="126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7"/>
            <p:cNvSpPr/>
            <p:nvPr/>
          </p:nvSpPr>
          <p:spPr>
            <a:xfrm>
              <a:off x="4831600" y="3102925"/>
              <a:ext cx="420825" cy="267225"/>
            </a:xfrm>
            <a:custGeom>
              <a:avLst/>
              <a:gdLst/>
              <a:ahLst/>
              <a:cxnLst/>
              <a:rect l="l" t="t" r="r" b="b"/>
              <a:pathLst>
                <a:path w="16833" h="10689" extrusionOk="0">
                  <a:moveTo>
                    <a:pt x="12746" y="1"/>
                  </a:moveTo>
                  <a:cubicBezTo>
                    <a:pt x="12427" y="1"/>
                    <a:pt x="12116" y="56"/>
                    <a:pt x="11811" y="153"/>
                  </a:cubicBezTo>
                  <a:cubicBezTo>
                    <a:pt x="11351" y="279"/>
                    <a:pt x="10870" y="488"/>
                    <a:pt x="10430" y="676"/>
                  </a:cubicBezTo>
                  <a:cubicBezTo>
                    <a:pt x="9991" y="865"/>
                    <a:pt x="9510" y="1032"/>
                    <a:pt x="9070" y="1220"/>
                  </a:cubicBezTo>
                  <a:lnTo>
                    <a:pt x="8840" y="1388"/>
                  </a:lnTo>
                  <a:cubicBezTo>
                    <a:pt x="8233" y="1848"/>
                    <a:pt x="7689" y="2371"/>
                    <a:pt x="7187" y="2957"/>
                  </a:cubicBezTo>
                  <a:cubicBezTo>
                    <a:pt x="6538" y="3710"/>
                    <a:pt x="5932" y="4526"/>
                    <a:pt x="5304" y="5300"/>
                  </a:cubicBezTo>
                  <a:cubicBezTo>
                    <a:pt x="4760" y="6012"/>
                    <a:pt x="4174" y="6723"/>
                    <a:pt x="3567" y="7372"/>
                  </a:cubicBezTo>
                  <a:cubicBezTo>
                    <a:pt x="2919" y="8083"/>
                    <a:pt x="2207" y="8711"/>
                    <a:pt x="1370" y="9192"/>
                  </a:cubicBezTo>
                  <a:cubicBezTo>
                    <a:pt x="1349" y="9234"/>
                    <a:pt x="1328" y="9234"/>
                    <a:pt x="1308" y="9255"/>
                  </a:cubicBezTo>
                  <a:lnTo>
                    <a:pt x="220" y="10322"/>
                  </a:lnTo>
                  <a:cubicBezTo>
                    <a:pt x="157" y="10406"/>
                    <a:pt x="73" y="10510"/>
                    <a:pt x="52" y="10531"/>
                  </a:cubicBezTo>
                  <a:cubicBezTo>
                    <a:pt x="1" y="10617"/>
                    <a:pt x="5" y="10689"/>
                    <a:pt x="90" y="10689"/>
                  </a:cubicBezTo>
                  <a:cubicBezTo>
                    <a:pt x="108" y="10689"/>
                    <a:pt x="130" y="10685"/>
                    <a:pt x="157" y="10678"/>
                  </a:cubicBezTo>
                  <a:cubicBezTo>
                    <a:pt x="345" y="10636"/>
                    <a:pt x="596" y="10615"/>
                    <a:pt x="743" y="10448"/>
                  </a:cubicBezTo>
                  <a:cubicBezTo>
                    <a:pt x="1349" y="9924"/>
                    <a:pt x="1998" y="9485"/>
                    <a:pt x="2626" y="9025"/>
                  </a:cubicBezTo>
                  <a:cubicBezTo>
                    <a:pt x="3191" y="8606"/>
                    <a:pt x="3756" y="8188"/>
                    <a:pt x="4237" y="7665"/>
                  </a:cubicBezTo>
                  <a:cubicBezTo>
                    <a:pt x="4404" y="7455"/>
                    <a:pt x="4593" y="7204"/>
                    <a:pt x="4781" y="6995"/>
                  </a:cubicBezTo>
                  <a:lnTo>
                    <a:pt x="5178" y="6535"/>
                  </a:lnTo>
                  <a:cubicBezTo>
                    <a:pt x="5722" y="5949"/>
                    <a:pt x="6183" y="5300"/>
                    <a:pt x="6685" y="4673"/>
                  </a:cubicBezTo>
                  <a:cubicBezTo>
                    <a:pt x="7166" y="4066"/>
                    <a:pt x="7626" y="3438"/>
                    <a:pt x="8150" y="2873"/>
                  </a:cubicBezTo>
                  <a:cubicBezTo>
                    <a:pt x="8547" y="2455"/>
                    <a:pt x="8945" y="2057"/>
                    <a:pt x="9405" y="1722"/>
                  </a:cubicBezTo>
                  <a:cubicBezTo>
                    <a:pt x="9468" y="1701"/>
                    <a:pt x="9489" y="1660"/>
                    <a:pt x="9531" y="1639"/>
                  </a:cubicBezTo>
                  <a:cubicBezTo>
                    <a:pt x="10116" y="1388"/>
                    <a:pt x="10681" y="1137"/>
                    <a:pt x="11267" y="885"/>
                  </a:cubicBezTo>
                  <a:cubicBezTo>
                    <a:pt x="11602" y="760"/>
                    <a:pt x="11937" y="613"/>
                    <a:pt x="12313" y="572"/>
                  </a:cubicBezTo>
                  <a:cubicBezTo>
                    <a:pt x="12479" y="559"/>
                    <a:pt x="12652" y="538"/>
                    <a:pt x="12828" y="538"/>
                  </a:cubicBezTo>
                  <a:cubicBezTo>
                    <a:pt x="12941" y="538"/>
                    <a:pt x="13056" y="547"/>
                    <a:pt x="13171" y="572"/>
                  </a:cubicBezTo>
                  <a:cubicBezTo>
                    <a:pt x="13611" y="655"/>
                    <a:pt x="13945" y="885"/>
                    <a:pt x="14217" y="1220"/>
                  </a:cubicBezTo>
                  <a:cubicBezTo>
                    <a:pt x="14301" y="1325"/>
                    <a:pt x="14364" y="1429"/>
                    <a:pt x="14469" y="1513"/>
                  </a:cubicBezTo>
                  <a:cubicBezTo>
                    <a:pt x="14845" y="1806"/>
                    <a:pt x="15117" y="2183"/>
                    <a:pt x="15326" y="2580"/>
                  </a:cubicBezTo>
                  <a:cubicBezTo>
                    <a:pt x="15598" y="3103"/>
                    <a:pt x="15870" y="3647"/>
                    <a:pt x="16163" y="4170"/>
                  </a:cubicBezTo>
                  <a:cubicBezTo>
                    <a:pt x="16268" y="4380"/>
                    <a:pt x="16393" y="4589"/>
                    <a:pt x="16519" y="4798"/>
                  </a:cubicBezTo>
                  <a:cubicBezTo>
                    <a:pt x="16624" y="4966"/>
                    <a:pt x="16686" y="4986"/>
                    <a:pt x="16833" y="5049"/>
                  </a:cubicBezTo>
                  <a:cubicBezTo>
                    <a:pt x="16833" y="4903"/>
                    <a:pt x="16833" y="4777"/>
                    <a:pt x="16812" y="4652"/>
                  </a:cubicBezTo>
                  <a:cubicBezTo>
                    <a:pt x="16707" y="3857"/>
                    <a:pt x="16414" y="3124"/>
                    <a:pt x="15996" y="2476"/>
                  </a:cubicBezTo>
                  <a:cubicBezTo>
                    <a:pt x="15473" y="1618"/>
                    <a:pt x="14761" y="885"/>
                    <a:pt x="13924" y="300"/>
                  </a:cubicBezTo>
                  <a:cubicBezTo>
                    <a:pt x="13778" y="195"/>
                    <a:pt x="13590" y="153"/>
                    <a:pt x="13443" y="90"/>
                  </a:cubicBezTo>
                  <a:cubicBezTo>
                    <a:pt x="13207" y="29"/>
                    <a:pt x="12975" y="1"/>
                    <a:pt x="127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7"/>
            <p:cNvSpPr/>
            <p:nvPr/>
          </p:nvSpPr>
          <p:spPr>
            <a:xfrm>
              <a:off x="5336100" y="3114450"/>
              <a:ext cx="106750" cy="412350"/>
            </a:xfrm>
            <a:custGeom>
              <a:avLst/>
              <a:gdLst/>
              <a:ahLst/>
              <a:cxnLst/>
              <a:rect l="l" t="t" r="r" b="b"/>
              <a:pathLst>
                <a:path w="4270" h="16494" extrusionOk="0">
                  <a:moveTo>
                    <a:pt x="3265" y="12687"/>
                  </a:moveTo>
                  <a:cubicBezTo>
                    <a:pt x="3306" y="12687"/>
                    <a:pt x="3355" y="12709"/>
                    <a:pt x="3411" y="12748"/>
                  </a:cubicBezTo>
                  <a:cubicBezTo>
                    <a:pt x="3558" y="12874"/>
                    <a:pt x="3662" y="13020"/>
                    <a:pt x="3683" y="13209"/>
                  </a:cubicBezTo>
                  <a:cubicBezTo>
                    <a:pt x="3718" y="13312"/>
                    <a:pt x="3667" y="13387"/>
                    <a:pt x="3578" y="13387"/>
                  </a:cubicBezTo>
                  <a:cubicBezTo>
                    <a:pt x="3559" y="13387"/>
                    <a:pt x="3538" y="13384"/>
                    <a:pt x="3516" y="13376"/>
                  </a:cubicBezTo>
                  <a:cubicBezTo>
                    <a:pt x="3411" y="13313"/>
                    <a:pt x="3307" y="13272"/>
                    <a:pt x="3181" y="13188"/>
                  </a:cubicBezTo>
                  <a:cubicBezTo>
                    <a:pt x="3160" y="13167"/>
                    <a:pt x="3139" y="13125"/>
                    <a:pt x="3139" y="13104"/>
                  </a:cubicBezTo>
                  <a:lnTo>
                    <a:pt x="3139" y="12874"/>
                  </a:lnTo>
                  <a:cubicBezTo>
                    <a:pt x="3152" y="12744"/>
                    <a:pt x="3197" y="12687"/>
                    <a:pt x="3265" y="12687"/>
                  </a:cubicBezTo>
                  <a:close/>
                  <a:moveTo>
                    <a:pt x="158" y="1"/>
                  </a:moveTo>
                  <a:cubicBezTo>
                    <a:pt x="111" y="1"/>
                    <a:pt x="59" y="14"/>
                    <a:pt x="1" y="48"/>
                  </a:cubicBezTo>
                  <a:cubicBezTo>
                    <a:pt x="22" y="111"/>
                    <a:pt x="84" y="152"/>
                    <a:pt x="105" y="215"/>
                  </a:cubicBezTo>
                  <a:cubicBezTo>
                    <a:pt x="503" y="864"/>
                    <a:pt x="879" y="1492"/>
                    <a:pt x="1256" y="2161"/>
                  </a:cubicBezTo>
                  <a:cubicBezTo>
                    <a:pt x="1612" y="2831"/>
                    <a:pt x="1905" y="3521"/>
                    <a:pt x="2030" y="4253"/>
                  </a:cubicBezTo>
                  <a:cubicBezTo>
                    <a:pt x="2114" y="4756"/>
                    <a:pt x="2135" y="5279"/>
                    <a:pt x="2093" y="5781"/>
                  </a:cubicBezTo>
                  <a:cubicBezTo>
                    <a:pt x="2009" y="6158"/>
                    <a:pt x="2030" y="6471"/>
                    <a:pt x="2030" y="6806"/>
                  </a:cubicBezTo>
                  <a:cubicBezTo>
                    <a:pt x="2072" y="7685"/>
                    <a:pt x="2114" y="8606"/>
                    <a:pt x="2135" y="9505"/>
                  </a:cubicBezTo>
                  <a:cubicBezTo>
                    <a:pt x="2177" y="10468"/>
                    <a:pt x="2093" y="11409"/>
                    <a:pt x="1905" y="12351"/>
                  </a:cubicBezTo>
                  <a:cubicBezTo>
                    <a:pt x="1842" y="12790"/>
                    <a:pt x="1758" y="13272"/>
                    <a:pt x="1695" y="13711"/>
                  </a:cubicBezTo>
                  <a:lnTo>
                    <a:pt x="1549" y="14883"/>
                  </a:lnTo>
                  <a:cubicBezTo>
                    <a:pt x="1486" y="15385"/>
                    <a:pt x="1486" y="15887"/>
                    <a:pt x="1549" y="16368"/>
                  </a:cubicBezTo>
                  <a:cubicBezTo>
                    <a:pt x="1549" y="16431"/>
                    <a:pt x="1570" y="16452"/>
                    <a:pt x="1591" y="16494"/>
                  </a:cubicBezTo>
                  <a:cubicBezTo>
                    <a:pt x="1654" y="16431"/>
                    <a:pt x="1695" y="16326"/>
                    <a:pt x="1737" y="16243"/>
                  </a:cubicBezTo>
                  <a:cubicBezTo>
                    <a:pt x="1947" y="15803"/>
                    <a:pt x="2051" y="15364"/>
                    <a:pt x="2093" y="14862"/>
                  </a:cubicBezTo>
                  <a:cubicBezTo>
                    <a:pt x="2156" y="14234"/>
                    <a:pt x="2198" y="13627"/>
                    <a:pt x="2260" y="13000"/>
                  </a:cubicBezTo>
                  <a:cubicBezTo>
                    <a:pt x="2281" y="12581"/>
                    <a:pt x="2365" y="12142"/>
                    <a:pt x="2491" y="11744"/>
                  </a:cubicBezTo>
                  <a:cubicBezTo>
                    <a:pt x="2616" y="11305"/>
                    <a:pt x="2679" y="10823"/>
                    <a:pt x="2721" y="10363"/>
                  </a:cubicBezTo>
                  <a:cubicBezTo>
                    <a:pt x="2825" y="9150"/>
                    <a:pt x="2700" y="7978"/>
                    <a:pt x="2553" y="6806"/>
                  </a:cubicBezTo>
                  <a:cubicBezTo>
                    <a:pt x="2511" y="6304"/>
                    <a:pt x="2428" y="5802"/>
                    <a:pt x="2407" y="5300"/>
                  </a:cubicBezTo>
                  <a:cubicBezTo>
                    <a:pt x="2386" y="5132"/>
                    <a:pt x="2407" y="4944"/>
                    <a:pt x="2407" y="4756"/>
                  </a:cubicBezTo>
                  <a:cubicBezTo>
                    <a:pt x="2407" y="4735"/>
                    <a:pt x="2428" y="4672"/>
                    <a:pt x="2428" y="4651"/>
                  </a:cubicBezTo>
                  <a:cubicBezTo>
                    <a:pt x="2473" y="4549"/>
                    <a:pt x="2531" y="4496"/>
                    <a:pt x="2595" y="4496"/>
                  </a:cubicBezTo>
                  <a:cubicBezTo>
                    <a:pt x="2648" y="4496"/>
                    <a:pt x="2705" y="4533"/>
                    <a:pt x="2763" y="4609"/>
                  </a:cubicBezTo>
                  <a:lnTo>
                    <a:pt x="2930" y="4839"/>
                  </a:lnTo>
                  <a:cubicBezTo>
                    <a:pt x="2993" y="4986"/>
                    <a:pt x="3035" y="5132"/>
                    <a:pt x="3035" y="5279"/>
                  </a:cubicBezTo>
                  <a:lnTo>
                    <a:pt x="3348" y="8271"/>
                  </a:lnTo>
                  <a:cubicBezTo>
                    <a:pt x="3411" y="8940"/>
                    <a:pt x="3432" y="9631"/>
                    <a:pt x="3411" y="10300"/>
                  </a:cubicBezTo>
                  <a:cubicBezTo>
                    <a:pt x="3411" y="10363"/>
                    <a:pt x="3411" y="10426"/>
                    <a:pt x="3432" y="10489"/>
                  </a:cubicBezTo>
                  <a:cubicBezTo>
                    <a:pt x="3579" y="10823"/>
                    <a:pt x="3537" y="11158"/>
                    <a:pt x="3411" y="11514"/>
                  </a:cubicBezTo>
                  <a:cubicBezTo>
                    <a:pt x="3307" y="11765"/>
                    <a:pt x="3139" y="12037"/>
                    <a:pt x="3014" y="12288"/>
                  </a:cubicBezTo>
                  <a:cubicBezTo>
                    <a:pt x="2909" y="12497"/>
                    <a:pt x="2825" y="12707"/>
                    <a:pt x="2742" y="12916"/>
                  </a:cubicBezTo>
                  <a:cubicBezTo>
                    <a:pt x="2637" y="13292"/>
                    <a:pt x="2742" y="13627"/>
                    <a:pt x="3014" y="13920"/>
                  </a:cubicBezTo>
                  <a:cubicBezTo>
                    <a:pt x="3076" y="13983"/>
                    <a:pt x="3160" y="14046"/>
                    <a:pt x="3223" y="14129"/>
                  </a:cubicBezTo>
                  <a:cubicBezTo>
                    <a:pt x="3641" y="13857"/>
                    <a:pt x="3934" y="13523"/>
                    <a:pt x="4081" y="13083"/>
                  </a:cubicBezTo>
                  <a:cubicBezTo>
                    <a:pt x="4269" y="12602"/>
                    <a:pt x="4269" y="12100"/>
                    <a:pt x="4185" y="11619"/>
                  </a:cubicBezTo>
                  <a:cubicBezTo>
                    <a:pt x="4102" y="11095"/>
                    <a:pt x="3997" y="10531"/>
                    <a:pt x="3892" y="10007"/>
                  </a:cubicBezTo>
                  <a:cubicBezTo>
                    <a:pt x="3788" y="9484"/>
                    <a:pt x="3662" y="8940"/>
                    <a:pt x="3662" y="8396"/>
                  </a:cubicBezTo>
                  <a:lnTo>
                    <a:pt x="3662" y="7852"/>
                  </a:lnTo>
                  <a:cubicBezTo>
                    <a:pt x="3683" y="7120"/>
                    <a:pt x="3641" y="6409"/>
                    <a:pt x="3537" y="5697"/>
                  </a:cubicBezTo>
                  <a:cubicBezTo>
                    <a:pt x="3453" y="5258"/>
                    <a:pt x="3348" y="4818"/>
                    <a:pt x="3181" y="4400"/>
                  </a:cubicBezTo>
                  <a:cubicBezTo>
                    <a:pt x="2951" y="3814"/>
                    <a:pt x="2637" y="3312"/>
                    <a:pt x="2219" y="2872"/>
                  </a:cubicBezTo>
                  <a:cubicBezTo>
                    <a:pt x="2135" y="2789"/>
                    <a:pt x="2114" y="2726"/>
                    <a:pt x="2072" y="2642"/>
                  </a:cubicBezTo>
                  <a:cubicBezTo>
                    <a:pt x="1800" y="2161"/>
                    <a:pt x="1549" y="1701"/>
                    <a:pt x="1277" y="1261"/>
                  </a:cubicBezTo>
                  <a:cubicBezTo>
                    <a:pt x="1089" y="948"/>
                    <a:pt x="879" y="655"/>
                    <a:pt x="649" y="362"/>
                  </a:cubicBezTo>
                  <a:cubicBezTo>
                    <a:pt x="566" y="257"/>
                    <a:pt x="440" y="173"/>
                    <a:pt x="335" y="69"/>
                  </a:cubicBezTo>
                  <a:cubicBezTo>
                    <a:pt x="285" y="31"/>
                    <a:pt x="227" y="1"/>
                    <a:pt x="1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7"/>
            <p:cNvSpPr/>
            <p:nvPr/>
          </p:nvSpPr>
          <p:spPr>
            <a:xfrm>
              <a:off x="5026950" y="3065050"/>
              <a:ext cx="267325" cy="360800"/>
            </a:xfrm>
            <a:custGeom>
              <a:avLst/>
              <a:gdLst/>
              <a:ahLst/>
              <a:cxnLst/>
              <a:rect l="l" t="t" r="r" b="b"/>
              <a:pathLst>
                <a:path w="10693" h="14432" extrusionOk="0">
                  <a:moveTo>
                    <a:pt x="4052" y="0"/>
                  </a:moveTo>
                  <a:cubicBezTo>
                    <a:pt x="3673" y="0"/>
                    <a:pt x="3310" y="58"/>
                    <a:pt x="2972" y="203"/>
                  </a:cubicBezTo>
                  <a:cubicBezTo>
                    <a:pt x="2574" y="350"/>
                    <a:pt x="2219" y="496"/>
                    <a:pt x="1842" y="664"/>
                  </a:cubicBezTo>
                  <a:cubicBezTo>
                    <a:pt x="1403" y="915"/>
                    <a:pt x="963" y="1166"/>
                    <a:pt x="608" y="1543"/>
                  </a:cubicBezTo>
                  <a:cubicBezTo>
                    <a:pt x="398" y="1710"/>
                    <a:pt x="210" y="1898"/>
                    <a:pt x="105" y="2170"/>
                  </a:cubicBezTo>
                  <a:cubicBezTo>
                    <a:pt x="1" y="2338"/>
                    <a:pt x="1" y="2547"/>
                    <a:pt x="105" y="2756"/>
                  </a:cubicBezTo>
                  <a:cubicBezTo>
                    <a:pt x="1193" y="1940"/>
                    <a:pt x="2449" y="1563"/>
                    <a:pt x="3746" y="1187"/>
                  </a:cubicBezTo>
                  <a:cubicBezTo>
                    <a:pt x="3683" y="1187"/>
                    <a:pt x="3662" y="1166"/>
                    <a:pt x="3600" y="1166"/>
                  </a:cubicBezTo>
                  <a:cubicBezTo>
                    <a:pt x="3349" y="1145"/>
                    <a:pt x="3077" y="1082"/>
                    <a:pt x="2825" y="1061"/>
                  </a:cubicBezTo>
                  <a:cubicBezTo>
                    <a:pt x="2742" y="1061"/>
                    <a:pt x="2658" y="1040"/>
                    <a:pt x="2574" y="936"/>
                  </a:cubicBezTo>
                  <a:lnTo>
                    <a:pt x="2574" y="894"/>
                  </a:lnTo>
                  <a:cubicBezTo>
                    <a:pt x="2637" y="873"/>
                    <a:pt x="2658" y="852"/>
                    <a:pt x="2721" y="831"/>
                  </a:cubicBezTo>
                  <a:cubicBezTo>
                    <a:pt x="3142" y="659"/>
                    <a:pt x="3599" y="557"/>
                    <a:pt x="4074" y="557"/>
                  </a:cubicBezTo>
                  <a:cubicBezTo>
                    <a:pt x="4118" y="557"/>
                    <a:pt x="4162" y="557"/>
                    <a:pt x="4206" y="559"/>
                  </a:cubicBezTo>
                  <a:cubicBezTo>
                    <a:pt x="5085" y="622"/>
                    <a:pt x="5880" y="957"/>
                    <a:pt x="6592" y="1480"/>
                  </a:cubicBezTo>
                  <a:cubicBezTo>
                    <a:pt x="7115" y="1877"/>
                    <a:pt x="7659" y="2296"/>
                    <a:pt x="8077" y="2819"/>
                  </a:cubicBezTo>
                  <a:cubicBezTo>
                    <a:pt x="8559" y="3363"/>
                    <a:pt x="8851" y="3991"/>
                    <a:pt x="9144" y="4639"/>
                  </a:cubicBezTo>
                  <a:cubicBezTo>
                    <a:pt x="9249" y="4869"/>
                    <a:pt x="9333" y="5121"/>
                    <a:pt x="9437" y="5351"/>
                  </a:cubicBezTo>
                  <a:cubicBezTo>
                    <a:pt x="9563" y="5644"/>
                    <a:pt x="9668" y="5957"/>
                    <a:pt x="9793" y="6271"/>
                  </a:cubicBezTo>
                  <a:cubicBezTo>
                    <a:pt x="10065" y="6899"/>
                    <a:pt x="10149" y="7548"/>
                    <a:pt x="10128" y="8217"/>
                  </a:cubicBezTo>
                  <a:cubicBezTo>
                    <a:pt x="10086" y="9012"/>
                    <a:pt x="9940" y="9786"/>
                    <a:pt x="9730" y="10561"/>
                  </a:cubicBezTo>
                  <a:lnTo>
                    <a:pt x="9333" y="11816"/>
                  </a:lnTo>
                  <a:cubicBezTo>
                    <a:pt x="9312" y="11816"/>
                    <a:pt x="9312" y="11837"/>
                    <a:pt x="9312" y="11858"/>
                  </a:cubicBezTo>
                  <a:cubicBezTo>
                    <a:pt x="9249" y="12297"/>
                    <a:pt x="9019" y="12695"/>
                    <a:pt x="8851" y="13092"/>
                  </a:cubicBezTo>
                  <a:cubicBezTo>
                    <a:pt x="8726" y="13385"/>
                    <a:pt x="8621" y="13636"/>
                    <a:pt x="8517" y="13929"/>
                  </a:cubicBezTo>
                  <a:cubicBezTo>
                    <a:pt x="8496" y="14034"/>
                    <a:pt x="8475" y="14118"/>
                    <a:pt x="8475" y="14222"/>
                  </a:cubicBezTo>
                  <a:cubicBezTo>
                    <a:pt x="8475" y="14369"/>
                    <a:pt x="8538" y="14432"/>
                    <a:pt x="8705" y="14432"/>
                  </a:cubicBezTo>
                  <a:lnTo>
                    <a:pt x="8810" y="14432"/>
                  </a:lnTo>
                  <a:cubicBezTo>
                    <a:pt x="8956" y="14390"/>
                    <a:pt x="9061" y="14348"/>
                    <a:pt x="9123" y="14160"/>
                  </a:cubicBezTo>
                  <a:cubicBezTo>
                    <a:pt x="9375" y="13427"/>
                    <a:pt x="9668" y="12716"/>
                    <a:pt x="9940" y="12025"/>
                  </a:cubicBezTo>
                  <a:cubicBezTo>
                    <a:pt x="10170" y="11398"/>
                    <a:pt x="10358" y="10749"/>
                    <a:pt x="10484" y="10058"/>
                  </a:cubicBezTo>
                  <a:cubicBezTo>
                    <a:pt x="10609" y="9494"/>
                    <a:pt x="10693" y="8887"/>
                    <a:pt x="10672" y="8280"/>
                  </a:cubicBezTo>
                  <a:cubicBezTo>
                    <a:pt x="10672" y="7799"/>
                    <a:pt x="10588" y="7359"/>
                    <a:pt x="10484" y="6899"/>
                  </a:cubicBezTo>
                  <a:cubicBezTo>
                    <a:pt x="10086" y="5016"/>
                    <a:pt x="9270" y="3363"/>
                    <a:pt x="7994" y="1940"/>
                  </a:cubicBezTo>
                  <a:cubicBezTo>
                    <a:pt x="7889" y="1835"/>
                    <a:pt x="7763" y="1710"/>
                    <a:pt x="7638" y="1605"/>
                  </a:cubicBezTo>
                  <a:cubicBezTo>
                    <a:pt x="7073" y="1166"/>
                    <a:pt x="6508" y="768"/>
                    <a:pt x="5880" y="455"/>
                  </a:cubicBezTo>
                  <a:cubicBezTo>
                    <a:pt x="5399" y="224"/>
                    <a:pt x="4918" y="78"/>
                    <a:pt x="4395" y="15"/>
                  </a:cubicBezTo>
                  <a:cubicBezTo>
                    <a:pt x="4279" y="6"/>
                    <a:pt x="4165" y="0"/>
                    <a:pt x="40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7"/>
            <p:cNvSpPr/>
            <p:nvPr/>
          </p:nvSpPr>
          <p:spPr>
            <a:xfrm>
              <a:off x="4794700" y="2952700"/>
              <a:ext cx="481800" cy="189675"/>
            </a:xfrm>
            <a:custGeom>
              <a:avLst/>
              <a:gdLst/>
              <a:ahLst/>
              <a:cxnLst/>
              <a:rect l="l" t="t" r="r" b="b"/>
              <a:pathLst>
                <a:path w="19272" h="7587" extrusionOk="0">
                  <a:moveTo>
                    <a:pt x="13244" y="1"/>
                  </a:moveTo>
                  <a:cubicBezTo>
                    <a:pt x="13058" y="1"/>
                    <a:pt x="12870" y="5"/>
                    <a:pt x="12680" y="11"/>
                  </a:cubicBezTo>
                  <a:cubicBezTo>
                    <a:pt x="10735" y="115"/>
                    <a:pt x="8872" y="638"/>
                    <a:pt x="7136" y="1643"/>
                  </a:cubicBezTo>
                  <a:cubicBezTo>
                    <a:pt x="6613" y="1956"/>
                    <a:pt x="6131" y="2312"/>
                    <a:pt x="5650" y="2689"/>
                  </a:cubicBezTo>
                  <a:cubicBezTo>
                    <a:pt x="5211" y="3024"/>
                    <a:pt x="4771" y="3358"/>
                    <a:pt x="4311" y="3672"/>
                  </a:cubicBezTo>
                  <a:cubicBezTo>
                    <a:pt x="3223" y="4467"/>
                    <a:pt x="2156" y="5262"/>
                    <a:pt x="1152" y="6162"/>
                  </a:cubicBezTo>
                  <a:cubicBezTo>
                    <a:pt x="817" y="6476"/>
                    <a:pt x="503" y="6769"/>
                    <a:pt x="189" y="7083"/>
                  </a:cubicBezTo>
                  <a:cubicBezTo>
                    <a:pt x="126" y="7125"/>
                    <a:pt x="84" y="7208"/>
                    <a:pt x="63" y="7250"/>
                  </a:cubicBezTo>
                  <a:cubicBezTo>
                    <a:pt x="1" y="7355"/>
                    <a:pt x="22" y="7459"/>
                    <a:pt x="126" y="7522"/>
                  </a:cubicBezTo>
                  <a:cubicBezTo>
                    <a:pt x="202" y="7564"/>
                    <a:pt x="298" y="7586"/>
                    <a:pt x="397" y="7586"/>
                  </a:cubicBezTo>
                  <a:cubicBezTo>
                    <a:pt x="544" y="7586"/>
                    <a:pt x="696" y="7538"/>
                    <a:pt x="796" y="7438"/>
                  </a:cubicBezTo>
                  <a:cubicBezTo>
                    <a:pt x="1779" y="6518"/>
                    <a:pt x="2804" y="5618"/>
                    <a:pt x="3872" y="4739"/>
                  </a:cubicBezTo>
                  <a:cubicBezTo>
                    <a:pt x="5190" y="3693"/>
                    <a:pt x="6550" y="2731"/>
                    <a:pt x="8014" y="1956"/>
                  </a:cubicBezTo>
                  <a:cubicBezTo>
                    <a:pt x="8454" y="1705"/>
                    <a:pt x="8914" y="1475"/>
                    <a:pt x="9395" y="1266"/>
                  </a:cubicBezTo>
                  <a:cubicBezTo>
                    <a:pt x="9919" y="1057"/>
                    <a:pt x="10463" y="910"/>
                    <a:pt x="11007" y="806"/>
                  </a:cubicBezTo>
                  <a:cubicBezTo>
                    <a:pt x="11707" y="659"/>
                    <a:pt x="12395" y="576"/>
                    <a:pt x="13090" y="576"/>
                  </a:cubicBezTo>
                  <a:cubicBezTo>
                    <a:pt x="13288" y="576"/>
                    <a:pt x="13486" y="583"/>
                    <a:pt x="13685" y="596"/>
                  </a:cubicBezTo>
                  <a:cubicBezTo>
                    <a:pt x="14459" y="638"/>
                    <a:pt x="15233" y="743"/>
                    <a:pt x="15965" y="952"/>
                  </a:cubicBezTo>
                  <a:cubicBezTo>
                    <a:pt x="16614" y="1140"/>
                    <a:pt x="17221" y="1371"/>
                    <a:pt x="17807" y="1664"/>
                  </a:cubicBezTo>
                  <a:cubicBezTo>
                    <a:pt x="18162" y="1852"/>
                    <a:pt x="18539" y="1956"/>
                    <a:pt x="18937" y="1977"/>
                  </a:cubicBezTo>
                  <a:cubicBezTo>
                    <a:pt x="19020" y="1977"/>
                    <a:pt x="19104" y="1977"/>
                    <a:pt x="19167" y="1956"/>
                  </a:cubicBezTo>
                  <a:cubicBezTo>
                    <a:pt x="19271" y="1956"/>
                    <a:pt x="19271" y="1873"/>
                    <a:pt x="19230" y="1810"/>
                  </a:cubicBezTo>
                  <a:cubicBezTo>
                    <a:pt x="19167" y="1768"/>
                    <a:pt x="19146" y="1747"/>
                    <a:pt x="19104" y="1705"/>
                  </a:cubicBezTo>
                  <a:cubicBezTo>
                    <a:pt x="18895" y="1601"/>
                    <a:pt x="18644" y="1475"/>
                    <a:pt x="18413" y="1392"/>
                  </a:cubicBezTo>
                  <a:cubicBezTo>
                    <a:pt x="18058" y="1245"/>
                    <a:pt x="17681" y="1140"/>
                    <a:pt x="17325" y="1015"/>
                  </a:cubicBezTo>
                  <a:cubicBezTo>
                    <a:pt x="16635" y="764"/>
                    <a:pt x="15986" y="534"/>
                    <a:pt x="15338" y="303"/>
                  </a:cubicBezTo>
                  <a:cubicBezTo>
                    <a:pt x="15128" y="220"/>
                    <a:pt x="14919" y="199"/>
                    <a:pt x="14710" y="136"/>
                  </a:cubicBezTo>
                  <a:cubicBezTo>
                    <a:pt x="14224" y="30"/>
                    <a:pt x="13738" y="1"/>
                    <a:pt x="13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7"/>
            <p:cNvSpPr/>
            <p:nvPr/>
          </p:nvSpPr>
          <p:spPr>
            <a:xfrm>
              <a:off x="4875775" y="3179325"/>
              <a:ext cx="279875" cy="231875"/>
            </a:xfrm>
            <a:custGeom>
              <a:avLst/>
              <a:gdLst/>
              <a:ahLst/>
              <a:cxnLst/>
              <a:rect l="l" t="t" r="r" b="b"/>
              <a:pathLst>
                <a:path w="11195" h="9275" extrusionOk="0">
                  <a:moveTo>
                    <a:pt x="9641" y="1"/>
                  </a:moveTo>
                  <a:cubicBezTo>
                    <a:pt x="9602" y="1"/>
                    <a:pt x="9562" y="2"/>
                    <a:pt x="9521" y="5"/>
                  </a:cubicBezTo>
                  <a:cubicBezTo>
                    <a:pt x="9207" y="5"/>
                    <a:pt x="8935" y="110"/>
                    <a:pt x="8684" y="257"/>
                  </a:cubicBezTo>
                  <a:cubicBezTo>
                    <a:pt x="8140" y="591"/>
                    <a:pt x="7680" y="1052"/>
                    <a:pt x="7324" y="1575"/>
                  </a:cubicBezTo>
                  <a:cubicBezTo>
                    <a:pt x="6989" y="2056"/>
                    <a:pt x="6676" y="2558"/>
                    <a:pt x="6320" y="3060"/>
                  </a:cubicBezTo>
                  <a:cubicBezTo>
                    <a:pt x="6069" y="3458"/>
                    <a:pt x="5797" y="3835"/>
                    <a:pt x="5525" y="4211"/>
                  </a:cubicBezTo>
                  <a:cubicBezTo>
                    <a:pt x="5023" y="4797"/>
                    <a:pt x="4499" y="5446"/>
                    <a:pt x="3976" y="6011"/>
                  </a:cubicBezTo>
                  <a:cubicBezTo>
                    <a:pt x="2846" y="7245"/>
                    <a:pt x="1549" y="8270"/>
                    <a:pt x="105" y="9107"/>
                  </a:cubicBezTo>
                  <a:cubicBezTo>
                    <a:pt x="85" y="9128"/>
                    <a:pt x="43" y="9128"/>
                    <a:pt x="22" y="9149"/>
                  </a:cubicBezTo>
                  <a:cubicBezTo>
                    <a:pt x="22" y="9149"/>
                    <a:pt x="1" y="9149"/>
                    <a:pt x="1" y="9170"/>
                  </a:cubicBezTo>
                  <a:cubicBezTo>
                    <a:pt x="22" y="9254"/>
                    <a:pt x="105" y="9275"/>
                    <a:pt x="189" y="9275"/>
                  </a:cubicBezTo>
                  <a:cubicBezTo>
                    <a:pt x="419" y="9254"/>
                    <a:pt x="650" y="9275"/>
                    <a:pt x="901" y="9170"/>
                  </a:cubicBezTo>
                  <a:cubicBezTo>
                    <a:pt x="1863" y="8752"/>
                    <a:pt x="2700" y="8187"/>
                    <a:pt x="3453" y="7475"/>
                  </a:cubicBezTo>
                  <a:cubicBezTo>
                    <a:pt x="4311" y="6722"/>
                    <a:pt x="5023" y="5822"/>
                    <a:pt x="5713" y="4923"/>
                  </a:cubicBezTo>
                  <a:cubicBezTo>
                    <a:pt x="6236" y="4211"/>
                    <a:pt x="6717" y="3500"/>
                    <a:pt x="7240" y="2767"/>
                  </a:cubicBezTo>
                  <a:cubicBezTo>
                    <a:pt x="7282" y="2726"/>
                    <a:pt x="7303" y="2684"/>
                    <a:pt x="7324" y="2663"/>
                  </a:cubicBezTo>
                  <a:cubicBezTo>
                    <a:pt x="7659" y="1868"/>
                    <a:pt x="8224" y="1282"/>
                    <a:pt x="8935" y="822"/>
                  </a:cubicBezTo>
                  <a:cubicBezTo>
                    <a:pt x="9186" y="696"/>
                    <a:pt x="9437" y="591"/>
                    <a:pt x="9730" y="591"/>
                  </a:cubicBezTo>
                  <a:cubicBezTo>
                    <a:pt x="9751" y="590"/>
                    <a:pt x="9772" y="589"/>
                    <a:pt x="9792" y="589"/>
                  </a:cubicBezTo>
                  <a:cubicBezTo>
                    <a:pt x="10056" y="589"/>
                    <a:pt x="10265" y="714"/>
                    <a:pt x="10421" y="947"/>
                  </a:cubicBezTo>
                  <a:cubicBezTo>
                    <a:pt x="10630" y="1261"/>
                    <a:pt x="10735" y="1596"/>
                    <a:pt x="10735" y="1951"/>
                  </a:cubicBezTo>
                  <a:cubicBezTo>
                    <a:pt x="10735" y="2516"/>
                    <a:pt x="10630" y="3039"/>
                    <a:pt x="10442" y="3563"/>
                  </a:cubicBezTo>
                  <a:cubicBezTo>
                    <a:pt x="10212" y="4253"/>
                    <a:pt x="9898" y="4923"/>
                    <a:pt x="9584" y="5592"/>
                  </a:cubicBezTo>
                  <a:cubicBezTo>
                    <a:pt x="9375" y="6073"/>
                    <a:pt x="9165" y="6555"/>
                    <a:pt x="9019" y="7078"/>
                  </a:cubicBezTo>
                  <a:cubicBezTo>
                    <a:pt x="8998" y="7161"/>
                    <a:pt x="8977" y="7245"/>
                    <a:pt x="8977" y="7287"/>
                  </a:cubicBezTo>
                  <a:cubicBezTo>
                    <a:pt x="9073" y="7348"/>
                    <a:pt x="9159" y="7376"/>
                    <a:pt x="9236" y="7376"/>
                  </a:cubicBezTo>
                  <a:cubicBezTo>
                    <a:pt x="9344" y="7376"/>
                    <a:pt x="9436" y="7322"/>
                    <a:pt x="9521" y="7224"/>
                  </a:cubicBezTo>
                  <a:cubicBezTo>
                    <a:pt x="9668" y="7057"/>
                    <a:pt x="9793" y="6848"/>
                    <a:pt x="9856" y="6638"/>
                  </a:cubicBezTo>
                  <a:cubicBezTo>
                    <a:pt x="9981" y="6262"/>
                    <a:pt x="10128" y="5885"/>
                    <a:pt x="10253" y="5508"/>
                  </a:cubicBezTo>
                  <a:cubicBezTo>
                    <a:pt x="10358" y="5195"/>
                    <a:pt x="10463" y="4860"/>
                    <a:pt x="10609" y="4609"/>
                  </a:cubicBezTo>
                  <a:cubicBezTo>
                    <a:pt x="10881" y="4148"/>
                    <a:pt x="11007" y="3688"/>
                    <a:pt x="11090" y="3186"/>
                  </a:cubicBezTo>
                  <a:cubicBezTo>
                    <a:pt x="11195" y="2642"/>
                    <a:pt x="11195" y="2056"/>
                    <a:pt x="11090" y="1512"/>
                  </a:cubicBezTo>
                  <a:cubicBezTo>
                    <a:pt x="11028" y="1219"/>
                    <a:pt x="10965" y="968"/>
                    <a:pt x="10797" y="696"/>
                  </a:cubicBezTo>
                  <a:cubicBezTo>
                    <a:pt x="10526" y="249"/>
                    <a:pt x="10146" y="1"/>
                    <a:pt x="96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7"/>
            <p:cNvSpPr/>
            <p:nvPr/>
          </p:nvSpPr>
          <p:spPr>
            <a:xfrm>
              <a:off x="5032900" y="2875350"/>
              <a:ext cx="481600" cy="255475"/>
            </a:xfrm>
            <a:custGeom>
              <a:avLst/>
              <a:gdLst/>
              <a:ahLst/>
              <a:cxnLst/>
              <a:rect l="l" t="t" r="r" b="b"/>
              <a:pathLst>
                <a:path w="19264" h="10219" extrusionOk="0">
                  <a:moveTo>
                    <a:pt x="4494" y="1"/>
                  </a:moveTo>
                  <a:cubicBezTo>
                    <a:pt x="4099" y="1"/>
                    <a:pt x="3702" y="17"/>
                    <a:pt x="3299" y="50"/>
                  </a:cubicBezTo>
                  <a:cubicBezTo>
                    <a:pt x="2525" y="92"/>
                    <a:pt x="1771" y="154"/>
                    <a:pt x="1039" y="238"/>
                  </a:cubicBezTo>
                  <a:cubicBezTo>
                    <a:pt x="809" y="259"/>
                    <a:pt x="600" y="301"/>
                    <a:pt x="391" y="364"/>
                  </a:cubicBezTo>
                  <a:cubicBezTo>
                    <a:pt x="286" y="384"/>
                    <a:pt x="181" y="447"/>
                    <a:pt x="160" y="468"/>
                  </a:cubicBezTo>
                  <a:cubicBezTo>
                    <a:pt x="98" y="489"/>
                    <a:pt x="77" y="573"/>
                    <a:pt x="56" y="615"/>
                  </a:cubicBezTo>
                  <a:cubicBezTo>
                    <a:pt x="1" y="743"/>
                    <a:pt x="58" y="807"/>
                    <a:pt x="157" y="807"/>
                  </a:cubicBezTo>
                  <a:cubicBezTo>
                    <a:pt x="171" y="807"/>
                    <a:pt x="187" y="806"/>
                    <a:pt x="202" y="803"/>
                  </a:cubicBezTo>
                  <a:lnTo>
                    <a:pt x="1688" y="657"/>
                  </a:lnTo>
                  <a:cubicBezTo>
                    <a:pt x="2378" y="573"/>
                    <a:pt x="3048" y="468"/>
                    <a:pt x="3759" y="447"/>
                  </a:cubicBezTo>
                  <a:cubicBezTo>
                    <a:pt x="4094" y="447"/>
                    <a:pt x="4471" y="468"/>
                    <a:pt x="4805" y="468"/>
                  </a:cubicBezTo>
                  <a:cubicBezTo>
                    <a:pt x="5015" y="468"/>
                    <a:pt x="5203" y="468"/>
                    <a:pt x="5412" y="447"/>
                  </a:cubicBezTo>
                  <a:cubicBezTo>
                    <a:pt x="5564" y="433"/>
                    <a:pt x="5714" y="426"/>
                    <a:pt x="5864" y="426"/>
                  </a:cubicBezTo>
                  <a:cubicBezTo>
                    <a:pt x="6354" y="426"/>
                    <a:pt x="6835" y="498"/>
                    <a:pt x="7316" y="594"/>
                  </a:cubicBezTo>
                  <a:cubicBezTo>
                    <a:pt x="8069" y="761"/>
                    <a:pt x="8802" y="1012"/>
                    <a:pt x="9513" y="1326"/>
                  </a:cubicBezTo>
                  <a:cubicBezTo>
                    <a:pt x="9911" y="1514"/>
                    <a:pt x="10308" y="1703"/>
                    <a:pt x="10727" y="1870"/>
                  </a:cubicBezTo>
                  <a:cubicBezTo>
                    <a:pt x="10936" y="1975"/>
                    <a:pt x="11145" y="2037"/>
                    <a:pt x="11354" y="2121"/>
                  </a:cubicBezTo>
                  <a:cubicBezTo>
                    <a:pt x="12087" y="2393"/>
                    <a:pt x="12735" y="2791"/>
                    <a:pt x="13363" y="3272"/>
                  </a:cubicBezTo>
                  <a:cubicBezTo>
                    <a:pt x="14158" y="3858"/>
                    <a:pt x="14870" y="4569"/>
                    <a:pt x="15539" y="5322"/>
                  </a:cubicBezTo>
                  <a:lnTo>
                    <a:pt x="17485" y="7603"/>
                  </a:lnTo>
                  <a:cubicBezTo>
                    <a:pt x="17652" y="7791"/>
                    <a:pt x="17757" y="8022"/>
                    <a:pt x="17862" y="8231"/>
                  </a:cubicBezTo>
                  <a:cubicBezTo>
                    <a:pt x="18008" y="8545"/>
                    <a:pt x="18155" y="8879"/>
                    <a:pt x="18301" y="9193"/>
                  </a:cubicBezTo>
                  <a:cubicBezTo>
                    <a:pt x="18427" y="9444"/>
                    <a:pt x="18573" y="9696"/>
                    <a:pt x="18782" y="9884"/>
                  </a:cubicBezTo>
                  <a:cubicBezTo>
                    <a:pt x="18887" y="9988"/>
                    <a:pt x="19013" y="10072"/>
                    <a:pt x="19138" y="10177"/>
                  </a:cubicBezTo>
                  <a:cubicBezTo>
                    <a:pt x="19159" y="10198"/>
                    <a:pt x="19222" y="10198"/>
                    <a:pt x="19264" y="10219"/>
                  </a:cubicBezTo>
                  <a:cubicBezTo>
                    <a:pt x="19243" y="10093"/>
                    <a:pt x="19243" y="9988"/>
                    <a:pt x="19222" y="9884"/>
                  </a:cubicBezTo>
                  <a:cubicBezTo>
                    <a:pt x="19075" y="9151"/>
                    <a:pt x="18741" y="8461"/>
                    <a:pt x="18322" y="7875"/>
                  </a:cubicBezTo>
                  <a:cubicBezTo>
                    <a:pt x="17904" y="7289"/>
                    <a:pt x="17443" y="6766"/>
                    <a:pt x="16941" y="6243"/>
                  </a:cubicBezTo>
                  <a:cubicBezTo>
                    <a:pt x="16606" y="5887"/>
                    <a:pt x="16230" y="5511"/>
                    <a:pt x="15895" y="5155"/>
                  </a:cubicBezTo>
                  <a:cubicBezTo>
                    <a:pt x="15748" y="4967"/>
                    <a:pt x="15581" y="4778"/>
                    <a:pt x="15435" y="4569"/>
                  </a:cubicBezTo>
                  <a:cubicBezTo>
                    <a:pt x="14619" y="3439"/>
                    <a:pt x="13572" y="2581"/>
                    <a:pt x="12317" y="1975"/>
                  </a:cubicBezTo>
                  <a:cubicBezTo>
                    <a:pt x="11626" y="1640"/>
                    <a:pt x="10957" y="1410"/>
                    <a:pt x="10225" y="1242"/>
                  </a:cubicBezTo>
                  <a:cubicBezTo>
                    <a:pt x="10141" y="1221"/>
                    <a:pt x="10099" y="1201"/>
                    <a:pt x="10015" y="1180"/>
                  </a:cubicBezTo>
                  <a:cubicBezTo>
                    <a:pt x="9409" y="887"/>
                    <a:pt x="8781" y="657"/>
                    <a:pt x="8132" y="468"/>
                  </a:cubicBezTo>
                  <a:cubicBezTo>
                    <a:pt x="7546" y="301"/>
                    <a:pt x="6981" y="196"/>
                    <a:pt x="6396" y="133"/>
                  </a:cubicBezTo>
                  <a:cubicBezTo>
                    <a:pt x="5752" y="43"/>
                    <a:pt x="5125" y="1"/>
                    <a:pt x="44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7"/>
            <p:cNvSpPr/>
            <p:nvPr/>
          </p:nvSpPr>
          <p:spPr>
            <a:xfrm>
              <a:off x="4792625" y="2927050"/>
              <a:ext cx="435225" cy="173725"/>
            </a:xfrm>
            <a:custGeom>
              <a:avLst/>
              <a:gdLst/>
              <a:ahLst/>
              <a:cxnLst/>
              <a:rect l="l" t="t" r="r" b="b"/>
              <a:pathLst>
                <a:path w="17409" h="6949" extrusionOk="0">
                  <a:moveTo>
                    <a:pt x="13755" y="1"/>
                  </a:moveTo>
                  <a:cubicBezTo>
                    <a:pt x="13355" y="1"/>
                    <a:pt x="12952" y="11"/>
                    <a:pt x="12554" y="11"/>
                  </a:cubicBezTo>
                  <a:cubicBezTo>
                    <a:pt x="11675" y="11"/>
                    <a:pt x="10838" y="200"/>
                    <a:pt x="9981" y="388"/>
                  </a:cubicBezTo>
                  <a:cubicBezTo>
                    <a:pt x="8976" y="597"/>
                    <a:pt x="8035" y="911"/>
                    <a:pt x="7114" y="1329"/>
                  </a:cubicBezTo>
                  <a:cubicBezTo>
                    <a:pt x="6633" y="1560"/>
                    <a:pt x="6131" y="1853"/>
                    <a:pt x="5691" y="2166"/>
                  </a:cubicBezTo>
                  <a:cubicBezTo>
                    <a:pt x="5608" y="2250"/>
                    <a:pt x="5503" y="2271"/>
                    <a:pt x="5419" y="2313"/>
                  </a:cubicBezTo>
                  <a:cubicBezTo>
                    <a:pt x="4750" y="2627"/>
                    <a:pt x="4143" y="3045"/>
                    <a:pt x="3557" y="3526"/>
                  </a:cubicBezTo>
                  <a:cubicBezTo>
                    <a:pt x="2992" y="3966"/>
                    <a:pt x="2469" y="4468"/>
                    <a:pt x="1925" y="4928"/>
                  </a:cubicBezTo>
                  <a:cubicBezTo>
                    <a:pt x="1360" y="5410"/>
                    <a:pt x="816" y="5870"/>
                    <a:pt x="251" y="6288"/>
                  </a:cubicBezTo>
                  <a:cubicBezTo>
                    <a:pt x="146" y="6372"/>
                    <a:pt x="63" y="6477"/>
                    <a:pt x="42" y="6602"/>
                  </a:cubicBezTo>
                  <a:cubicBezTo>
                    <a:pt x="0" y="6749"/>
                    <a:pt x="42" y="6853"/>
                    <a:pt x="146" y="6895"/>
                  </a:cubicBezTo>
                  <a:cubicBezTo>
                    <a:pt x="192" y="6932"/>
                    <a:pt x="242" y="6948"/>
                    <a:pt x="293" y="6948"/>
                  </a:cubicBezTo>
                  <a:cubicBezTo>
                    <a:pt x="357" y="6948"/>
                    <a:pt x="423" y="6921"/>
                    <a:pt x="481" y="6874"/>
                  </a:cubicBezTo>
                  <a:lnTo>
                    <a:pt x="1109" y="6330"/>
                  </a:lnTo>
                  <a:cubicBezTo>
                    <a:pt x="2804" y="4866"/>
                    <a:pt x="4645" y="3526"/>
                    <a:pt x="6591" y="2397"/>
                  </a:cubicBezTo>
                  <a:cubicBezTo>
                    <a:pt x="7114" y="2083"/>
                    <a:pt x="7700" y="1790"/>
                    <a:pt x="8244" y="1518"/>
                  </a:cubicBezTo>
                  <a:cubicBezTo>
                    <a:pt x="8307" y="1476"/>
                    <a:pt x="8349" y="1476"/>
                    <a:pt x="8411" y="1455"/>
                  </a:cubicBezTo>
                  <a:lnTo>
                    <a:pt x="10608" y="827"/>
                  </a:lnTo>
                  <a:cubicBezTo>
                    <a:pt x="11278" y="639"/>
                    <a:pt x="11989" y="513"/>
                    <a:pt x="12701" y="493"/>
                  </a:cubicBezTo>
                  <a:cubicBezTo>
                    <a:pt x="12790" y="487"/>
                    <a:pt x="12880" y="484"/>
                    <a:pt x="12970" y="484"/>
                  </a:cubicBezTo>
                  <a:cubicBezTo>
                    <a:pt x="13215" y="484"/>
                    <a:pt x="13460" y="504"/>
                    <a:pt x="13705" y="534"/>
                  </a:cubicBezTo>
                  <a:cubicBezTo>
                    <a:pt x="13789" y="534"/>
                    <a:pt x="13851" y="534"/>
                    <a:pt x="13893" y="513"/>
                  </a:cubicBezTo>
                  <a:cubicBezTo>
                    <a:pt x="14042" y="464"/>
                    <a:pt x="14190" y="443"/>
                    <a:pt x="14338" y="443"/>
                  </a:cubicBezTo>
                  <a:cubicBezTo>
                    <a:pt x="14504" y="443"/>
                    <a:pt x="14669" y="469"/>
                    <a:pt x="14835" y="513"/>
                  </a:cubicBezTo>
                  <a:cubicBezTo>
                    <a:pt x="15232" y="618"/>
                    <a:pt x="15588" y="827"/>
                    <a:pt x="15986" y="1016"/>
                  </a:cubicBezTo>
                  <a:cubicBezTo>
                    <a:pt x="16279" y="1141"/>
                    <a:pt x="16572" y="1267"/>
                    <a:pt x="16885" y="1309"/>
                  </a:cubicBezTo>
                  <a:cubicBezTo>
                    <a:pt x="16907" y="1311"/>
                    <a:pt x="16929" y="1313"/>
                    <a:pt x="16951" y="1313"/>
                  </a:cubicBezTo>
                  <a:cubicBezTo>
                    <a:pt x="17101" y="1313"/>
                    <a:pt x="17263" y="1253"/>
                    <a:pt x="17408" y="1162"/>
                  </a:cubicBezTo>
                  <a:cubicBezTo>
                    <a:pt x="17116" y="848"/>
                    <a:pt x="16802" y="618"/>
                    <a:pt x="16425" y="430"/>
                  </a:cubicBezTo>
                  <a:cubicBezTo>
                    <a:pt x="15965" y="200"/>
                    <a:pt x="15463" y="95"/>
                    <a:pt x="14939" y="53"/>
                  </a:cubicBezTo>
                  <a:cubicBezTo>
                    <a:pt x="14552" y="11"/>
                    <a:pt x="14155" y="1"/>
                    <a:pt x="137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7"/>
            <p:cNvSpPr/>
            <p:nvPr/>
          </p:nvSpPr>
          <p:spPr>
            <a:xfrm>
              <a:off x="5205325" y="2737950"/>
              <a:ext cx="367775" cy="262100"/>
            </a:xfrm>
            <a:custGeom>
              <a:avLst/>
              <a:gdLst/>
              <a:ahLst/>
              <a:cxnLst/>
              <a:rect l="l" t="t" r="r" b="b"/>
              <a:pathLst>
                <a:path w="14711" h="10484" extrusionOk="0">
                  <a:moveTo>
                    <a:pt x="1" y="1"/>
                  </a:moveTo>
                  <a:lnTo>
                    <a:pt x="1" y="1"/>
                  </a:lnTo>
                  <a:cubicBezTo>
                    <a:pt x="43" y="126"/>
                    <a:pt x="126" y="189"/>
                    <a:pt x="210" y="231"/>
                  </a:cubicBezTo>
                  <a:cubicBezTo>
                    <a:pt x="398" y="399"/>
                    <a:pt x="628" y="503"/>
                    <a:pt x="859" y="566"/>
                  </a:cubicBezTo>
                  <a:lnTo>
                    <a:pt x="2281" y="963"/>
                  </a:lnTo>
                  <a:cubicBezTo>
                    <a:pt x="2825" y="1131"/>
                    <a:pt x="3411" y="1256"/>
                    <a:pt x="3893" y="1507"/>
                  </a:cubicBezTo>
                  <a:cubicBezTo>
                    <a:pt x="4771" y="1968"/>
                    <a:pt x="5608" y="2428"/>
                    <a:pt x="6403" y="2972"/>
                  </a:cubicBezTo>
                  <a:cubicBezTo>
                    <a:pt x="7805" y="3914"/>
                    <a:pt x="9103" y="4939"/>
                    <a:pt x="10358" y="6048"/>
                  </a:cubicBezTo>
                  <a:cubicBezTo>
                    <a:pt x="10944" y="6529"/>
                    <a:pt x="11488" y="7031"/>
                    <a:pt x="12053" y="7533"/>
                  </a:cubicBezTo>
                  <a:cubicBezTo>
                    <a:pt x="12116" y="7575"/>
                    <a:pt x="12157" y="7617"/>
                    <a:pt x="12199" y="7659"/>
                  </a:cubicBezTo>
                  <a:cubicBezTo>
                    <a:pt x="12534" y="8098"/>
                    <a:pt x="12952" y="8517"/>
                    <a:pt x="13350" y="8935"/>
                  </a:cubicBezTo>
                  <a:cubicBezTo>
                    <a:pt x="13727" y="9333"/>
                    <a:pt x="14103" y="9751"/>
                    <a:pt x="14438" y="10149"/>
                  </a:cubicBezTo>
                  <a:cubicBezTo>
                    <a:pt x="14522" y="10254"/>
                    <a:pt x="14605" y="10358"/>
                    <a:pt x="14710" y="10484"/>
                  </a:cubicBezTo>
                  <a:lnTo>
                    <a:pt x="14710" y="10295"/>
                  </a:lnTo>
                  <a:cubicBezTo>
                    <a:pt x="14647" y="9668"/>
                    <a:pt x="14396" y="9145"/>
                    <a:pt x="14020" y="8684"/>
                  </a:cubicBezTo>
                  <a:cubicBezTo>
                    <a:pt x="13727" y="8349"/>
                    <a:pt x="13413" y="8036"/>
                    <a:pt x="13078" y="7743"/>
                  </a:cubicBezTo>
                  <a:cubicBezTo>
                    <a:pt x="12764" y="7450"/>
                    <a:pt x="12429" y="7220"/>
                    <a:pt x="12116" y="6927"/>
                  </a:cubicBezTo>
                  <a:cubicBezTo>
                    <a:pt x="11718" y="6592"/>
                    <a:pt x="11362" y="6215"/>
                    <a:pt x="10965" y="5880"/>
                  </a:cubicBezTo>
                  <a:cubicBezTo>
                    <a:pt x="9437" y="4500"/>
                    <a:pt x="7805" y="3265"/>
                    <a:pt x="6090" y="2135"/>
                  </a:cubicBezTo>
                  <a:cubicBezTo>
                    <a:pt x="5776" y="1926"/>
                    <a:pt x="5462" y="1717"/>
                    <a:pt x="5148" y="1549"/>
                  </a:cubicBezTo>
                  <a:cubicBezTo>
                    <a:pt x="4834" y="1361"/>
                    <a:pt x="4520" y="1194"/>
                    <a:pt x="4185" y="1068"/>
                  </a:cubicBezTo>
                  <a:cubicBezTo>
                    <a:pt x="3683" y="859"/>
                    <a:pt x="3181" y="650"/>
                    <a:pt x="2700" y="503"/>
                  </a:cubicBezTo>
                  <a:cubicBezTo>
                    <a:pt x="2009" y="294"/>
                    <a:pt x="1319" y="106"/>
                    <a:pt x="608" y="43"/>
                  </a:cubicBezTo>
                  <a:cubicBezTo>
                    <a:pt x="419" y="22"/>
                    <a:pt x="231" y="2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7"/>
            <p:cNvSpPr/>
            <p:nvPr/>
          </p:nvSpPr>
          <p:spPr>
            <a:xfrm>
              <a:off x="5057825" y="2786000"/>
              <a:ext cx="406450" cy="169075"/>
            </a:xfrm>
            <a:custGeom>
              <a:avLst/>
              <a:gdLst/>
              <a:ahLst/>
              <a:cxnLst/>
              <a:rect l="l" t="t" r="r" b="b"/>
              <a:pathLst>
                <a:path w="16258" h="6763" extrusionOk="0">
                  <a:moveTo>
                    <a:pt x="4591" y="0"/>
                  </a:moveTo>
                  <a:cubicBezTo>
                    <a:pt x="4160" y="0"/>
                    <a:pt x="3733" y="36"/>
                    <a:pt x="3306" y="88"/>
                  </a:cubicBezTo>
                  <a:cubicBezTo>
                    <a:pt x="2637" y="171"/>
                    <a:pt x="1925" y="255"/>
                    <a:pt x="1235" y="360"/>
                  </a:cubicBezTo>
                  <a:cubicBezTo>
                    <a:pt x="900" y="401"/>
                    <a:pt x="565" y="485"/>
                    <a:pt x="230" y="569"/>
                  </a:cubicBezTo>
                  <a:lnTo>
                    <a:pt x="0" y="632"/>
                  </a:lnTo>
                  <a:cubicBezTo>
                    <a:pt x="105" y="694"/>
                    <a:pt x="210" y="715"/>
                    <a:pt x="314" y="715"/>
                  </a:cubicBezTo>
                  <a:cubicBezTo>
                    <a:pt x="565" y="715"/>
                    <a:pt x="795" y="715"/>
                    <a:pt x="1067" y="694"/>
                  </a:cubicBezTo>
                  <a:cubicBezTo>
                    <a:pt x="1689" y="619"/>
                    <a:pt x="2311" y="565"/>
                    <a:pt x="2941" y="565"/>
                  </a:cubicBezTo>
                  <a:cubicBezTo>
                    <a:pt x="3180" y="565"/>
                    <a:pt x="3420" y="573"/>
                    <a:pt x="3662" y="590"/>
                  </a:cubicBezTo>
                  <a:cubicBezTo>
                    <a:pt x="4499" y="632"/>
                    <a:pt x="5357" y="736"/>
                    <a:pt x="6194" y="925"/>
                  </a:cubicBezTo>
                  <a:cubicBezTo>
                    <a:pt x="6759" y="1050"/>
                    <a:pt x="7344" y="1218"/>
                    <a:pt x="7909" y="1406"/>
                  </a:cubicBezTo>
                  <a:cubicBezTo>
                    <a:pt x="8684" y="1657"/>
                    <a:pt x="9437" y="1950"/>
                    <a:pt x="10169" y="2306"/>
                  </a:cubicBezTo>
                  <a:cubicBezTo>
                    <a:pt x="10483" y="2473"/>
                    <a:pt x="10734" y="2661"/>
                    <a:pt x="11027" y="2870"/>
                  </a:cubicBezTo>
                  <a:cubicBezTo>
                    <a:pt x="12073" y="3603"/>
                    <a:pt x="13015" y="4440"/>
                    <a:pt x="13977" y="5235"/>
                  </a:cubicBezTo>
                  <a:cubicBezTo>
                    <a:pt x="14396" y="5611"/>
                    <a:pt x="14856" y="5967"/>
                    <a:pt x="15275" y="6344"/>
                  </a:cubicBezTo>
                  <a:cubicBezTo>
                    <a:pt x="15526" y="6574"/>
                    <a:pt x="15839" y="6679"/>
                    <a:pt x="16174" y="6762"/>
                  </a:cubicBezTo>
                  <a:lnTo>
                    <a:pt x="16258" y="6762"/>
                  </a:lnTo>
                  <a:cubicBezTo>
                    <a:pt x="16070" y="6490"/>
                    <a:pt x="15902" y="6281"/>
                    <a:pt x="15693" y="6072"/>
                  </a:cubicBezTo>
                  <a:cubicBezTo>
                    <a:pt x="15316" y="5695"/>
                    <a:pt x="14877" y="5319"/>
                    <a:pt x="14459" y="4984"/>
                  </a:cubicBezTo>
                  <a:cubicBezTo>
                    <a:pt x="14019" y="4649"/>
                    <a:pt x="13538" y="4272"/>
                    <a:pt x="13119" y="3875"/>
                  </a:cubicBezTo>
                  <a:cubicBezTo>
                    <a:pt x="12617" y="3435"/>
                    <a:pt x="12094" y="3038"/>
                    <a:pt x="11550" y="2682"/>
                  </a:cubicBezTo>
                  <a:cubicBezTo>
                    <a:pt x="10797" y="2159"/>
                    <a:pt x="10002" y="1678"/>
                    <a:pt x="9144" y="1301"/>
                  </a:cubicBezTo>
                  <a:cubicBezTo>
                    <a:pt x="8558" y="1050"/>
                    <a:pt x="7993" y="820"/>
                    <a:pt x="7386" y="694"/>
                  </a:cubicBezTo>
                  <a:cubicBezTo>
                    <a:pt x="7324" y="673"/>
                    <a:pt x="7198" y="632"/>
                    <a:pt x="7135" y="590"/>
                  </a:cubicBezTo>
                  <a:cubicBezTo>
                    <a:pt x="6612" y="297"/>
                    <a:pt x="6026" y="109"/>
                    <a:pt x="5399" y="46"/>
                  </a:cubicBezTo>
                  <a:cubicBezTo>
                    <a:pt x="5127" y="14"/>
                    <a:pt x="4858" y="0"/>
                    <a:pt x="45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7"/>
            <p:cNvSpPr/>
            <p:nvPr/>
          </p:nvSpPr>
          <p:spPr>
            <a:xfrm>
              <a:off x="4910825" y="3219725"/>
              <a:ext cx="220250" cy="246925"/>
            </a:xfrm>
            <a:custGeom>
              <a:avLst/>
              <a:gdLst/>
              <a:ahLst/>
              <a:cxnLst/>
              <a:rect l="l" t="t" r="r" b="b"/>
              <a:pathLst>
                <a:path w="8810" h="9877" extrusionOk="0">
                  <a:moveTo>
                    <a:pt x="8569" y="1"/>
                  </a:moveTo>
                  <a:cubicBezTo>
                    <a:pt x="8512" y="1"/>
                    <a:pt x="8461" y="29"/>
                    <a:pt x="8391" y="84"/>
                  </a:cubicBezTo>
                  <a:cubicBezTo>
                    <a:pt x="8245" y="210"/>
                    <a:pt x="8161" y="377"/>
                    <a:pt x="8098" y="545"/>
                  </a:cubicBezTo>
                  <a:cubicBezTo>
                    <a:pt x="7973" y="900"/>
                    <a:pt x="7826" y="1256"/>
                    <a:pt x="7701" y="1591"/>
                  </a:cubicBezTo>
                  <a:cubicBezTo>
                    <a:pt x="7617" y="1884"/>
                    <a:pt x="7512" y="2156"/>
                    <a:pt x="7303" y="2386"/>
                  </a:cubicBezTo>
                  <a:cubicBezTo>
                    <a:pt x="7261" y="2407"/>
                    <a:pt x="7261" y="2491"/>
                    <a:pt x="7240" y="2574"/>
                  </a:cubicBezTo>
                  <a:cubicBezTo>
                    <a:pt x="6989" y="3348"/>
                    <a:pt x="6550" y="4060"/>
                    <a:pt x="6090" y="4708"/>
                  </a:cubicBezTo>
                  <a:cubicBezTo>
                    <a:pt x="5671" y="5252"/>
                    <a:pt x="5253" y="5838"/>
                    <a:pt x="4855" y="6403"/>
                  </a:cubicBezTo>
                  <a:cubicBezTo>
                    <a:pt x="4667" y="6675"/>
                    <a:pt x="4457" y="6884"/>
                    <a:pt x="4206" y="7073"/>
                  </a:cubicBezTo>
                  <a:cubicBezTo>
                    <a:pt x="2909" y="7931"/>
                    <a:pt x="1591" y="8705"/>
                    <a:pt x="189" y="9479"/>
                  </a:cubicBezTo>
                  <a:cubicBezTo>
                    <a:pt x="147" y="9500"/>
                    <a:pt x="84" y="9542"/>
                    <a:pt x="1" y="9584"/>
                  </a:cubicBezTo>
                  <a:cubicBezTo>
                    <a:pt x="105" y="9793"/>
                    <a:pt x="273" y="9877"/>
                    <a:pt x="482" y="9877"/>
                  </a:cubicBezTo>
                  <a:cubicBezTo>
                    <a:pt x="796" y="9877"/>
                    <a:pt x="1089" y="9751"/>
                    <a:pt x="1319" y="9584"/>
                  </a:cubicBezTo>
                  <a:cubicBezTo>
                    <a:pt x="1424" y="9500"/>
                    <a:pt x="1549" y="9437"/>
                    <a:pt x="1675" y="9395"/>
                  </a:cubicBezTo>
                  <a:cubicBezTo>
                    <a:pt x="2867" y="8956"/>
                    <a:pt x="3934" y="8349"/>
                    <a:pt x="4855" y="7449"/>
                  </a:cubicBezTo>
                  <a:cubicBezTo>
                    <a:pt x="5001" y="7303"/>
                    <a:pt x="5169" y="7136"/>
                    <a:pt x="5294" y="6989"/>
                  </a:cubicBezTo>
                  <a:cubicBezTo>
                    <a:pt x="5901" y="6257"/>
                    <a:pt x="6487" y="5524"/>
                    <a:pt x="6989" y="4708"/>
                  </a:cubicBezTo>
                  <a:cubicBezTo>
                    <a:pt x="7533" y="3788"/>
                    <a:pt x="8014" y="2846"/>
                    <a:pt x="8349" y="1842"/>
                  </a:cubicBezTo>
                  <a:cubicBezTo>
                    <a:pt x="8538" y="1340"/>
                    <a:pt x="8663" y="817"/>
                    <a:pt x="8768" y="294"/>
                  </a:cubicBezTo>
                  <a:cubicBezTo>
                    <a:pt x="8810" y="105"/>
                    <a:pt x="8810" y="105"/>
                    <a:pt x="8663" y="22"/>
                  </a:cubicBezTo>
                  <a:cubicBezTo>
                    <a:pt x="8628" y="8"/>
                    <a:pt x="8598" y="1"/>
                    <a:pt x="85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7"/>
            <p:cNvSpPr/>
            <p:nvPr/>
          </p:nvSpPr>
          <p:spPr>
            <a:xfrm>
              <a:off x="5145700" y="3189900"/>
              <a:ext cx="174225" cy="402650"/>
            </a:xfrm>
            <a:custGeom>
              <a:avLst/>
              <a:gdLst/>
              <a:ahLst/>
              <a:cxnLst/>
              <a:rect l="l" t="t" r="r" b="b"/>
              <a:pathLst>
                <a:path w="6969" h="16106" extrusionOk="0">
                  <a:moveTo>
                    <a:pt x="6026" y="1"/>
                  </a:moveTo>
                  <a:cubicBezTo>
                    <a:pt x="6047" y="64"/>
                    <a:pt x="6047" y="127"/>
                    <a:pt x="6047" y="210"/>
                  </a:cubicBezTo>
                  <a:cubicBezTo>
                    <a:pt x="6131" y="796"/>
                    <a:pt x="6236" y="1403"/>
                    <a:pt x="6319" y="2010"/>
                  </a:cubicBezTo>
                  <a:cubicBezTo>
                    <a:pt x="6424" y="2679"/>
                    <a:pt x="6487" y="3370"/>
                    <a:pt x="6487" y="4039"/>
                  </a:cubicBezTo>
                  <a:cubicBezTo>
                    <a:pt x="6487" y="4667"/>
                    <a:pt x="6382" y="5274"/>
                    <a:pt x="6215" y="5881"/>
                  </a:cubicBezTo>
                  <a:cubicBezTo>
                    <a:pt x="6110" y="6215"/>
                    <a:pt x="6026" y="6529"/>
                    <a:pt x="5922" y="6864"/>
                  </a:cubicBezTo>
                  <a:cubicBezTo>
                    <a:pt x="5545" y="8119"/>
                    <a:pt x="5085" y="9312"/>
                    <a:pt x="4457" y="10463"/>
                  </a:cubicBezTo>
                  <a:cubicBezTo>
                    <a:pt x="3955" y="11404"/>
                    <a:pt x="3411" y="12346"/>
                    <a:pt x="2783" y="13204"/>
                  </a:cubicBezTo>
                  <a:cubicBezTo>
                    <a:pt x="2239" y="13936"/>
                    <a:pt x="1653" y="14606"/>
                    <a:pt x="984" y="15233"/>
                  </a:cubicBezTo>
                  <a:cubicBezTo>
                    <a:pt x="879" y="15317"/>
                    <a:pt x="796" y="15380"/>
                    <a:pt x="670" y="15401"/>
                  </a:cubicBezTo>
                  <a:cubicBezTo>
                    <a:pt x="503" y="15422"/>
                    <a:pt x="377" y="15484"/>
                    <a:pt x="210" y="15526"/>
                  </a:cubicBezTo>
                  <a:cubicBezTo>
                    <a:pt x="84" y="15589"/>
                    <a:pt x="0" y="15652"/>
                    <a:pt x="0" y="15819"/>
                  </a:cubicBezTo>
                  <a:cubicBezTo>
                    <a:pt x="42" y="15966"/>
                    <a:pt x="168" y="16049"/>
                    <a:pt x="293" y="16070"/>
                  </a:cubicBezTo>
                  <a:cubicBezTo>
                    <a:pt x="356" y="16094"/>
                    <a:pt x="419" y="16106"/>
                    <a:pt x="481" y="16106"/>
                  </a:cubicBezTo>
                  <a:cubicBezTo>
                    <a:pt x="583" y="16106"/>
                    <a:pt x="683" y="16073"/>
                    <a:pt x="775" y="16008"/>
                  </a:cubicBezTo>
                  <a:cubicBezTo>
                    <a:pt x="837" y="15945"/>
                    <a:pt x="942" y="15861"/>
                    <a:pt x="1005" y="15798"/>
                  </a:cubicBezTo>
                  <a:cubicBezTo>
                    <a:pt x="1109" y="15652"/>
                    <a:pt x="1214" y="15589"/>
                    <a:pt x="1319" y="15505"/>
                  </a:cubicBezTo>
                  <a:cubicBezTo>
                    <a:pt x="2093" y="14961"/>
                    <a:pt x="2721" y="14250"/>
                    <a:pt x="3306" y="13455"/>
                  </a:cubicBezTo>
                  <a:cubicBezTo>
                    <a:pt x="3913" y="12618"/>
                    <a:pt x="4436" y="11739"/>
                    <a:pt x="4876" y="10818"/>
                  </a:cubicBezTo>
                  <a:cubicBezTo>
                    <a:pt x="5190" y="10212"/>
                    <a:pt x="5420" y="9626"/>
                    <a:pt x="5692" y="8998"/>
                  </a:cubicBezTo>
                  <a:cubicBezTo>
                    <a:pt x="5901" y="8412"/>
                    <a:pt x="6131" y="7847"/>
                    <a:pt x="6319" y="7261"/>
                  </a:cubicBezTo>
                  <a:cubicBezTo>
                    <a:pt x="6529" y="6613"/>
                    <a:pt x="6696" y="5922"/>
                    <a:pt x="6780" y="5253"/>
                  </a:cubicBezTo>
                  <a:cubicBezTo>
                    <a:pt x="6842" y="4855"/>
                    <a:pt x="6884" y="4458"/>
                    <a:pt x="6905" y="4039"/>
                  </a:cubicBezTo>
                  <a:cubicBezTo>
                    <a:pt x="6968" y="3056"/>
                    <a:pt x="6947" y="2093"/>
                    <a:pt x="6633" y="1110"/>
                  </a:cubicBezTo>
                  <a:cubicBezTo>
                    <a:pt x="6529" y="754"/>
                    <a:pt x="6361" y="440"/>
                    <a:pt x="6152" y="127"/>
                  </a:cubicBezTo>
                  <a:cubicBezTo>
                    <a:pt x="6131" y="64"/>
                    <a:pt x="6068" y="43"/>
                    <a:pt x="60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7"/>
            <p:cNvSpPr/>
            <p:nvPr/>
          </p:nvSpPr>
          <p:spPr>
            <a:xfrm>
              <a:off x="4783725" y="2766725"/>
              <a:ext cx="351525" cy="151125"/>
            </a:xfrm>
            <a:custGeom>
              <a:avLst/>
              <a:gdLst/>
              <a:ahLst/>
              <a:cxnLst/>
              <a:rect l="l" t="t" r="r" b="b"/>
              <a:pathLst>
                <a:path w="14061" h="6045" extrusionOk="0">
                  <a:moveTo>
                    <a:pt x="13412" y="1"/>
                  </a:moveTo>
                  <a:cubicBezTo>
                    <a:pt x="12303" y="1"/>
                    <a:pt x="11257" y="189"/>
                    <a:pt x="10211" y="440"/>
                  </a:cubicBezTo>
                  <a:cubicBezTo>
                    <a:pt x="9374" y="649"/>
                    <a:pt x="8516" y="880"/>
                    <a:pt x="7679" y="1172"/>
                  </a:cubicBezTo>
                  <a:cubicBezTo>
                    <a:pt x="6717" y="1507"/>
                    <a:pt x="5775" y="1989"/>
                    <a:pt x="4855" y="2491"/>
                  </a:cubicBezTo>
                  <a:cubicBezTo>
                    <a:pt x="4039" y="2951"/>
                    <a:pt x="3243" y="3432"/>
                    <a:pt x="2427" y="3872"/>
                  </a:cubicBezTo>
                  <a:cubicBezTo>
                    <a:pt x="1925" y="4165"/>
                    <a:pt x="1465" y="4499"/>
                    <a:pt x="1046" y="4897"/>
                  </a:cubicBezTo>
                  <a:cubicBezTo>
                    <a:pt x="774" y="5127"/>
                    <a:pt x="523" y="5378"/>
                    <a:pt x="272" y="5629"/>
                  </a:cubicBezTo>
                  <a:cubicBezTo>
                    <a:pt x="210" y="5692"/>
                    <a:pt x="126" y="5797"/>
                    <a:pt x="63" y="5880"/>
                  </a:cubicBezTo>
                  <a:cubicBezTo>
                    <a:pt x="42" y="5901"/>
                    <a:pt x="21" y="5964"/>
                    <a:pt x="0" y="6027"/>
                  </a:cubicBezTo>
                  <a:cubicBezTo>
                    <a:pt x="31" y="6039"/>
                    <a:pt x="58" y="6044"/>
                    <a:pt x="83" y="6044"/>
                  </a:cubicBezTo>
                  <a:cubicBezTo>
                    <a:pt x="143" y="6044"/>
                    <a:pt x="192" y="6015"/>
                    <a:pt x="251" y="5985"/>
                  </a:cubicBezTo>
                  <a:cubicBezTo>
                    <a:pt x="670" y="5755"/>
                    <a:pt x="1088" y="5546"/>
                    <a:pt x="1486" y="5294"/>
                  </a:cubicBezTo>
                  <a:cubicBezTo>
                    <a:pt x="2030" y="4981"/>
                    <a:pt x="2532" y="4625"/>
                    <a:pt x="3055" y="4290"/>
                  </a:cubicBezTo>
                  <a:cubicBezTo>
                    <a:pt x="3725" y="3851"/>
                    <a:pt x="4415" y="3411"/>
                    <a:pt x="5148" y="3118"/>
                  </a:cubicBezTo>
                  <a:cubicBezTo>
                    <a:pt x="5210" y="3077"/>
                    <a:pt x="5252" y="3056"/>
                    <a:pt x="5273" y="3035"/>
                  </a:cubicBezTo>
                  <a:cubicBezTo>
                    <a:pt x="5817" y="2512"/>
                    <a:pt x="6487" y="2135"/>
                    <a:pt x="7219" y="1926"/>
                  </a:cubicBezTo>
                  <a:cubicBezTo>
                    <a:pt x="7763" y="1779"/>
                    <a:pt x="8328" y="1654"/>
                    <a:pt x="8893" y="1486"/>
                  </a:cubicBezTo>
                  <a:cubicBezTo>
                    <a:pt x="9228" y="1403"/>
                    <a:pt x="9541" y="1298"/>
                    <a:pt x="9876" y="1235"/>
                  </a:cubicBezTo>
                  <a:lnTo>
                    <a:pt x="10044" y="1152"/>
                  </a:lnTo>
                  <a:cubicBezTo>
                    <a:pt x="10358" y="942"/>
                    <a:pt x="10713" y="838"/>
                    <a:pt x="11090" y="775"/>
                  </a:cubicBezTo>
                  <a:cubicBezTo>
                    <a:pt x="11550" y="733"/>
                    <a:pt x="12031" y="733"/>
                    <a:pt x="12471" y="670"/>
                  </a:cubicBezTo>
                  <a:cubicBezTo>
                    <a:pt x="12764" y="649"/>
                    <a:pt x="13036" y="608"/>
                    <a:pt x="13329" y="545"/>
                  </a:cubicBezTo>
                  <a:cubicBezTo>
                    <a:pt x="13538" y="524"/>
                    <a:pt x="13726" y="419"/>
                    <a:pt x="13873" y="294"/>
                  </a:cubicBezTo>
                  <a:cubicBezTo>
                    <a:pt x="13956" y="210"/>
                    <a:pt x="14040" y="147"/>
                    <a:pt x="14061" y="22"/>
                  </a:cubicBezTo>
                  <a:cubicBezTo>
                    <a:pt x="13831" y="1"/>
                    <a:pt x="13622" y="1"/>
                    <a:pt x="134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7"/>
            <p:cNvSpPr/>
            <p:nvPr/>
          </p:nvSpPr>
          <p:spPr>
            <a:xfrm>
              <a:off x="5245075" y="2717875"/>
              <a:ext cx="337425" cy="240325"/>
            </a:xfrm>
            <a:custGeom>
              <a:avLst/>
              <a:gdLst/>
              <a:ahLst/>
              <a:cxnLst/>
              <a:rect l="l" t="t" r="r" b="b"/>
              <a:pathLst>
                <a:path w="13497" h="9613" extrusionOk="0">
                  <a:moveTo>
                    <a:pt x="148" y="1"/>
                  </a:moveTo>
                  <a:cubicBezTo>
                    <a:pt x="104" y="1"/>
                    <a:pt x="47" y="20"/>
                    <a:pt x="1" y="51"/>
                  </a:cubicBezTo>
                  <a:cubicBezTo>
                    <a:pt x="1" y="176"/>
                    <a:pt x="85" y="197"/>
                    <a:pt x="147" y="218"/>
                  </a:cubicBezTo>
                  <a:cubicBezTo>
                    <a:pt x="294" y="302"/>
                    <a:pt x="440" y="406"/>
                    <a:pt x="608" y="448"/>
                  </a:cubicBezTo>
                  <a:cubicBezTo>
                    <a:pt x="922" y="595"/>
                    <a:pt x="1256" y="699"/>
                    <a:pt x="1570" y="804"/>
                  </a:cubicBezTo>
                  <a:cubicBezTo>
                    <a:pt x="2909" y="1243"/>
                    <a:pt x="4165" y="1808"/>
                    <a:pt x="5295" y="2687"/>
                  </a:cubicBezTo>
                  <a:cubicBezTo>
                    <a:pt x="5399" y="2750"/>
                    <a:pt x="5504" y="2834"/>
                    <a:pt x="5608" y="2896"/>
                  </a:cubicBezTo>
                  <a:cubicBezTo>
                    <a:pt x="6320" y="3273"/>
                    <a:pt x="6906" y="3754"/>
                    <a:pt x="7513" y="4277"/>
                  </a:cubicBezTo>
                  <a:cubicBezTo>
                    <a:pt x="8057" y="4779"/>
                    <a:pt x="8621" y="5282"/>
                    <a:pt x="9186" y="5763"/>
                  </a:cubicBezTo>
                  <a:cubicBezTo>
                    <a:pt x="9605" y="6139"/>
                    <a:pt x="10044" y="6453"/>
                    <a:pt x="10505" y="6767"/>
                  </a:cubicBezTo>
                  <a:cubicBezTo>
                    <a:pt x="10672" y="6893"/>
                    <a:pt x="10839" y="7018"/>
                    <a:pt x="10986" y="7186"/>
                  </a:cubicBezTo>
                  <a:cubicBezTo>
                    <a:pt x="11572" y="7751"/>
                    <a:pt x="12137" y="8316"/>
                    <a:pt x="12723" y="8880"/>
                  </a:cubicBezTo>
                  <a:cubicBezTo>
                    <a:pt x="12953" y="9111"/>
                    <a:pt x="13183" y="9362"/>
                    <a:pt x="13476" y="9613"/>
                  </a:cubicBezTo>
                  <a:lnTo>
                    <a:pt x="13497" y="9613"/>
                  </a:lnTo>
                  <a:cubicBezTo>
                    <a:pt x="13476" y="9529"/>
                    <a:pt x="13476" y="9487"/>
                    <a:pt x="13476" y="9424"/>
                  </a:cubicBezTo>
                  <a:cubicBezTo>
                    <a:pt x="13392" y="8901"/>
                    <a:pt x="13162" y="8462"/>
                    <a:pt x="12848" y="8044"/>
                  </a:cubicBezTo>
                  <a:cubicBezTo>
                    <a:pt x="12513" y="7625"/>
                    <a:pt x="12095" y="7248"/>
                    <a:pt x="11676" y="6935"/>
                  </a:cubicBezTo>
                  <a:cubicBezTo>
                    <a:pt x="11237" y="6600"/>
                    <a:pt x="10777" y="6328"/>
                    <a:pt x="10358" y="5972"/>
                  </a:cubicBezTo>
                  <a:cubicBezTo>
                    <a:pt x="10107" y="5763"/>
                    <a:pt x="9898" y="5595"/>
                    <a:pt x="9668" y="5365"/>
                  </a:cubicBezTo>
                  <a:cubicBezTo>
                    <a:pt x="9626" y="5323"/>
                    <a:pt x="9605" y="5303"/>
                    <a:pt x="9563" y="5282"/>
                  </a:cubicBezTo>
                  <a:cubicBezTo>
                    <a:pt x="8747" y="4717"/>
                    <a:pt x="7952" y="4110"/>
                    <a:pt x="7199" y="3503"/>
                  </a:cubicBezTo>
                  <a:cubicBezTo>
                    <a:pt x="6445" y="2875"/>
                    <a:pt x="5692" y="2269"/>
                    <a:pt x="4876" y="1746"/>
                  </a:cubicBezTo>
                  <a:cubicBezTo>
                    <a:pt x="4228" y="1306"/>
                    <a:pt x="3516" y="929"/>
                    <a:pt x="2784" y="637"/>
                  </a:cubicBezTo>
                  <a:cubicBezTo>
                    <a:pt x="2554" y="574"/>
                    <a:pt x="2303" y="448"/>
                    <a:pt x="2051" y="365"/>
                  </a:cubicBezTo>
                  <a:cubicBezTo>
                    <a:pt x="1633" y="197"/>
                    <a:pt x="1215" y="93"/>
                    <a:pt x="775" y="51"/>
                  </a:cubicBezTo>
                  <a:cubicBezTo>
                    <a:pt x="587" y="51"/>
                    <a:pt x="378" y="9"/>
                    <a:pt x="189" y="9"/>
                  </a:cubicBezTo>
                  <a:cubicBezTo>
                    <a:pt x="178" y="3"/>
                    <a:pt x="164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7"/>
            <p:cNvSpPr/>
            <p:nvPr/>
          </p:nvSpPr>
          <p:spPr>
            <a:xfrm>
              <a:off x="4940125" y="2817300"/>
              <a:ext cx="401750" cy="65050"/>
            </a:xfrm>
            <a:custGeom>
              <a:avLst/>
              <a:gdLst/>
              <a:ahLst/>
              <a:cxnLst/>
              <a:rect l="l" t="t" r="r" b="b"/>
              <a:pathLst>
                <a:path w="16070" h="2602" extrusionOk="0">
                  <a:moveTo>
                    <a:pt x="8018" y="0"/>
                  </a:moveTo>
                  <a:cubicBezTo>
                    <a:pt x="7845" y="0"/>
                    <a:pt x="7670" y="3"/>
                    <a:pt x="7491" y="7"/>
                  </a:cubicBezTo>
                  <a:cubicBezTo>
                    <a:pt x="6445" y="28"/>
                    <a:pt x="5441" y="91"/>
                    <a:pt x="4394" y="112"/>
                  </a:cubicBezTo>
                  <a:cubicBezTo>
                    <a:pt x="3997" y="112"/>
                    <a:pt x="3599" y="112"/>
                    <a:pt x="3202" y="133"/>
                  </a:cubicBezTo>
                  <a:cubicBezTo>
                    <a:pt x="2428" y="196"/>
                    <a:pt x="1633" y="321"/>
                    <a:pt x="858" y="530"/>
                  </a:cubicBezTo>
                  <a:cubicBezTo>
                    <a:pt x="670" y="593"/>
                    <a:pt x="482" y="656"/>
                    <a:pt x="314" y="740"/>
                  </a:cubicBezTo>
                  <a:cubicBezTo>
                    <a:pt x="231" y="761"/>
                    <a:pt x="168" y="802"/>
                    <a:pt x="126" y="844"/>
                  </a:cubicBezTo>
                  <a:cubicBezTo>
                    <a:pt x="0" y="949"/>
                    <a:pt x="0" y="1054"/>
                    <a:pt x="126" y="1179"/>
                  </a:cubicBezTo>
                  <a:cubicBezTo>
                    <a:pt x="1046" y="829"/>
                    <a:pt x="1999" y="690"/>
                    <a:pt x="2984" y="690"/>
                  </a:cubicBezTo>
                  <a:cubicBezTo>
                    <a:pt x="3118" y="690"/>
                    <a:pt x="3254" y="693"/>
                    <a:pt x="3390" y="698"/>
                  </a:cubicBezTo>
                  <a:cubicBezTo>
                    <a:pt x="3725" y="698"/>
                    <a:pt x="4081" y="719"/>
                    <a:pt x="4415" y="719"/>
                  </a:cubicBezTo>
                  <a:cubicBezTo>
                    <a:pt x="4750" y="719"/>
                    <a:pt x="5127" y="698"/>
                    <a:pt x="5462" y="677"/>
                  </a:cubicBezTo>
                  <a:cubicBezTo>
                    <a:pt x="6140" y="632"/>
                    <a:pt x="6830" y="597"/>
                    <a:pt x="7514" y="597"/>
                  </a:cubicBezTo>
                  <a:cubicBezTo>
                    <a:pt x="7780" y="597"/>
                    <a:pt x="8044" y="602"/>
                    <a:pt x="8307" y="614"/>
                  </a:cubicBezTo>
                  <a:cubicBezTo>
                    <a:pt x="8893" y="635"/>
                    <a:pt x="9437" y="698"/>
                    <a:pt x="10002" y="740"/>
                  </a:cubicBezTo>
                  <a:cubicBezTo>
                    <a:pt x="10609" y="823"/>
                    <a:pt x="11195" y="928"/>
                    <a:pt x="11760" y="1095"/>
                  </a:cubicBezTo>
                  <a:cubicBezTo>
                    <a:pt x="12073" y="1200"/>
                    <a:pt x="12387" y="1242"/>
                    <a:pt x="12680" y="1346"/>
                  </a:cubicBezTo>
                  <a:cubicBezTo>
                    <a:pt x="13120" y="1472"/>
                    <a:pt x="13517" y="1723"/>
                    <a:pt x="13915" y="1932"/>
                  </a:cubicBezTo>
                  <a:cubicBezTo>
                    <a:pt x="14270" y="2100"/>
                    <a:pt x="14668" y="2309"/>
                    <a:pt x="15065" y="2455"/>
                  </a:cubicBezTo>
                  <a:cubicBezTo>
                    <a:pt x="15337" y="2560"/>
                    <a:pt x="15630" y="2602"/>
                    <a:pt x="15944" y="2602"/>
                  </a:cubicBezTo>
                  <a:cubicBezTo>
                    <a:pt x="15965" y="2602"/>
                    <a:pt x="16028" y="2581"/>
                    <a:pt x="16070" y="2581"/>
                  </a:cubicBezTo>
                  <a:cubicBezTo>
                    <a:pt x="16007" y="2518"/>
                    <a:pt x="15965" y="2497"/>
                    <a:pt x="15923" y="2476"/>
                  </a:cubicBezTo>
                  <a:cubicBezTo>
                    <a:pt x="15170" y="1974"/>
                    <a:pt x="14354" y="1556"/>
                    <a:pt x="13517" y="1221"/>
                  </a:cubicBezTo>
                  <a:cubicBezTo>
                    <a:pt x="12889" y="949"/>
                    <a:pt x="12262" y="740"/>
                    <a:pt x="11634" y="530"/>
                  </a:cubicBezTo>
                  <a:cubicBezTo>
                    <a:pt x="11027" y="342"/>
                    <a:pt x="10400" y="196"/>
                    <a:pt x="9751" y="112"/>
                  </a:cubicBezTo>
                  <a:cubicBezTo>
                    <a:pt x="9183" y="31"/>
                    <a:pt x="8615" y="0"/>
                    <a:pt x="80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7"/>
            <p:cNvSpPr/>
            <p:nvPr/>
          </p:nvSpPr>
          <p:spPr>
            <a:xfrm>
              <a:off x="5170800" y="3301700"/>
              <a:ext cx="175800" cy="309850"/>
            </a:xfrm>
            <a:custGeom>
              <a:avLst/>
              <a:gdLst/>
              <a:ahLst/>
              <a:cxnLst/>
              <a:rect l="l" t="t" r="r" b="b"/>
              <a:pathLst>
                <a:path w="7032" h="12394" extrusionOk="0">
                  <a:moveTo>
                    <a:pt x="6696" y="1"/>
                  </a:moveTo>
                  <a:cubicBezTo>
                    <a:pt x="6653" y="1"/>
                    <a:pt x="6604" y="17"/>
                    <a:pt x="6550" y="48"/>
                  </a:cubicBezTo>
                  <a:cubicBezTo>
                    <a:pt x="6487" y="69"/>
                    <a:pt x="6445" y="111"/>
                    <a:pt x="6445" y="195"/>
                  </a:cubicBezTo>
                  <a:cubicBezTo>
                    <a:pt x="6424" y="1199"/>
                    <a:pt x="6194" y="2162"/>
                    <a:pt x="5859" y="3082"/>
                  </a:cubicBezTo>
                  <a:cubicBezTo>
                    <a:pt x="5546" y="3919"/>
                    <a:pt x="5190" y="4735"/>
                    <a:pt x="4855" y="5551"/>
                  </a:cubicBezTo>
                  <a:cubicBezTo>
                    <a:pt x="4625" y="6116"/>
                    <a:pt x="4416" y="6660"/>
                    <a:pt x="4269" y="7204"/>
                  </a:cubicBezTo>
                  <a:cubicBezTo>
                    <a:pt x="4269" y="7267"/>
                    <a:pt x="4227" y="7288"/>
                    <a:pt x="4206" y="7351"/>
                  </a:cubicBezTo>
                  <a:cubicBezTo>
                    <a:pt x="3746" y="8167"/>
                    <a:pt x="3265" y="8983"/>
                    <a:pt x="2700" y="9736"/>
                  </a:cubicBezTo>
                  <a:cubicBezTo>
                    <a:pt x="2198" y="10406"/>
                    <a:pt x="1612" y="10971"/>
                    <a:pt x="942" y="11452"/>
                  </a:cubicBezTo>
                  <a:cubicBezTo>
                    <a:pt x="733" y="11598"/>
                    <a:pt x="524" y="11745"/>
                    <a:pt x="336" y="11891"/>
                  </a:cubicBezTo>
                  <a:cubicBezTo>
                    <a:pt x="210" y="11996"/>
                    <a:pt x="105" y="12121"/>
                    <a:pt x="43" y="12226"/>
                  </a:cubicBezTo>
                  <a:cubicBezTo>
                    <a:pt x="22" y="12247"/>
                    <a:pt x="22" y="12310"/>
                    <a:pt x="1" y="12331"/>
                  </a:cubicBezTo>
                  <a:cubicBezTo>
                    <a:pt x="22" y="12352"/>
                    <a:pt x="22" y="12352"/>
                    <a:pt x="22" y="12393"/>
                  </a:cubicBezTo>
                  <a:cubicBezTo>
                    <a:pt x="43" y="12393"/>
                    <a:pt x="105" y="12393"/>
                    <a:pt x="147" y="12352"/>
                  </a:cubicBezTo>
                  <a:cubicBezTo>
                    <a:pt x="419" y="12247"/>
                    <a:pt x="670" y="12142"/>
                    <a:pt x="942" y="12017"/>
                  </a:cubicBezTo>
                  <a:cubicBezTo>
                    <a:pt x="1528" y="11724"/>
                    <a:pt x="2030" y="11347"/>
                    <a:pt x="2512" y="10866"/>
                  </a:cubicBezTo>
                  <a:cubicBezTo>
                    <a:pt x="3014" y="10364"/>
                    <a:pt x="3453" y="9778"/>
                    <a:pt x="3872" y="9192"/>
                  </a:cubicBezTo>
                  <a:cubicBezTo>
                    <a:pt x="4311" y="8606"/>
                    <a:pt x="4625" y="7937"/>
                    <a:pt x="4855" y="7267"/>
                  </a:cubicBezTo>
                  <a:cubicBezTo>
                    <a:pt x="5127" y="6535"/>
                    <a:pt x="5357" y="5761"/>
                    <a:pt x="5608" y="5007"/>
                  </a:cubicBezTo>
                  <a:cubicBezTo>
                    <a:pt x="5859" y="4359"/>
                    <a:pt x="6069" y="3731"/>
                    <a:pt x="6382" y="3103"/>
                  </a:cubicBezTo>
                  <a:cubicBezTo>
                    <a:pt x="6424" y="3020"/>
                    <a:pt x="6487" y="2915"/>
                    <a:pt x="6529" y="2831"/>
                  </a:cubicBezTo>
                  <a:cubicBezTo>
                    <a:pt x="6613" y="2706"/>
                    <a:pt x="6696" y="2559"/>
                    <a:pt x="6738" y="2392"/>
                  </a:cubicBezTo>
                  <a:cubicBezTo>
                    <a:pt x="6947" y="1785"/>
                    <a:pt x="7031" y="1199"/>
                    <a:pt x="6968" y="572"/>
                  </a:cubicBezTo>
                  <a:cubicBezTo>
                    <a:pt x="6968" y="425"/>
                    <a:pt x="6927" y="279"/>
                    <a:pt x="6864" y="153"/>
                  </a:cubicBezTo>
                  <a:cubicBezTo>
                    <a:pt x="6824" y="48"/>
                    <a:pt x="6768" y="1"/>
                    <a:pt x="66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7"/>
            <p:cNvSpPr/>
            <p:nvPr/>
          </p:nvSpPr>
          <p:spPr>
            <a:xfrm>
              <a:off x="4866375" y="3257525"/>
              <a:ext cx="218150" cy="187675"/>
            </a:xfrm>
            <a:custGeom>
              <a:avLst/>
              <a:gdLst/>
              <a:ahLst/>
              <a:cxnLst/>
              <a:rect l="l" t="t" r="r" b="b"/>
              <a:pathLst>
                <a:path w="8726" h="7507" extrusionOk="0">
                  <a:moveTo>
                    <a:pt x="8422" y="0"/>
                  </a:moveTo>
                  <a:cubicBezTo>
                    <a:pt x="8323" y="0"/>
                    <a:pt x="8223" y="26"/>
                    <a:pt x="8119" y="79"/>
                  </a:cubicBezTo>
                  <a:cubicBezTo>
                    <a:pt x="7993" y="162"/>
                    <a:pt x="7888" y="267"/>
                    <a:pt x="7784" y="393"/>
                  </a:cubicBezTo>
                  <a:cubicBezTo>
                    <a:pt x="7596" y="665"/>
                    <a:pt x="7470" y="979"/>
                    <a:pt x="7303" y="1271"/>
                  </a:cubicBezTo>
                  <a:cubicBezTo>
                    <a:pt x="7156" y="1585"/>
                    <a:pt x="6989" y="1899"/>
                    <a:pt x="6821" y="2213"/>
                  </a:cubicBezTo>
                  <a:cubicBezTo>
                    <a:pt x="6717" y="2380"/>
                    <a:pt x="6549" y="2527"/>
                    <a:pt x="6424" y="2673"/>
                  </a:cubicBezTo>
                  <a:cubicBezTo>
                    <a:pt x="6298" y="2841"/>
                    <a:pt x="6110" y="2903"/>
                    <a:pt x="5901" y="2945"/>
                  </a:cubicBezTo>
                  <a:cubicBezTo>
                    <a:pt x="5817" y="2966"/>
                    <a:pt x="5775" y="2966"/>
                    <a:pt x="5733" y="3050"/>
                  </a:cubicBezTo>
                  <a:cubicBezTo>
                    <a:pt x="5378" y="3845"/>
                    <a:pt x="4834" y="4515"/>
                    <a:pt x="4143" y="5059"/>
                  </a:cubicBezTo>
                  <a:cubicBezTo>
                    <a:pt x="3097" y="5916"/>
                    <a:pt x="1925" y="6502"/>
                    <a:pt x="649" y="6858"/>
                  </a:cubicBezTo>
                  <a:cubicBezTo>
                    <a:pt x="502" y="6879"/>
                    <a:pt x="377" y="6942"/>
                    <a:pt x="251" y="7025"/>
                  </a:cubicBezTo>
                  <a:cubicBezTo>
                    <a:pt x="168" y="7067"/>
                    <a:pt x="84" y="7172"/>
                    <a:pt x="63" y="7172"/>
                  </a:cubicBezTo>
                  <a:cubicBezTo>
                    <a:pt x="0" y="7277"/>
                    <a:pt x="42" y="7381"/>
                    <a:pt x="147" y="7444"/>
                  </a:cubicBezTo>
                  <a:cubicBezTo>
                    <a:pt x="209" y="7486"/>
                    <a:pt x="293" y="7507"/>
                    <a:pt x="377" y="7507"/>
                  </a:cubicBezTo>
                  <a:cubicBezTo>
                    <a:pt x="523" y="7507"/>
                    <a:pt x="691" y="7486"/>
                    <a:pt x="816" y="7444"/>
                  </a:cubicBezTo>
                  <a:cubicBezTo>
                    <a:pt x="1737" y="7067"/>
                    <a:pt x="2658" y="6670"/>
                    <a:pt x="3515" y="6209"/>
                  </a:cubicBezTo>
                  <a:cubicBezTo>
                    <a:pt x="4122" y="5875"/>
                    <a:pt x="4687" y="5498"/>
                    <a:pt x="5210" y="5038"/>
                  </a:cubicBezTo>
                  <a:cubicBezTo>
                    <a:pt x="5294" y="4954"/>
                    <a:pt x="5399" y="4870"/>
                    <a:pt x="5482" y="4766"/>
                  </a:cubicBezTo>
                  <a:cubicBezTo>
                    <a:pt x="6131" y="3992"/>
                    <a:pt x="6800" y="3217"/>
                    <a:pt x="7407" y="2380"/>
                  </a:cubicBezTo>
                  <a:cubicBezTo>
                    <a:pt x="7909" y="1711"/>
                    <a:pt x="8349" y="979"/>
                    <a:pt x="8684" y="162"/>
                  </a:cubicBezTo>
                  <a:cubicBezTo>
                    <a:pt x="8684" y="142"/>
                    <a:pt x="8684" y="121"/>
                    <a:pt x="8725" y="79"/>
                  </a:cubicBezTo>
                  <a:cubicBezTo>
                    <a:pt x="8621" y="26"/>
                    <a:pt x="8521" y="0"/>
                    <a:pt x="84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57"/>
            <p:cNvSpPr/>
            <p:nvPr/>
          </p:nvSpPr>
          <p:spPr>
            <a:xfrm>
              <a:off x="5320925" y="2985100"/>
              <a:ext cx="185725" cy="296975"/>
            </a:xfrm>
            <a:custGeom>
              <a:avLst/>
              <a:gdLst/>
              <a:ahLst/>
              <a:cxnLst/>
              <a:rect l="l" t="t" r="r" b="b"/>
              <a:pathLst>
                <a:path w="7429" h="11879" extrusionOk="0">
                  <a:moveTo>
                    <a:pt x="272" y="0"/>
                  </a:moveTo>
                  <a:cubicBezTo>
                    <a:pt x="238" y="0"/>
                    <a:pt x="203" y="5"/>
                    <a:pt x="168" y="12"/>
                  </a:cubicBezTo>
                  <a:cubicBezTo>
                    <a:pt x="64" y="54"/>
                    <a:pt x="1" y="137"/>
                    <a:pt x="64" y="221"/>
                  </a:cubicBezTo>
                  <a:cubicBezTo>
                    <a:pt x="85" y="305"/>
                    <a:pt x="126" y="388"/>
                    <a:pt x="189" y="472"/>
                  </a:cubicBezTo>
                  <a:cubicBezTo>
                    <a:pt x="336" y="619"/>
                    <a:pt x="503" y="807"/>
                    <a:pt x="650" y="953"/>
                  </a:cubicBezTo>
                  <a:cubicBezTo>
                    <a:pt x="1005" y="1267"/>
                    <a:pt x="1319" y="1581"/>
                    <a:pt x="1675" y="1874"/>
                  </a:cubicBezTo>
                  <a:cubicBezTo>
                    <a:pt x="2407" y="2481"/>
                    <a:pt x="3014" y="3192"/>
                    <a:pt x="3516" y="3987"/>
                  </a:cubicBezTo>
                  <a:cubicBezTo>
                    <a:pt x="3851" y="4573"/>
                    <a:pt x="4207" y="5138"/>
                    <a:pt x="4583" y="5703"/>
                  </a:cubicBezTo>
                  <a:cubicBezTo>
                    <a:pt x="4771" y="5975"/>
                    <a:pt x="5002" y="6247"/>
                    <a:pt x="5211" y="6498"/>
                  </a:cubicBezTo>
                  <a:cubicBezTo>
                    <a:pt x="5253" y="6561"/>
                    <a:pt x="5295" y="6624"/>
                    <a:pt x="5315" y="6666"/>
                  </a:cubicBezTo>
                  <a:cubicBezTo>
                    <a:pt x="5567" y="7419"/>
                    <a:pt x="5922" y="8151"/>
                    <a:pt x="6194" y="8925"/>
                  </a:cubicBezTo>
                  <a:cubicBezTo>
                    <a:pt x="6362" y="9281"/>
                    <a:pt x="6487" y="9679"/>
                    <a:pt x="6613" y="10034"/>
                  </a:cubicBezTo>
                  <a:cubicBezTo>
                    <a:pt x="6780" y="10453"/>
                    <a:pt x="6885" y="10913"/>
                    <a:pt x="6948" y="11373"/>
                  </a:cubicBezTo>
                  <a:cubicBezTo>
                    <a:pt x="6948" y="11499"/>
                    <a:pt x="6989" y="11645"/>
                    <a:pt x="7073" y="11750"/>
                  </a:cubicBezTo>
                  <a:cubicBezTo>
                    <a:pt x="7148" y="11806"/>
                    <a:pt x="7206" y="11879"/>
                    <a:pt x="7322" y="11879"/>
                  </a:cubicBezTo>
                  <a:cubicBezTo>
                    <a:pt x="7336" y="11879"/>
                    <a:pt x="7350" y="11878"/>
                    <a:pt x="7366" y="11876"/>
                  </a:cubicBezTo>
                  <a:cubicBezTo>
                    <a:pt x="7387" y="11687"/>
                    <a:pt x="7408" y="11541"/>
                    <a:pt x="7408" y="11373"/>
                  </a:cubicBezTo>
                  <a:cubicBezTo>
                    <a:pt x="7429" y="10850"/>
                    <a:pt x="7324" y="10327"/>
                    <a:pt x="7094" y="9783"/>
                  </a:cubicBezTo>
                  <a:cubicBezTo>
                    <a:pt x="6906" y="9197"/>
                    <a:pt x="6655" y="8674"/>
                    <a:pt x="6424" y="8151"/>
                  </a:cubicBezTo>
                  <a:cubicBezTo>
                    <a:pt x="6173" y="7649"/>
                    <a:pt x="5943" y="7126"/>
                    <a:pt x="5713" y="6603"/>
                  </a:cubicBezTo>
                  <a:cubicBezTo>
                    <a:pt x="5546" y="6268"/>
                    <a:pt x="5378" y="5933"/>
                    <a:pt x="5190" y="5598"/>
                  </a:cubicBezTo>
                  <a:cubicBezTo>
                    <a:pt x="4144" y="3757"/>
                    <a:pt x="2826" y="2104"/>
                    <a:pt x="1235" y="723"/>
                  </a:cubicBezTo>
                  <a:cubicBezTo>
                    <a:pt x="1005" y="493"/>
                    <a:pt x="712" y="284"/>
                    <a:pt x="461" y="75"/>
                  </a:cubicBezTo>
                  <a:cubicBezTo>
                    <a:pt x="405" y="19"/>
                    <a:pt x="340" y="0"/>
                    <a:pt x="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57"/>
            <p:cNvSpPr/>
            <p:nvPr/>
          </p:nvSpPr>
          <p:spPr>
            <a:xfrm>
              <a:off x="4824525" y="3140225"/>
              <a:ext cx="185725" cy="188325"/>
            </a:xfrm>
            <a:custGeom>
              <a:avLst/>
              <a:gdLst/>
              <a:ahLst/>
              <a:cxnLst/>
              <a:rect l="l" t="t" r="r" b="b"/>
              <a:pathLst>
                <a:path w="7429" h="7533" extrusionOk="0">
                  <a:moveTo>
                    <a:pt x="7303" y="0"/>
                  </a:moveTo>
                  <a:cubicBezTo>
                    <a:pt x="7177" y="105"/>
                    <a:pt x="7052" y="168"/>
                    <a:pt x="6947" y="272"/>
                  </a:cubicBezTo>
                  <a:cubicBezTo>
                    <a:pt x="6361" y="753"/>
                    <a:pt x="5838" y="1318"/>
                    <a:pt x="5336" y="1925"/>
                  </a:cubicBezTo>
                  <a:cubicBezTo>
                    <a:pt x="4917" y="2448"/>
                    <a:pt x="4478" y="2971"/>
                    <a:pt x="4060" y="3494"/>
                  </a:cubicBezTo>
                  <a:cubicBezTo>
                    <a:pt x="3285" y="4457"/>
                    <a:pt x="2344" y="5294"/>
                    <a:pt x="1381" y="6089"/>
                  </a:cubicBezTo>
                  <a:cubicBezTo>
                    <a:pt x="921" y="6424"/>
                    <a:pt x="523" y="6821"/>
                    <a:pt x="147" y="7177"/>
                  </a:cubicBezTo>
                  <a:cubicBezTo>
                    <a:pt x="84" y="7219"/>
                    <a:pt x="63" y="7261"/>
                    <a:pt x="0" y="7303"/>
                  </a:cubicBezTo>
                  <a:cubicBezTo>
                    <a:pt x="84" y="7449"/>
                    <a:pt x="189" y="7491"/>
                    <a:pt x="314" y="7491"/>
                  </a:cubicBezTo>
                  <a:cubicBezTo>
                    <a:pt x="461" y="7533"/>
                    <a:pt x="607" y="7533"/>
                    <a:pt x="733" y="7533"/>
                  </a:cubicBezTo>
                  <a:cubicBezTo>
                    <a:pt x="795" y="7533"/>
                    <a:pt x="837" y="7470"/>
                    <a:pt x="900" y="7449"/>
                  </a:cubicBezTo>
                  <a:cubicBezTo>
                    <a:pt x="1339" y="7051"/>
                    <a:pt x="1758" y="6654"/>
                    <a:pt x="2197" y="6256"/>
                  </a:cubicBezTo>
                  <a:cubicBezTo>
                    <a:pt x="3181" y="5399"/>
                    <a:pt x="4122" y="4499"/>
                    <a:pt x="5022" y="3557"/>
                  </a:cubicBezTo>
                  <a:cubicBezTo>
                    <a:pt x="5148" y="3453"/>
                    <a:pt x="5231" y="3306"/>
                    <a:pt x="5336" y="3181"/>
                  </a:cubicBezTo>
                  <a:cubicBezTo>
                    <a:pt x="5692" y="2762"/>
                    <a:pt x="6047" y="2344"/>
                    <a:pt x="6424" y="1925"/>
                  </a:cubicBezTo>
                  <a:cubicBezTo>
                    <a:pt x="6675" y="1590"/>
                    <a:pt x="6968" y="1277"/>
                    <a:pt x="7177" y="900"/>
                  </a:cubicBezTo>
                  <a:cubicBezTo>
                    <a:pt x="7282" y="733"/>
                    <a:pt x="7386" y="565"/>
                    <a:pt x="7407" y="356"/>
                  </a:cubicBezTo>
                  <a:cubicBezTo>
                    <a:pt x="7428" y="230"/>
                    <a:pt x="7407" y="126"/>
                    <a:pt x="7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57"/>
            <p:cNvSpPr/>
            <p:nvPr/>
          </p:nvSpPr>
          <p:spPr>
            <a:xfrm>
              <a:off x="5185975" y="3248600"/>
              <a:ext cx="79525" cy="191375"/>
            </a:xfrm>
            <a:custGeom>
              <a:avLst/>
              <a:gdLst/>
              <a:ahLst/>
              <a:cxnLst/>
              <a:rect l="l" t="t" r="r" b="b"/>
              <a:pathLst>
                <a:path w="3181" h="7655" extrusionOk="0">
                  <a:moveTo>
                    <a:pt x="2617" y="1"/>
                  </a:moveTo>
                  <a:cubicBezTo>
                    <a:pt x="2574" y="1"/>
                    <a:pt x="2544" y="32"/>
                    <a:pt x="2532" y="101"/>
                  </a:cubicBezTo>
                  <a:cubicBezTo>
                    <a:pt x="2470" y="206"/>
                    <a:pt x="2470" y="310"/>
                    <a:pt x="2470" y="415"/>
                  </a:cubicBezTo>
                  <a:cubicBezTo>
                    <a:pt x="2470" y="729"/>
                    <a:pt x="2511" y="1064"/>
                    <a:pt x="2511" y="1377"/>
                  </a:cubicBezTo>
                  <a:cubicBezTo>
                    <a:pt x="2511" y="2172"/>
                    <a:pt x="2365" y="2947"/>
                    <a:pt x="2198" y="3742"/>
                  </a:cubicBezTo>
                  <a:cubicBezTo>
                    <a:pt x="2030" y="4349"/>
                    <a:pt x="1842" y="4934"/>
                    <a:pt x="1612" y="5520"/>
                  </a:cubicBezTo>
                  <a:cubicBezTo>
                    <a:pt x="1570" y="5646"/>
                    <a:pt x="1570" y="5646"/>
                    <a:pt x="1423" y="5646"/>
                  </a:cubicBezTo>
                  <a:lnTo>
                    <a:pt x="1319" y="5646"/>
                  </a:lnTo>
                  <a:cubicBezTo>
                    <a:pt x="1089" y="5604"/>
                    <a:pt x="1005" y="5520"/>
                    <a:pt x="963" y="5311"/>
                  </a:cubicBezTo>
                  <a:cubicBezTo>
                    <a:pt x="984" y="5144"/>
                    <a:pt x="1005" y="4997"/>
                    <a:pt x="1068" y="4830"/>
                  </a:cubicBezTo>
                  <a:cubicBezTo>
                    <a:pt x="1172" y="4495"/>
                    <a:pt x="1319" y="4160"/>
                    <a:pt x="1465" y="3825"/>
                  </a:cubicBezTo>
                  <a:cubicBezTo>
                    <a:pt x="1528" y="3637"/>
                    <a:pt x="1591" y="3470"/>
                    <a:pt x="1633" y="3323"/>
                  </a:cubicBezTo>
                  <a:cubicBezTo>
                    <a:pt x="1674" y="3219"/>
                    <a:pt x="1695" y="3114"/>
                    <a:pt x="1695" y="3009"/>
                  </a:cubicBezTo>
                  <a:cubicBezTo>
                    <a:pt x="1695" y="2800"/>
                    <a:pt x="1591" y="2716"/>
                    <a:pt x="1402" y="2696"/>
                  </a:cubicBezTo>
                  <a:lnTo>
                    <a:pt x="1214" y="2696"/>
                  </a:lnTo>
                  <a:cubicBezTo>
                    <a:pt x="1151" y="2988"/>
                    <a:pt x="1089" y="3260"/>
                    <a:pt x="1005" y="3533"/>
                  </a:cubicBezTo>
                  <a:cubicBezTo>
                    <a:pt x="838" y="4244"/>
                    <a:pt x="649" y="4934"/>
                    <a:pt x="482" y="5646"/>
                  </a:cubicBezTo>
                  <a:cubicBezTo>
                    <a:pt x="377" y="6022"/>
                    <a:pt x="335" y="6399"/>
                    <a:pt x="273" y="6776"/>
                  </a:cubicBezTo>
                  <a:cubicBezTo>
                    <a:pt x="273" y="6859"/>
                    <a:pt x="252" y="6880"/>
                    <a:pt x="210" y="6922"/>
                  </a:cubicBezTo>
                  <a:cubicBezTo>
                    <a:pt x="21" y="7090"/>
                    <a:pt x="1" y="7278"/>
                    <a:pt x="168" y="7424"/>
                  </a:cubicBezTo>
                  <a:cubicBezTo>
                    <a:pt x="335" y="7550"/>
                    <a:pt x="482" y="7634"/>
                    <a:pt x="670" y="7654"/>
                  </a:cubicBezTo>
                  <a:cubicBezTo>
                    <a:pt x="733" y="7613"/>
                    <a:pt x="775" y="7529"/>
                    <a:pt x="838" y="7487"/>
                  </a:cubicBezTo>
                  <a:cubicBezTo>
                    <a:pt x="1570" y="6483"/>
                    <a:pt x="2114" y="5416"/>
                    <a:pt x="2511" y="4265"/>
                  </a:cubicBezTo>
                  <a:cubicBezTo>
                    <a:pt x="2721" y="3679"/>
                    <a:pt x="2867" y="3093"/>
                    <a:pt x="2972" y="2486"/>
                  </a:cubicBezTo>
                  <a:cubicBezTo>
                    <a:pt x="2972" y="2403"/>
                    <a:pt x="3035" y="2319"/>
                    <a:pt x="3055" y="2256"/>
                  </a:cubicBezTo>
                  <a:cubicBezTo>
                    <a:pt x="3160" y="2047"/>
                    <a:pt x="3181" y="1796"/>
                    <a:pt x="3181" y="1566"/>
                  </a:cubicBezTo>
                  <a:cubicBezTo>
                    <a:pt x="3181" y="1105"/>
                    <a:pt x="3076" y="687"/>
                    <a:pt x="2867" y="268"/>
                  </a:cubicBezTo>
                  <a:cubicBezTo>
                    <a:pt x="2846" y="185"/>
                    <a:pt x="2783" y="101"/>
                    <a:pt x="2742" y="59"/>
                  </a:cubicBezTo>
                  <a:cubicBezTo>
                    <a:pt x="2695" y="22"/>
                    <a:pt x="2652" y="1"/>
                    <a:pt x="26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57"/>
            <p:cNvSpPr/>
            <p:nvPr/>
          </p:nvSpPr>
          <p:spPr>
            <a:xfrm>
              <a:off x="4927575" y="3391025"/>
              <a:ext cx="155900" cy="104300"/>
            </a:xfrm>
            <a:custGeom>
              <a:avLst/>
              <a:gdLst/>
              <a:ahLst/>
              <a:cxnLst/>
              <a:rect l="l" t="t" r="r" b="b"/>
              <a:pathLst>
                <a:path w="6236" h="4172" extrusionOk="0">
                  <a:moveTo>
                    <a:pt x="5627" y="0"/>
                  </a:moveTo>
                  <a:cubicBezTo>
                    <a:pt x="5552" y="0"/>
                    <a:pt x="5475" y="26"/>
                    <a:pt x="5399" y="74"/>
                  </a:cubicBezTo>
                  <a:cubicBezTo>
                    <a:pt x="5294" y="158"/>
                    <a:pt x="5210" y="284"/>
                    <a:pt x="5148" y="430"/>
                  </a:cubicBezTo>
                  <a:cubicBezTo>
                    <a:pt x="5022" y="807"/>
                    <a:pt x="4750" y="1079"/>
                    <a:pt x="4457" y="1330"/>
                  </a:cubicBezTo>
                  <a:cubicBezTo>
                    <a:pt x="4039" y="1727"/>
                    <a:pt x="3557" y="2020"/>
                    <a:pt x="3055" y="2250"/>
                  </a:cubicBezTo>
                  <a:lnTo>
                    <a:pt x="1402" y="3045"/>
                  </a:lnTo>
                  <a:cubicBezTo>
                    <a:pt x="963" y="3276"/>
                    <a:pt x="523" y="3527"/>
                    <a:pt x="147" y="3924"/>
                  </a:cubicBezTo>
                  <a:lnTo>
                    <a:pt x="0" y="4092"/>
                  </a:lnTo>
                  <a:cubicBezTo>
                    <a:pt x="105" y="4113"/>
                    <a:pt x="168" y="4154"/>
                    <a:pt x="251" y="4154"/>
                  </a:cubicBezTo>
                  <a:cubicBezTo>
                    <a:pt x="313" y="4167"/>
                    <a:pt x="372" y="4172"/>
                    <a:pt x="431" y="4172"/>
                  </a:cubicBezTo>
                  <a:cubicBezTo>
                    <a:pt x="573" y="4172"/>
                    <a:pt x="710" y="4142"/>
                    <a:pt x="858" y="4113"/>
                  </a:cubicBezTo>
                  <a:cubicBezTo>
                    <a:pt x="2051" y="3736"/>
                    <a:pt x="3202" y="3192"/>
                    <a:pt x="4290" y="2543"/>
                  </a:cubicBezTo>
                  <a:cubicBezTo>
                    <a:pt x="4771" y="2250"/>
                    <a:pt x="5252" y="1916"/>
                    <a:pt x="5712" y="1602"/>
                  </a:cubicBezTo>
                  <a:cubicBezTo>
                    <a:pt x="6089" y="1330"/>
                    <a:pt x="6236" y="890"/>
                    <a:pt x="6110" y="472"/>
                  </a:cubicBezTo>
                  <a:cubicBezTo>
                    <a:pt x="6068" y="325"/>
                    <a:pt x="5984" y="221"/>
                    <a:pt x="5880" y="116"/>
                  </a:cubicBezTo>
                  <a:cubicBezTo>
                    <a:pt x="5800" y="37"/>
                    <a:pt x="5715" y="0"/>
                    <a:pt x="5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57"/>
            <p:cNvSpPr/>
            <p:nvPr/>
          </p:nvSpPr>
          <p:spPr>
            <a:xfrm>
              <a:off x="5260250" y="2458350"/>
              <a:ext cx="264725" cy="125850"/>
            </a:xfrm>
            <a:custGeom>
              <a:avLst/>
              <a:gdLst/>
              <a:ahLst/>
              <a:cxnLst/>
              <a:rect l="l" t="t" r="r" b="b"/>
              <a:pathLst>
                <a:path w="10589" h="5034" extrusionOk="0">
                  <a:moveTo>
                    <a:pt x="1013" y="0"/>
                  </a:moveTo>
                  <a:cubicBezTo>
                    <a:pt x="767" y="0"/>
                    <a:pt x="531" y="17"/>
                    <a:pt x="315" y="54"/>
                  </a:cubicBezTo>
                  <a:cubicBezTo>
                    <a:pt x="84" y="116"/>
                    <a:pt x="1" y="409"/>
                    <a:pt x="440" y="430"/>
                  </a:cubicBezTo>
                  <a:cubicBezTo>
                    <a:pt x="1779" y="535"/>
                    <a:pt x="3035" y="1058"/>
                    <a:pt x="4269" y="1497"/>
                  </a:cubicBezTo>
                  <a:cubicBezTo>
                    <a:pt x="4416" y="1581"/>
                    <a:pt x="4604" y="1665"/>
                    <a:pt x="4792" y="1727"/>
                  </a:cubicBezTo>
                  <a:cubicBezTo>
                    <a:pt x="5525" y="2041"/>
                    <a:pt x="6257" y="2334"/>
                    <a:pt x="6968" y="2732"/>
                  </a:cubicBezTo>
                  <a:cubicBezTo>
                    <a:pt x="7408" y="2962"/>
                    <a:pt x="7805" y="3255"/>
                    <a:pt x="8182" y="3548"/>
                  </a:cubicBezTo>
                  <a:cubicBezTo>
                    <a:pt x="8810" y="4008"/>
                    <a:pt x="9479" y="4489"/>
                    <a:pt x="10149" y="4887"/>
                  </a:cubicBezTo>
                  <a:cubicBezTo>
                    <a:pt x="10274" y="4950"/>
                    <a:pt x="10442" y="5033"/>
                    <a:pt x="10567" y="5033"/>
                  </a:cubicBezTo>
                  <a:lnTo>
                    <a:pt x="10588" y="5012"/>
                  </a:lnTo>
                  <a:cubicBezTo>
                    <a:pt x="10546" y="4929"/>
                    <a:pt x="10525" y="4824"/>
                    <a:pt x="10463" y="4740"/>
                  </a:cubicBezTo>
                  <a:cubicBezTo>
                    <a:pt x="10232" y="4385"/>
                    <a:pt x="9939" y="4071"/>
                    <a:pt x="9605" y="3778"/>
                  </a:cubicBezTo>
                  <a:cubicBezTo>
                    <a:pt x="9186" y="3443"/>
                    <a:pt x="8747" y="3171"/>
                    <a:pt x="8266" y="2878"/>
                  </a:cubicBezTo>
                  <a:cubicBezTo>
                    <a:pt x="7889" y="2648"/>
                    <a:pt x="7512" y="2418"/>
                    <a:pt x="7157" y="2125"/>
                  </a:cubicBezTo>
                  <a:cubicBezTo>
                    <a:pt x="7136" y="2104"/>
                    <a:pt x="7094" y="2083"/>
                    <a:pt x="7073" y="2083"/>
                  </a:cubicBezTo>
                  <a:cubicBezTo>
                    <a:pt x="6320" y="1811"/>
                    <a:pt x="5650" y="1414"/>
                    <a:pt x="4939" y="1079"/>
                  </a:cubicBezTo>
                  <a:cubicBezTo>
                    <a:pt x="4478" y="849"/>
                    <a:pt x="3997" y="639"/>
                    <a:pt x="3495" y="451"/>
                  </a:cubicBezTo>
                  <a:cubicBezTo>
                    <a:pt x="3307" y="367"/>
                    <a:pt x="3077" y="326"/>
                    <a:pt x="2888" y="284"/>
                  </a:cubicBezTo>
                  <a:cubicBezTo>
                    <a:pt x="2292" y="105"/>
                    <a:pt x="1622" y="0"/>
                    <a:pt x="10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7"/>
            <p:cNvSpPr/>
            <p:nvPr/>
          </p:nvSpPr>
          <p:spPr>
            <a:xfrm>
              <a:off x="5103850" y="2547500"/>
              <a:ext cx="228625" cy="41400"/>
            </a:xfrm>
            <a:custGeom>
              <a:avLst/>
              <a:gdLst/>
              <a:ahLst/>
              <a:cxnLst/>
              <a:rect l="l" t="t" r="r" b="b"/>
              <a:pathLst>
                <a:path w="9145" h="1656" extrusionOk="0">
                  <a:moveTo>
                    <a:pt x="2350" y="1"/>
                  </a:moveTo>
                  <a:cubicBezTo>
                    <a:pt x="1665" y="1"/>
                    <a:pt x="980" y="142"/>
                    <a:pt x="314" y="338"/>
                  </a:cubicBezTo>
                  <a:cubicBezTo>
                    <a:pt x="210" y="379"/>
                    <a:pt x="84" y="421"/>
                    <a:pt x="1" y="547"/>
                  </a:cubicBezTo>
                  <a:cubicBezTo>
                    <a:pt x="168" y="651"/>
                    <a:pt x="293" y="693"/>
                    <a:pt x="461" y="693"/>
                  </a:cubicBezTo>
                  <a:lnTo>
                    <a:pt x="921" y="693"/>
                  </a:lnTo>
                  <a:cubicBezTo>
                    <a:pt x="1633" y="693"/>
                    <a:pt x="2365" y="714"/>
                    <a:pt x="3076" y="735"/>
                  </a:cubicBezTo>
                  <a:cubicBezTo>
                    <a:pt x="4269" y="798"/>
                    <a:pt x="5503" y="965"/>
                    <a:pt x="6675" y="1237"/>
                  </a:cubicBezTo>
                  <a:cubicBezTo>
                    <a:pt x="7073" y="1321"/>
                    <a:pt x="7470" y="1446"/>
                    <a:pt x="7847" y="1551"/>
                  </a:cubicBezTo>
                  <a:cubicBezTo>
                    <a:pt x="8076" y="1623"/>
                    <a:pt x="8314" y="1655"/>
                    <a:pt x="8549" y="1655"/>
                  </a:cubicBezTo>
                  <a:cubicBezTo>
                    <a:pt x="8658" y="1655"/>
                    <a:pt x="8766" y="1648"/>
                    <a:pt x="8872" y="1635"/>
                  </a:cubicBezTo>
                  <a:cubicBezTo>
                    <a:pt x="8893" y="1635"/>
                    <a:pt x="8935" y="1635"/>
                    <a:pt x="8914" y="1572"/>
                  </a:cubicBezTo>
                  <a:cubicBezTo>
                    <a:pt x="8998" y="1551"/>
                    <a:pt x="9102" y="1551"/>
                    <a:pt x="9102" y="1446"/>
                  </a:cubicBezTo>
                  <a:cubicBezTo>
                    <a:pt x="9144" y="1363"/>
                    <a:pt x="9040" y="1321"/>
                    <a:pt x="8977" y="1279"/>
                  </a:cubicBezTo>
                  <a:cubicBezTo>
                    <a:pt x="8893" y="1258"/>
                    <a:pt x="8809" y="1216"/>
                    <a:pt x="8747" y="1174"/>
                  </a:cubicBezTo>
                  <a:cubicBezTo>
                    <a:pt x="8558" y="1133"/>
                    <a:pt x="8412" y="1070"/>
                    <a:pt x="8224" y="1028"/>
                  </a:cubicBezTo>
                  <a:cubicBezTo>
                    <a:pt x="7198" y="756"/>
                    <a:pt x="6152" y="484"/>
                    <a:pt x="5085" y="296"/>
                  </a:cubicBezTo>
                  <a:cubicBezTo>
                    <a:pt x="4227" y="128"/>
                    <a:pt x="3348" y="24"/>
                    <a:pt x="2490" y="3"/>
                  </a:cubicBezTo>
                  <a:cubicBezTo>
                    <a:pt x="2444" y="1"/>
                    <a:pt x="2397" y="1"/>
                    <a:pt x="23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57"/>
            <p:cNvSpPr/>
            <p:nvPr/>
          </p:nvSpPr>
          <p:spPr>
            <a:xfrm>
              <a:off x="4985100" y="2451550"/>
              <a:ext cx="250075" cy="39225"/>
            </a:xfrm>
            <a:custGeom>
              <a:avLst/>
              <a:gdLst/>
              <a:ahLst/>
              <a:cxnLst/>
              <a:rect l="l" t="t" r="r" b="b"/>
              <a:pathLst>
                <a:path w="10003" h="1569" extrusionOk="0">
                  <a:moveTo>
                    <a:pt x="7852" y="0"/>
                  </a:moveTo>
                  <a:cubicBezTo>
                    <a:pt x="7309" y="0"/>
                    <a:pt x="6762" y="50"/>
                    <a:pt x="6215" y="137"/>
                  </a:cubicBezTo>
                  <a:cubicBezTo>
                    <a:pt x="5399" y="242"/>
                    <a:pt x="4604" y="367"/>
                    <a:pt x="3788" y="472"/>
                  </a:cubicBezTo>
                  <a:cubicBezTo>
                    <a:pt x="3411" y="514"/>
                    <a:pt x="3035" y="514"/>
                    <a:pt x="2658" y="556"/>
                  </a:cubicBezTo>
                  <a:cubicBezTo>
                    <a:pt x="2470" y="556"/>
                    <a:pt x="2303" y="577"/>
                    <a:pt x="2114" y="619"/>
                  </a:cubicBezTo>
                  <a:cubicBezTo>
                    <a:pt x="1528" y="765"/>
                    <a:pt x="963" y="932"/>
                    <a:pt x="419" y="1183"/>
                  </a:cubicBezTo>
                  <a:cubicBezTo>
                    <a:pt x="315" y="1225"/>
                    <a:pt x="168" y="1288"/>
                    <a:pt x="64" y="1351"/>
                  </a:cubicBezTo>
                  <a:cubicBezTo>
                    <a:pt x="22" y="1351"/>
                    <a:pt x="1" y="1414"/>
                    <a:pt x="1" y="1455"/>
                  </a:cubicBezTo>
                  <a:cubicBezTo>
                    <a:pt x="1" y="1518"/>
                    <a:pt x="64" y="1539"/>
                    <a:pt x="126" y="1539"/>
                  </a:cubicBezTo>
                  <a:cubicBezTo>
                    <a:pt x="264" y="1551"/>
                    <a:pt x="407" y="1568"/>
                    <a:pt x="550" y="1568"/>
                  </a:cubicBezTo>
                  <a:cubicBezTo>
                    <a:pt x="669" y="1568"/>
                    <a:pt x="787" y="1556"/>
                    <a:pt x="901" y="1518"/>
                  </a:cubicBezTo>
                  <a:cubicBezTo>
                    <a:pt x="1926" y="1204"/>
                    <a:pt x="2993" y="1016"/>
                    <a:pt x="4039" y="891"/>
                  </a:cubicBezTo>
                  <a:cubicBezTo>
                    <a:pt x="5085" y="723"/>
                    <a:pt x="6132" y="598"/>
                    <a:pt x="7178" y="472"/>
                  </a:cubicBezTo>
                  <a:cubicBezTo>
                    <a:pt x="7227" y="465"/>
                    <a:pt x="7275" y="463"/>
                    <a:pt x="7325" y="463"/>
                  </a:cubicBezTo>
                  <a:cubicBezTo>
                    <a:pt x="7424" y="463"/>
                    <a:pt x="7526" y="472"/>
                    <a:pt x="7638" y="472"/>
                  </a:cubicBezTo>
                  <a:cubicBezTo>
                    <a:pt x="8077" y="493"/>
                    <a:pt x="8496" y="556"/>
                    <a:pt x="8935" y="577"/>
                  </a:cubicBezTo>
                  <a:lnTo>
                    <a:pt x="9751" y="577"/>
                  </a:lnTo>
                  <a:cubicBezTo>
                    <a:pt x="9835" y="577"/>
                    <a:pt x="9940" y="577"/>
                    <a:pt x="10002" y="556"/>
                  </a:cubicBezTo>
                  <a:cubicBezTo>
                    <a:pt x="9961" y="493"/>
                    <a:pt x="9940" y="451"/>
                    <a:pt x="9877" y="409"/>
                  </a:cubicBezTo>
                  <a:cubicBezTo>
                    <a:pt x="9584" y="263"/>
                    <a:pt x="9312" y="137"/>
                    <a:pt x="8956" y="75"/>
                  </a:cubicBezTo>
                  <a:cubicBezTo>
                    <a:pt x="8591" y="24"/>
                    <a:pt x="8222" y="0"/>
                    <a:pt x="7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57"/>
            <p:cNvSpPr/>
            <p:nvPr/>
          </p:nvSpPr>
          <p:spPr>
            <a:xfrm>
              <a:off x="5434975" y="3224425"/>
              <a:ext cx="49200" cy="203000"/>
            </a:xfrm>
            <a:custGeom>
              <a:avLst/>
              <a:gdLst/>
              <a:ahLst/>
              <a:cxnLst/>
              <a:rect l="l" t="t" r="r" b="b"/>
              <a:pathLst>
                <a:path w="1968" h="8120" extrusionOk="0">
                  <a:moveTo>
                    <a:pt x="21" y="1"/>
                  </a:moveTo>
                  <a:cubicBezTo>
                    <a:pt x="21" y="22"/>
                    <a:pt x="0" y="22"/>
                    <a:pt x="0" y="22"/>
                  </a:cubicBezTo>
                  <a:cubicBezTo>
                    <a:pt x="42" y="440"/>
                    <a:pt x="84" y="880"/>
                    <a:pt x="126" y="1298"/>
                  </a:cubicBezTo>
                  <a:lnTo>
                    <a:pt x="523" y="5232"/>
                  </a:lnTo>
                  <a:cubicBezTo>
                    <a:pt x="565" y="5776"/>
                    <a:pt x="565" y="6341"/>
                    <a:pt x="628" y="6906"/>
                  </a:cubicBezTo>
                  <a:cubicBezTo>
                    <a:pt x="628" y="7136"/>
                    <a:pt x="691" y="7387"/>
                    <a:pt x="753" y="7659"/>
                  </a:cubicBezTo>
                  <a:cubicBezTo>
                    <a:pt x="795" y="7847"/>
                    <a:pt x="900" y="7994"/>
                    <a:pt x="1067" y="8119"/>
                  </a:cubicBezTo>
                  <a:cubicBezTo>
                    <a:pt x="1193" y="7952"/>
                    <a:pt x="1214" y="7743"/>
                    <a:pt x="1256" y="7533"/>
                  </a:cubicBezTo>
                  <a:cubicBezTo>
                    <a:pt x="1297" y="7136"/>
                    <a:pt x="1256" y="6717"/>
                    <a:pt x="1172" y="6320"/>
                  </a:cubicBezTo>
                  <a:cubicBezTo>
                    <a:pt x="1088" y="5860"/>
                    <a:pt x="984" y="5378"/>
                    <a:pt x="900" y="4918"/>
                  </a:cubicBezTo>
                  <a:cubicBezTo>
                    <a:pt x="858" y="4688"/>
                    <a:pt x="837" y="4416"/>
                    <a:pt x="900" y="4165"/>
                  </a:cubicBezTo>
                  <a:cubicBezTo>
                    <a:pt x="942" y="4018"/>
                    <a:pt x="1005" y="3914"/>
                    <a:pt x="1172" y="3872"/>
                  </a:cubicBezTo>
                  <a:cubicBezTo>
                    <a:pt x="1172" y="3935"/>
                    <a:pt x="1193" y="3976"/>
                    <a:pt x="1193" y="4018"/>
                  </a:cubicBezTo>
                  <a:cubicBezTo>
                    <a:pt x="1277" y="4416"/>
                    <a:pt x="1402" y="4772"/>
                    <a:pt x="1611" y="5127"/>
                  </a:cubicBezTo>
                  <a:cubicBezTo>
                    <a:pt x="1653" y="5169"/>
                    <a:pt x="1716" y="5253"/>
                    <a:pt x="1779" y="5295"/>
                  </a:cubicBezTo>
                  <a:cubicBezTo>
                    <a:pt x="1812" y="5319"/>
                    <a:pt x="1838" y="5331"/>
                    <a:pt x="1860" y="5331"/>
                  </a:cubicBezTo>
                  <a:cubicBezTo>
                    <a:pt x="1892" y="5331"/>
                    <a:pt x="1913" y="5303"/>
                    <a:pt x="1925" y="5253"/>
                  </a:cubicBezTo>
                  <a:cubicBezTo>
                    <a:pt x="1967" y="5169"/>
                    <a:pt x="1967" y="5127"/>
                    <a:pt x="1967" y="5044"/>
                  </a:cubicBezTo>
                  <a:lnTo>
                    <a:pt x="1967" y="4813"/>
                  </a:lnTo>
                  <a:cubicBezTo>
                    <a:pt x="1967" y="4541"/>
                    <a:pt x="1883" y="4311"/>
                    <a:pt x="1716" y="4102"/>
                  </a:cubicBezTo>
                  <a:cubicBezTo>
                    <a:pt x="1444" y="3725"/>
                    <a:pt x="1256" y="3286"/>
                    <a:pt x="1088" y="2847"/>
                  </a:cubicBezTo>
                  <a:cubicBezTo>
                    <a:pt x="921" y="2344"/>
                    <a:pt x="753" y="1842"/>
                    <a:pt x="607" y="1361"/>
                  </a:cubicBezTo>
                  <a:cubicBezTo>
                    <a:pt x="461" y="984"/>
                    <a:pt x="335" y="587"/>
                    <a:pt x="147" y="231"/>
                  </a:cubicBezTo>
                  <a:cubicBezTo>
                    <a:pt x="105" y="147"/>
                    <a:pt x="84" y="85"/>
                    <a:pt x="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57"/>
            <p:cNvSpPr/>
            <p:nvPr/>
          </p:nvSpPr>
          <p:spPr>
            <a:xfrm>
              <a:off x="5058875" y="3443725"/>
              <a:ext cx="133400" cy="124700"/>
            </a:xfrm>
            <a:custGeom>
              <a:avLst/>
              <a:gdLst/>
              <a:ahLst/>
              <a:cxnLst/>
              <a:rect l="l" t="t" r="r" b="b"/>
              <a:pathLst>
                <a:path w="5336" h="4988" extrusionOk="0">
                  <a:moveTo>
                    <a:pt x="4975" y="0"/>
                  </a:moveTo>
                  <a:cubicBezTo>
                    <a:pt x="4932" y="0"/>
                    <a:pt x="4885" y="12"/>
                    <a:pt x="4833" y="38"/>
                  </a:cubicBezTo>
                  <a:cubicBezTo>
                    <a:pt x="4729" y="101"/>
                    <a:pt x="4603" y="163"/>
                    <a:pt x="4520" y="247"/>
                  </a:cubicBezTo>
                  <a:cubicBezTo>
                    <a:pt x="4352" y="435"/>
                    <a:pt x="4185" y="582"/>
                    <a:pt x="4059" y="770"/>
                  </a:cubicBezTo>
                  <a:cubicBezTo>
                    <a:pt x="3578" y="1377"/>
                    <a:pt x="3181" y="2046"/>
                    <a:pt x="2825" y="2716"/>
                  </a:cubicBezTo>
                  <a:cubicBezTo>
                    <a:pt x="2741" y="2842"/>
                    <a:pt x="2678" y="2988"/>
                    <a:pt x="2616" y="3134"/>
                  </a:cubicBezTo>
                  <a:cubicBezTo>
                    <a:pt x="2427" y="3490"/>
                    <a:pt x="2197" y="3762"/>
                    <a:pt x="1862" y="3971"/>
                  </a:cubicBezTo>
                  <a:cubicBezTo>
                    <a:pt x="1569" y="4139"/>
                    <a:pt x="1256" y="4306"/>
                    <a:pt x="942" y="4453"/>
                  </a:cubicBezTo>
                  <a:cubicBezTo>
                    <a:pt x="712" y="4599"/>
                    <a:pt x="440" y="4662"/>
                    <a:pt x="188" y="4725"/>
                  </a:cubicBezTo>
                  <a:cubicBezTo>
                    <a:pt x="126" y="4746"/>
                    <a:pt x="63" y="4808"/>
                    <a:pt x="0" y="4829"/>
                  </a:cubicBezTo>
                  <a:lnTo>
                    <a:pt x="0" y="4871"/>
                  </a:lnTo>
                  <a:cubicBezTo>
                    <a:pt x="187" y="4938"/>
                    <a:pt x="357" y="4988"/>
                    <a:pt x="537" y="4988"/>
                  </a:cubicBezTo>
                  <a:cubicBezTo>
                    <a:pt x="639" y="4988"/>
                    <a:pt x="745" y="4972"/>
                    <a:pt x="858" y="4934"/>
                  </a:cubicBezTo>
                  <a:cubicBezTo>
                    <a:pt x="1841" y="4641"/>
                    <a:pt x="2574" y="4097"/>
                    <a:pt x="3222" y="3365"/>
                  </a:cubicBezTo>
                  <a:cubicBezTo>
                    <a:pt x="3683" y="2842"/>
                    <a:pt x="4080" y="2256"/>
                    <a:pt x="4478" y="1712"/>
                  </a:cubicBezTo>
                  <a:cubicBezTo>
                    <a:pt x="4729" y="1356"/>
                    <a:pt x="5001" y="979"/>
                    <a:pt x="5252" y="645"/>
                  </a:cubicBezTo>
                  <a:cubicBezTo>
                    <a:pt x="5315" y="582"/>
                    <a:pt x="5336" y="540"/>
                    <a:pt x="5315" y="456"/>
                  </a:cubicBezTo>
                  <a:cubicBezTo>
                    <a:pt x="5273" y="373"/>
                    <a:pt x="5252" y="268"/>
                    <a:pt x="5210" y="163"/>
                  </a:cubicBezTo>
                  <a:cubicBezTo>
                    <a:pt x="5152" y="62"/>
                    <a:pt x="5074" y="0"/>
                    <a:pt x="4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7"/>
            <p:cNvSpPr/>
            <p:nvPr/>
          </p:nvSpPr>
          <p:spPr>
            <a:xfrm>
              <a:off x="4785825" y="2859250"/>
              <a:ext cx="168450" cy="96875"/>
            </a:xfrm>
            <a:custGeom>
              <a:avLst/>
              <a:gdLst/>
              <a:ahLst/>
              <a:cxnLst/>
              <a:rect l="l" t="t" r="r" b="b"/>
              <a:pathLst>
                <a:path w="6738" h="3875" extrusionOk="0">
                  <a:moveTo>
                    <a:pt x="6221" y="0"/>
                  </a:moveTo>
                  <a:cubicBezTo>
                    <a:pt x="6071" y="0"/>
                    <a:pt x="5921" y="16"/>
                    <a:pt x="5775" y="45"/>
                  </a:cubicBezTo>
                  <a:cubicBezTo>
                    <a:pt x="5356" y="108"/>
                    <a:pt x="4959" y="296"/>
                    <a:pt x="4603" y="505"/>
                  </a:cubicBezTo>
                  <a:cubicBezTo>
                    <a:pt x="4122" y="798"/>
                    <a:pt x="3683" y="1133"/>
                    <a:pt x="3243" y="1468"/>
                  </a:cubicBezTo>
                  <a:cubicBezTo>
                    <a:pt x="2783" y="1782"/>
                    <a:pt x="2406" y="2137"/>
                    <a:pt x="1925" y="2389"/>
                  </a:cubicBezTo>
                  <a:cubicBezTo>
                    <a:pt x="1841" y="2451"/>
                    <a:pt x="1737" y="2472"/>
                    <a:pt x="1632" y="2514"/>
                  </a:cubicBezTo>
                  <a:cubicBezTo>
                    <a:pt x="1527" y="2556"/>
                    <a:pt x="1423" y="2577"/>
                    <a:pt x="1360" y="2619"/>
                  </a:cubicBezTo>
                  <a:cubicBezTo>
                    <a:pt x="942" y="2870"/>
                    <a:pt x="544" y="3142"/>
                    <a:pt x="209" y="3497"/>
                  </a:cubicBezTo>
                  <a:cubicBezTo>
                    <a:pt x="146" y="3560"/>
                    <a:pt x="63" y="3644"/>
                    <a:pt x="42" y="3749"/>
                  </a:cubicBezTo>
                  <a:cubicBezTo>
                    <a:pt x="0" y="3832"/>
                    <a:pt x="21" y="3874"/>
                    <a:pt x="126" y="3874"/>
                  </a:cubicBezTo>
                  <a:cubicBezTo>
                    <a:pt x="146" y="3874"/>
                    <a:pt x="209" y="3874"/>
                    <a:pt x="251" y="3853"/>
                  </a:cubicBezTo>
                  <a:cubicBezTo>
                    <a:pt x="439" y="3811"/>
                    <a:pt x="628" y="3749"/>
                    <a:pt x="795" y="3644"/>
                  </a:cubicBezTo>
                  <a:cubicBezTo>
                    <a:pt x="2051" y="2933"/>
                    <a:pt x="3306" y="2242"/>
                    <a:pt x="4540" y="1531"/>
                  </a:cubicBezTo>
                  <a:cubicBezTo>
                    <a:pt x="5252" y="1112"/>
                    <a:pt x="5921" y="673"/>
                    <a:pt x="6612" y="192"/>
                  </a:cubicBezTo>
                  <a:cubicBezTo>
                    <a:pt x="6633" y="171"/>
                    <a:pt x="6696" y="108"/>
                    <a:pt x="6737" y="87"/>
                  </a:cubicBezTo>
                  <a:lnTo>
                    <a:pt x="6737" y="66"/>
                  </a:lnTo>
                  <a:cubicBezTo>
                    <a:pt x="6569" y="21"/>
                    <a:pt x="6395" y="0"/>
                    <a:pt x="62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57"/>
            <p:cNvSpPr/>
            <p:nvPr/>
          </p:nvSpPr>
          <p:spPr>
            <a:xfrm>
              <a:off x="5402525" y="3113025"/>
              <a:ext cx="96275" cy="203500"/>
            </a:xfrm>
            <a:custGeom>
              <a:avLst/>
              <a:gdLst/>
              <a:ahLst/>
              <a:cxnLst/>
              <a:rect l="l" t="t" r="r" b="b"/>
              <a:pathLst>
                <a:path w="3851" h="8140" extrusionOk="0">
                  <a:moveTo>
                    <a:pt x="85" y="0"/>
                  </a:moveTo>
                  <a:cubicBezTo>
                    <a:pt x="43" y="105"/>
                    <a:pt x="1" y="251"/>
                    <a:pt x="43" y="356"/>
                  </a:cubicBezTo>
                  <a:cubicBezTo>
                    <a:pt x="64" y="502"/>
                    <a:pt x="106" y="628"/>
                    <a:pt x="168" y="774"/>
                  </a:cubicBezTo>
                  <a:lnTo>
                    <a:pt x="566" y="1465"/>
                  </a:lnTo>
                  <a:cubicBezTo>
                    <a:pt x="817" y="1883"/>
                    <a:pt x="1110" y="2302"/>
                    <a:pt x="1403" y="2762"/>
                  </a:cubicBezTo>
                  <a:cubicBezTo>
                    <a:pt x="1633" y="3097"/>
                    <a:pt x="1842" y="3453"/>
                    <a:pt x="1968" y="3850"/>
                  </a:cubicBezTo>
                  <a:cubicBezTo>
                    <a:pt x="2051" y="4059"/>
                    <a:pt x="2072" y="4269"/>
                    <a:pt x="2135" y="4478"/>
                  </a:cubicBezTo>
                  <a:lnTo>
                    <a:pt x="2135" y="4562"/>
                  </a:lnTo>
                  <a:cubicBezTo>
                    <a:pt x="2282" y="5126"/>
                    <a:pt x="2428" y="5712"/>
                    <a:pt x="2554" y="6277"/>
                  </a:cubicBezTo>
                  <a:cubicBezTo>
                    <a:pt x="2637" y="6591"/>
                    <a:pt x="2700" y="6884"/>
                    <a:pt x="2867" y="7177"/>
                  </a:cubicBezTo>
                  <a:cubicBezTo>
                    <a:pt x="3056" y="7575"/>
                    <a:pt x="3328" y="7888"/>
                    <a:pt x="3704" y="8056"/>
                  </a:cubicBezTo>
                  <a:lnTo>
                    <a:pt x="3851" y="8139"/>
                  </a:lnTo>
                  <a:cubicBezTo>
                    <a:pt x="3704" y="7742"/>
                    <a:pt x="3495" y="7386"/>
                    <a:pt x="3349" y="6989"/>
                  </a:cubicBezTo>
                  <a:cubicBezTo>
                    <a:pt x="3077" y="6215"/>
                    <a:pt x="2805" y="5419"/>
                    <a:pt x="2554" y="4645"/>
                  </a:cubicBezTo>
                  <a:cubicBezTo>
                    <a:pt x="2282" y="3871"/>
                    <a:pt x="2031" y="3097"/>
                    <a:pt x="1675" y="2365"/>
                  </a:cubicBezTo>
                  <a:cubicBezTo>
                    <a:pt x="1319" y="1549"/>
                    <a:pt x="838" y="795"/>
                    <a:pt x="210" y="147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57"/>
            <p:cNvSpPr/>
            <p:nvPr/>
          </p:nvSpPr>
          <p:spPr>
            <a:xfrm>
              <a:off x="5145700" y="3431725"/>
              <a:ext cx="91050" cy="137450"/>
            </a:xfrm>
            <a:custGeom>
              <a:avLst/>
              <a:gdLst/>
              <a:ahLst/>
              <a:cxnLst/>
              <a:rect l="l" t="t" r="r" b="b"/>
              <a:pathLst>
                <a:path w="3642" h="5498" extrusionOk="0">
                  <a:moveTo>
                    <a:pt x="3454" y="1"/>
                  </a:moveTo>
                  <a:cubicBezTo>
                    <a:pt x="3422" y="1"/>
                    <a:pt x="3387" y="6"/>
                    <a:pt x="3348" y="16"/>
                  </a:cubicBezTo>
                  <a:lnTo>
                    <a:pt x="3202" y="99"/>
                  </a:lnTo>
                  <a:cubicBezTo>
                    <a:pt x="2888" y="371"/>
                    <a:pt x="2679" y="706"/>
                    <a:pt x="2616" y="1125"/>
                  </a:cubicBezTo>
                  <a:cubicBezTo>
                    <a:pt x="2595" y="1250"/>
                    <a:pt x="2553" y="1376"/>
                    <a:pt x="2490" y="1522"/>
                  </a:cubicBezTo>
                  <a:cubicBezTo>
                    <a:pt x="2323" y="1857"/>
                    <a:pt x="2156" y="2150"/>
                    <a:pt x="1905" y="2401"/>
                  </a:cubicBezTo>
                  <a:lnTo>
                    <a:pt x="900" y="3573"/>
                  </a:lnTo>
                  <a:cubicBezTo>
                    <a:pt x="670" y="3866"/>
                    <a:pt x="419" y="4138"/>
                    <a:pt x="272" y="4493"/>
                  </a:cubicBezTo>
                  <a:cubicBezTo>
                    <a:pt x="105" y="4786"/>
                    <a:pt x="0" y="5079"/>
                    <a:pt x="0" y="5393"/>
                  </a:cubicBezTo>
                  <a:lnTo>
                    <a:pt x="0" y="5435"/>
                  </a:lnTo>
                  <a:cubicBezTo>
                    <a:pt x="0" y="5435"/>
                    <a:pt x="0" y="5456"/>
                    <a:pt x="42" y="5498"/>
                  </a:cubicBezTo>
                  <a:cubicBezTo>
                    <a:pt x="147" y="5414"/>
                    <a:pt x="252" y="5351"/>
                    <a:pt x="356" y="5288"/>
                  </a:cubicBezTo>
                  <a:cubicBezTo>
                    <a:pt x="942" y="4786"/>
                    <a:pt x="1465" y="4179"/>
                    <a:pt x="1925" y="3531"/>
                  </a:cubicBezTo>
                  <a:cubicBezTo>
                    <a:pt x="2469" y="2736"/>
                    <a:pt x="2909" y="1899"/>
                    <a:pt x="3411" y="1104"/>
                  </a:cubicBezTo>
                  <a:cubicBezTo>
                    <a:pt x="3537" y="894"/>
                    <a:pt x="3620" y="643"/>
                    <a:pt x="3641" y="392"/>
                  </a:cubicBezTo>
                  <a:lnTo>
                    <a:pt x="3641" y="204"/>
                  </a:lnTo>
                  <a:cubicBezTo>
                    <a:pt x="3625" y="59"/>
                    <a:pt x="3559" y="1"/>
                    <a:pt x="34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57"/>
            <p:cNvSpPr/>
            <p:nvPr/>
          </p:nvSpPr>
          <p:spPr>
            <a:xfrm>
              <a:off x="4784250" y="2983825"/>
              <a:ext cx="102550" cy="84750"/>
            </a:xfrm>
            <a:custGeom>
              <a:avLst/>
              <a:gdLst/>
              <a:ahLst/>
              <a:cxnLst/>
              <a:rect l="l" t="t" r="r" b="b"/>
              <a:pathLst>
                <a:path w="4102" h="3390" extrusionOk="0">
                  <a:moveTo>
                    <a:pt x="4101" y="0"/>
                  </a:moveTo>
                  <a:lnTo>
                    <a:pt x="4101" y="0"/>
                  </a:lnTo>
                  <a:cubicBezTo>
                    <a:pt x="3997" y="21"/>
                    <a:pt x="3955" y="21"/>
                    <a:pt x="3871" y="21"/>
                  </a:cubicBezTo>
                  <a:cubicBezTo>
                    <a:pt x="3453" y="84"/>
                    <a:pt x="3034" y="209"/>
                    <a:pt x="2637" y="356"/>
                  </a:cubicBezTo>
                  <a:cubicBezTo>
                    <a:pt x="1737" y="732"/>
                    <a:pt x="858" y="1235"/>
                    <a:pt x="105" y="1841"/>
                  </a:cubicBezTo>
                  <a:cubicBezTo>
                    <a:pt x="84" y="1841"/>
                    <a:pt x="63" y="1883"/>
                    <a:pt x="63" y="1904"/>
                  </a:cubicBezTo>
                  <a:cubicBezTo>
                    <a:pt x="84" y="1904"/>
                    <a:pt x="126" y="1883"/>
                    <a:pt x="168" y="1883"/>
                  </a:cubicBezTo>
                  <a:cubicBezTo>
                    <a:pt x="481" y="1779"/>
                    <a:pt x="795" y="1695"/>
                    <a:pt x="1130" y="1695"/>
                  </a:cubicBezTo>
                  <a:cubicBezTo>
                    <a:pt x="1214" y="1695"/>
                    <a:pt x="1277" y="1695"/>
                    <a:pt x="1360" y="1716"/>
                  </a:cubicBezTo>
                  <a:cubicBezTo>
                    <a:pt x="1486" y="1737"/>
                    <a:pt x="1486" y="1799"/>
                    <a:pt x="1444" y="1904"/>
                  </a:cubicBezTo>
                  <a:cubicBezTo>
                    <a:pt x="1423" y="1925"/>
                    <a:pt x="1381" y="1988"/>
                    <a:pt x="1339" y="2009"/>
                  </a:cubicBezTo>
                  <a:cubicBezTo>
                    <a:pt x="1235" y="2092"/>
                    <a:pt x="1109" y="2155"/>
                    <a:pt x="1005" y="2239"/>
                  </a:cubicBezTo>
                  <a:cubicBezTo>
                    <a:pt x="649" y="2469"/>
                    <a:pt x="377" y="2741"/>
                    <a:pt x="126" y="3055"/>
                  </a:cubicBezTo>
                  <a:cubicBezTo>
                    <a:pt x="105" y="3076"/>
                    <a:pt x="84" y="3097"/>
                    <a:pt x="84" y="3139"/>
                  </a:cubicBezTo>
                  <a:cubicBezTo>
                    <a:pt x="63" y="3201"/>
                    <a:pt x="0" y="3264"/>
                    <a:pt x="63" y="3348"/>
                  </a:cubicBezTo>
                  <a:cubicBezTo>
                    <a:pt x="84" y="3379"/>
                    <a:pt x="115" y="3390"/>
                    <a:pt x="147" y="3390"/>
                  </a:cubicBezTo>
                  <a:cubicBezTo>
                    <a:pt x="178" y="3390"/>
                    <a:pt x="209" y="3379"/>
                    <a:pt x="230" y="3369"/>
                  </a:cubicBezTo>
                  <a:cubicBezTo>
                    <a:pt x="314" y="3369"/>
                    <a:pt x="419" y="3327"/>
                    <a:pt x="502" y="3285"/>
                  </a:cubicBezTo>
                  <a:cubicBezTo>
                    <a:pt x="628" y="3243"/>
                    <a:pt x="733" y="3160"/>
                    <a:pt x="816" y="3055"/>
                  </a:cubicBezTo>
                  <a:cubicBezTo>
                    <a:pt x="1172" y="2574"/>
                    <a:pt x="1653" y="2218"/>
                    <a:pt x="2093" y="1820"/>
                  </a:cubicBezTo>
                  <a:cubicBezTo>
                    <a:pt x="2595" y="1402"/>
                    <a:pt x="3118" y="963"/>
                    <a:pt x="3620" y="544"/>
                  </a:cubicBezTo>
                  <a:cubicBezTo>
                    <a:pt x="3766" y="419"/>
                    <a:pt x="3871" y="293"/>
                    <a:pt x="3997" y="147"/>
                  </a:cubicBezTo>
                  <a:cubicBezTo>
                    <a:pt x="4038" y="105"/>
                    <a:pt x="4059" y="84"/>
                    <a:pt x="4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57"/>
            <p:cNvSpPr/>
            <p:nvPr/>
          </p:nvSpPr>
          <p:spPr>
            <a:xfrm>
              <a:off x="5064100" y="3376125"/>
              <a:ext cx="75350" cy="96350"/>
            </a:xfrm>
            <a:custGeom>
              <a:avLst/>
              <a:gdLst/>
              <a:ahLst/>
              <a:cxnLst/>
              <a:rect l="l" t="t" r="r" b="b"/>
              <a:pathLst>
                <a:path w="3014" h="3854" extrusionOk="0">
                  <a:moveTo>
                    <a:pt x="2741" y="1"/>
                  </a:moveTo>
                  <a:cubicBezTo>
                    <a:pt x="2679" y="64"/>
                    <a:pt x="2616" y="147"/>
                    <a:pt x="2532" y="231"/>
                  </a:cubicBezTo>
                  <a:cubicBezTo>
                    <a:pt x="2281" y="524"/>
                    <a:pt x="2093" y="859"/>
                    <a:pt x="1904" y="1193"/>
                  </a:cubicBezTo>
                  <a:cubicBezTo>
                    <a:pt x="1758" y="1507"/>
                    <a:pt x="1570" y="1842"/>
                    <a:pt x="1381" y="2156"/>
                  </a:cubicBezTo>
                  <a:cubicBezTo>
                    <a:pt x="1067" y="2679"/>
                    <a:pt x="628" y="3097"/>
                    <a:pt x="21" y="3286"/>
                  </a:cubicBezTo>
                  <a:lnTo>
                    <a:pt x="0" y="3328"/>
                  </a:lnTo>
                  <a:cubicBezTo>
                    <a:pt x="0" y="3474"/>
                    <a:pt x="63" y="3621"/>
                    <a:pt x="126" y="3788"/>
                  </a:cubicBezTo>
                  <a:cubicBezTo>
                    <a:pt x="160" y="3833"/>
                    <a:pt x="181" y="3854"/>
                    <a:pt x="210" y="3854"/>
                  </a:cubicBezTo>
                  <a:cubicBezTo>
                    <a:pt x="235" y="3854"/>
                    <a:pt x="266" y="3838"/>
                    <a:pt x="314" y="3809"/>
                  </a:cubicBezTo>
                  <a:cubicBezTo>
                    <a:pt x="335" y="3788"/>
                    <a:pt x="356" y="3767"/>
                    <a:pt x="398" y="3767"/>
                  </a:cubicBezTo>
                  <a:cubicBezTo>
                    <a:pt x="963" y="3579"/>
                    <a:pt x="1402" y="3244"/>
                    <a:pt x="1842" y="2846"/>
                  </a:cubicBezTo>
                  <a:cubicBezTo>
                    <a:pt x="2239" y="2449"/>
                    <a:pt x="2595" y="1989"/>
                    <a:pt x="2825" y="1465"/>
                  </a:cubicBezTo>
                  <a:cubicBezTo>
                    <a:pt x="2930" y="1193"/>
                    <a:pt x="3013" y="921"/>
                    <a:pt x="3013" y="628"/>
                  </a:cubicBezTo>
                  <a:cubicBezTo>
                    <a:pt x="3013" y="398"/>
                    <a:pt x="2930" y="189"/>
                    <a:pt x="27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57"/>
            <p:cNvSpPr/>
            <p:nvPr/>
          </p:nvSpPr>
          <p:spPr>
            <a:xfrm>
              <a:off x="5466875" y="2965500"/>
              <a:ext cx="88950" cy="105700"/>
            </a:xfrm>
            <a:custGeom>
              <a:avLst/>
              <a:gdLst/>
              <a:ahLst/>
              <a:cxnLst/>
              <a:rect l="l" t="t" r="r" b="b"/>
              <a:pathLst>
                <a:path w="3558" h="4228" extrusionOk="0">
                  <a:moveTo>
                    <a:pt x="210" y="1"/>
                  </a:moveTo>
                  <a:cubicBezTo>
                    <a:pt x="42" y="22"/>
                    <a:pt x="1" y="126"/>
                    <a:pt x="21" y="294"/>
                  </a:cubicBezTo>
                  <a:cubicBezTo>
                    <a:pt x="42" y="356"/>
                    <a:pt x="84" y="440"/>
                    <a:pt x="126" y="524"/>
                  </a:cubicBezTo>
                  <a:cubicBezTo>
                    <a:pt x="293" y="754"/>
                    <a:pt x="440" y="942"/>
                    <a:pt x="649" y="1089"/>
                  </a:cubicBezTo>
                  <a:cubicBezTo>
                    <a:pt x="1047" y="1382"/>
                    <a:pt x="1361" y="1716"/>
                    <a:pt x="1633" y="2114"/>
                  </a:cubicBezTo>
                  <a:cubicBezTo>
                    <a:pt x="1926" y="2553"/>
                    <a:pt x="2218" y="2972"/>
                    <a:pt x="2511" y="3432"/>
                  </a:cubicBezTo>
                  <a:cubicBezTo>
                    <a:pt x="2679" y="3621"/>
                    <a:pt x="2804" y="3830"/>
                    <a:pt x="2951" y="4060"/>
                  </a:cubicBezTo>
                  <a:lnTo>
                    <a:pt x="3139" y="4227"/>
                  </a:lnTo>
                  <a:cubicBezTo>
                    <a:pt x="3558" y="4060"/>
                    <a:pt x="3558" y="3746"/>
                    <a:pt x="3453" y="3474"/>
                  </a:cubicBezTo>
                  <a:cubicBezTo>
                    <a:pt x="3348" y="3286"/>
                    <a:pt x="3244" y="3118"/>
                    <a:pt x="3097" y="2951"/>
                  </a:cubicBezTo>
                  <a:cubicBezTo>
                    <a:pt x="2804" y="2658"/>
                    <a:pt x="2511" y="2386"/>
                    <a:pt x="2218" y="2072"/>
                  </a:cubicBezTo>
                  <a:lnTo>
                    <a:pt x="1674" y="1444"/>
                  </a:lnTo>
                  <a:cubicBezTo>
                    <a:pt x="1528" y="1256"/>
                    <a:pt x="1444" y="1047"/>
                    <a:pt x="1382" y="838"/>
                  </a:cubicBezTo>
                  <a:cubicBezTo>
                    <a:pt x="1361" y="817"/>
                    <a:pt x="1361" y="754"/>
                    <a:pt x="1340" y="733"/>
                  </a:cubicBezTo>
                  <a:cubicBezTo>
                    <a:pt x="1130" y="419"/>
                    <a:pt x="858" y="189"/>
                    <a:pt x="524" y="43"/>
                  </a:cubicBezTo>
                  <a:cubicBezTo>
                    <a:pt x="419" y="22"/>
                    <a:pt x="314" y="22"/>
                    <a:pt x="2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57"/>
            <p:cNvSpPr/>
            <p:nvPr/>
          </p:nvSpPr>
          <p:spPr>
            <a:xfrm>
              <a:off x="5289550" y="3395225"/>
              <a:ext cx="54425" cy="138525"/>
            </a:xfrm>
            <a:custGeom>
              <a:avLst/>
              <a:gdLst/>
              <a:ahLst/>
              <a:cxnLst/>
              <a:rect l="l" t="t" r="r" b="b"/>
              <a:pathLst>
                <a:path w="2177" h="5541" extrusionOk="0">
                  <a:moveTo>
                    <a:pt x="2005" y="1"/>
                  </a:moveTo>
                  <a:cubicBezTo>
                    <a:pt x="1910" y="1"/>
                    <a:pt x="1841" y="61"/>
                    <a:pt x="1800" y="157"/>
                  </a:cubicBezTo>
                  <a:cubicBezTo>
                    <a:pt x="1737" y="304"/>
                    <a:pt x="1674" y="471"/>
                    <a:pt x="1632" y="618"/>
                  </a:cubicBezTo>
                  <a:cubicBezTo>
                    <a:pt x="1528" y="953"/>
                    <a:pt x="1465" y="1329"/>
                    <a:pt x="1381" y="1664"/>
                  </a:cubicBezTo>
                  <a:cubicBezTo>
                    <a:pt x="1319" y="2061"/>
                    <a:pt x="1235" y="2480"/>
                    <a:pt x="1047" y="2815"/>
                  </a:cubicBezTo>
                  <a:cubicBezTo>
                    <a:pt x="921" y="3087"/>
                    <a:pt x="837" y="3359"/>
                    <a:pt x="712" y="3631"/>
                  </a:cubicBezTo>
                  <a:cubicBezTo>
                    <a:pt x="565" y="3966"/>
                    <a:pt x="377" y="4300"/>
                    <a:pt x="210" y="4656"/>
                  </a:cubicBezTo>
                  <a:cubicBezTo>
                    <a:pt x="147" y="4802"/>
                    <a:pt x="84" y="4970"/>
                    <a:pt x="42" y="5137"/>
                  </a:cubicBezTo>
                  <a:cubicBezTo>
                    <a:pt x="0" y="5200"/>
                    <a:pt x="0" y="5284"/>
                    <a:pt x="0" y="5346"/>
                  </a:cubicBezTo>
                  <a:cubicBezTo>
                    <a:pt x="0" y="5451"/>
                    <a:pt x="63" y="5535"/>
                    <a:pt x="168" y="5535"/>
                  </a:cubicBezTo>
                  <a:cubicBezTo>
                    <a:pt x="193" y="5538"/>
                    <a:pt x="219" y="5540"/>
                    <a:pt x="245" y="5540"/>
                  </a:cubicBezTo>
                  <a:cubicBezTo>
                    <a:pt x="371" y="5540"/>
                    <a:pt x="507" y="5499"/>
                    <a:pt x="628" y="5430"/>
                  </a:cubicBezTo>
                  <a:cubicBezTo>
                    <a:pt x="670" y="5409"/>
                    <a:pt x="691" y="5346"/>
                    <a:pt x="712" y="5326"/>
                  </a:cubicBezTo>
                  <a:cubicBezTo>
                    <a:pt x="984" y="4886"/>
                    <a:pt x="1193" y="4447"/>
                    <a:pt x="1340" y="3945"/>
                  </a:cubicBezTo>
                  <a:cubicBezTo>
                    <a:pt x="1549" y="3296"/>
                    <a:pt x="1674" y="2605"/>
                    <a:pt x="1800" y="1936"/>
                  </a:cubicBezTo>
                  <a:cubicBezTo>
                    <a:pt x="1905" y="1329"/>
                    <a:pt x="2051" y="722"/>
                    <a:pt x="2177" y="116"/>
                  </a:cubicBezTo>
                  <a:lnTo>
                    <a:pt x="2177" y="53"/>
                  </a:lnTo>
                  <a:cubicBezTo>
                    <a:pt x="2112" y="17"/>
                    <a:pt x="2055" y="1"/>
                    <a:pt x="20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57"/>
            <p:cNvSpPr/>
            <p:nvPr/>
          </p:nvSpPr>
          <p:spPr>
            <a:xfrm>
              <a:off x="5474200" y="2662125"/>
              <a:ext cx="104650" cy="96250"/>
            </a:xfrm>
            <a:custGeom>
              <a:avLst/>
              <a:gdLst/>
              <a:ahLst/>
              <a:cxnLst/>
              <a:rect l="l" t="t" r="r" b="b"/>
              <a:pathLst>
                <a:path w="4186" h="3850" extrusionOk="0">
                  <a:moveTo>
                    <a:pt x="63" y="0"/>
                  </a:moveTo>
                  <a:cubicBezTo>
                    <a:pt x="0" y="105"/>
                    <a:pt x="0" y="209"/>
                    <a:pt x="0" y="314"/>
                  </a:cubicBezTo>
                  <a:cubicBezTo>
                    <a:pt x="0" y="711"/>
                    <a:pt x="440" y="1590"/>
                    <a:pt x="545" y="1590"/>
                  </a:cubicBezTo>
                  <a:cubicBezTo>
                    <a:pt x="984" y="1653"/>
                    <a:pt x="1361" y="1820"/>
                    <a:pt x="1716" y="2092"/>
                  </a:cubicBezTo>
                  <a:cubicBezTo>
                    <a:pt x="2135" y="2385"/>
                    <a:pt x="2532" y="2720"/>
                    <a:pt x="2930" y="3013"/>
                  </a:cubicBezTo>
                  <a:cubicBezTo>
                    <a:pt x="3265" y="3264"/>
                    <a:pt x="3641" y="3494"/>
                    <a:pt x="4018" y="3745"/>
                  </a:cubicBezTo>
                  <a:cubicBezTo>
                    <a:pt x="4081" y="3787"/>
                    <a:pt x="4122" y="3808"/>
                    <a:pt x="4185" y="3850"/>
                  </a:cubicBezTo>
                  <a:cubicBezTo>
                    <a:pt x="4081" y="3432"/>
                    <a:pt x="3830" y="3118"/>
                    <a:pt x="3578" y="2804"/>
                  </a:cubicBezTo>
                  <a:cubicBezTo>
                    <a:pt x="3202" y="2406"/>
                    <a:pt x="2762" y="2071"/>
                    <a:pt x="2323" y="1758"/>
                  </a:cubicBezTo>
                  <a:lnTo>
                    <a:pt x="984" y="816"/>
                  </a:lnTo>
                  <a:cubicBezTo>
                    <a:pt x="670" y="607"/>
                    <a:pt x="377" y="335"/>
                    <a:pt x="147" y="42"/>
                  </a:cubicBezTo>
                  <a:cubicBezTo>
                    <a:pt x="126" y="21"/>
                    <a:pt x="105" y="21"/>
                    <a:pt x="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57"/>
            <p:cNvSpPr/>
            <p:nvPr/>
          </p:nvSpPr>
          <p:spPr>
            <a:xfrm>
              <a:off x="5182325" y="3010500"/>
              <a:ext cx="149100" cy="95750"/>
            </a:xfrm>
            <a:custGeom>
              <a:avLst/>
              <a:gdLst/>
              <a:ahLst/>
              <a:cxnLst/>
              <a:rect l="l" t="t" r="r" b="b"/>
              <a:pathLst>
                <a:path w="5964" h="3830" extrusionOk="0">
                  <a:moveTo>
                    <a:pt x="167" y="0"/>
                  </a:moveTo>
                  <a:cubicBezTo>
                    <a:pt x="105" y="0"/>
                    <a:pt x="63" y="21"/>
                    <a:pt x="0" y="21"/>
                  </a:cubicBezTo>
                  <a:cubicBezTo>
                    <a:pt x="0" y="126"/>
                    <a:pt x="84" y="188"/>
                    <a:pt x="147" y="209"/>
                  </a:cubicBezTo>
                  <a:cubicBezTo>
                    <a:pt x="377" y="335"/>
                    <a:pt x="607" y="481"/>
                    <a:pt x="858" y="586"/>
                  </a:cubicBezTo>
                  <a:cubicBezTo>
                    <a:pt x="1444" y="795"/>
                    <a:pt x="1988" y="1067"/>
                    <a:pt x="2490" y="1423"/>
                  </a:cubicBezTo>
                  <a:cubicBezTo>
                    <a:pt x="3034" y="1779"/>
                    <a:pt x="3557" y="2197"/>
                    <a:pt x="4080" y="2595"/>
                  </a:cubicBezTo>
                  <a:cubicBezTo>
                    <a:pt x="4582" y="2950"/>
                    <a:pt x="5043" y="3348"/>
                    <a:pt x="5629" y="3662"/>
                  </a:cubicBezTo>
                  <a:lnTo>
                    <a:pt x="5942" y="3829"/>
                  </a:lnTo>
                  <a:lnTo>
                    <a:pt x="5963" y="3787"/>
                  </a:lnTo>
                  <a:cubicBezTo>
                    <a:pt x="5859" y="3536"/>
                    <a:pt x="5691" y="3306"/>
                    <a:pt x="5503" y="3097"/>
                  </a:cubicBezTo>
                  <a:cubicBezTo>
                    <a:pt x="5189" y="2720"/>
                    <a:pt x="4813" y="2427"/>
                    <a:pt x="4436" y="2176"/>
                  </a:cubicBezTo>
                  <a:cubicBezTo>
                    <a:pt x="3997" y="1883"/>
                    <a:pt x="3557" y="1632"/>
                    <a:pt x="3139" y="1339"/>
                  </a:cubicBezTo>
                  <a:cubicBezTo>
                    <a:pt x="2888" y="1172"/>
                    <a:pt x="2678" y="1004"/>
                    <a:pt x="2469" y="795"/>
                  </a:cubicBezTo>
                  <a:cubicBezTo>
                    <a:pt x="2260" y="586"/>
                    <a:pt x="1988" y="440"/>
                    <a:pt x="1737" y="335"/>
                  </a:cubicBezTo>
                  <a:cubicBezTo>
                    <a:pt x="1360" y="209"/>
                    <a:pt x="1004" y="84"/>
                    <a:pt x="628" y="21"/>
                  </a:cubicBezTo>
                  <a:cubicBezTo>
                    <a:pt x="481" y="0"/>
                    <a:pt x="314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57"/>
            <p:cNvSpPr/>
            <p:nvPr/>
          </p:nvSpPr>
          <p:spPr>
            <a:xfrm>
              <a:off x="5474200" y="2809625"/>
              <a:ext cx="117725" cy="97850"/>
            </a:xfrm>
            <a:custGeom>
              <a:avLst/>
              <a:gdLst/>
              <a:ahLst/>
              <a:cxnLst/>
              <a:rect l="l" t="t" r="r" b="b"/>
              <a:pathLst>
                <a:path w="4709" h="3914" extrusionOk="0">
                  <a:moveTo>
                    <a:pt x="231" y="0"/>
                  </a:moveTo>
                  <a:cubicBezTo>
                    <a:pt x="63" y="0"/>
                    <a:pt x="0" y="105"/>
                    <a:pt x="0" y="252"/>
                  </a:cubicBezTo>
                  <a:cubicBezTo>
                    <a:pt x="0" y="398"/>
                    <a:pt x="84" y="524"/>
                    <a:pt x="147" y="628"/>
                  </a:cubicBezTo>
                  <a:cubicBezTo>
                    <a:pt x="293" y="817"/>
                    <a:pt x="461" y="921"/>
                    <a:pt x="670" y="1026"/>
                  </a:cubicBezTo>
                  <a:cubicBezTo>
                    <a:pt x="733" y="1047"/>
                    <a:pt x="775" y="1089"/>
                    <a:pt x="837" y="1130"/>
                  </a:cubicBezTo>
                  <a:cubicBezTo>
                    <a:pt x="1402" y="1674"/>
                    <a:pt x="2072" y="2093"/>
                    <a:pt x="2721" y="2511"/>
                  </a:cubicBezTo>
                  <a:cubicBezTo>
                    <a:pt x="3265" y="2867"/>
                    <a:pt x="3809" y="3202"/>
                    <a:pt x="4311" y="3620"/>
                  </a:cubicBezTo>
                  <a:cubicBezTo>
                    <a:pt x="4436" y="3725"/>
                    <a:pt x="4583" y="3830"/>
                    <a:pt x="4666" y="3913"/>
                  </a:cubicBezTo>
                  <a:cubicBezTo>
                    <a:pt x="4666" y="3871"/>
                    <a:pt x="4708" y="3871"/>
                    <a:pt x="4708" y="3871"/>
                  </a:cubicBezTo>
                  <a:cubicBezTo>
                    <a:pt x="4646" y="3809"/>
                    <a:pt x="4625" y="3704"/>
                    <a:pt x="4562" y="3620"/>
                  </a:cubicBezTo>
                  <a:cubicBezTo>
                    <a:pt x="4394" y="3223"/>
                    <a:pt x="4102" y="2930"/>
                    <a:pt x="3788" y="2658"/>
                  </a:cubicBezTo>
                  <a:cubicBezTo>
                    <a:pt x="3390" y="2302"/>
                    <a:pt x="2951" y="2030"/>
                    <a:pt x="2511" y="1737"/>
                  </a:cubicBezTo>
                  <a:cubicBezTo>
                    <a:pt x="2239" y="1549"/>
                    <a:pt x="1946" y="1361"/>
                    <a:pt x="1695" y="1151"/>
                  </a:cubicBezTo>
                  <a:cubicBezTo>
                    <a:pt x="1465" y="984"/>
                    <a:pt x="1235" y="775"/>
                    <a:pt x="1047" y="524"/>
                  </a:cubicBezTo>
                  <a:cubicBezTo>
                    <a:pt x="858" y="314"/>
                    <a:pt x="670" y="147"/>
                    <a:pt x="419" y="42"/>
                  </a:cubicBezTo>
                  <a:cubicBezTo>
                    <a:pt x="356" y="0"/>
                    <a:pt x="293" y="0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57"/>
            <p:cNvSpPr/>
            <p:nvPr/>
          </p:nvSpPr>
          <p:spPr>
            <a:xfrm>
              <a:off x="5293200" y="3005250"/>
              <a:ext cx="105175" cy="99950"/>
            </a:xfrm>
            <a:custGeom>
              <a:avLst/>
              <a:gdLst/>
              <a:ahLst/>
              <a:cxnLst/>
              <a:rect l="l" t="t" r="r" b="b"/>
              <a:pathLst>
                <a:path w="4207" h="3998" extrusionOk="0">
                  <a:moveTo>
                    <a:pt x="775" y="1"/>
                  </a:moveTo>
                  <a:cubicBezTo>
                    <a:pt x="671" y="331"/>
                    <a:pt x="465" y="431"/>
                    <a:pt x="182" y="431"/>
                  </a:cubicBezTo>
                  <a:cubicBezTo>
                    <a:pt x="125" y="431"/>
                    <a:pt x="64" y="426"/>
                    <a:pt x="1" y="419"/>
                  </a:cubicBezTo>
                  <a:lnTo>
                    <a:pt x="1" y="419"/>
                  </a:lnTo>
                  <a:cubicBezTo>
                    <a:pt x="43" y="440"/>
                    <a:pt x="64" y="461"/>
                    <a:pt x="106" y="503"/>
                  </a:cubicBezTo>
                  <a:lnTo>
                    <a:pt x="733" y="901"/>
                  </a:lnTo>
                  <a:cubicBezTo>
                    <a:pt x="1110" y="1110"/>
                    <a:pt x="1486" y="1382"/>
                    <a:pt x="1800" y="1717"/>
                  </a:cubicBezTo>
                  <a:cubicBezTo>
                    <a:pt x="2135" y="2072"/>
                    <a:pt x="2449" y="2428"/>
                    <a:pt x="2784" y="2805"/>
                  </a:cubicBezTo>
                  <a:cubicBezTo>
                    <a:pt x="3139" y="3160"/>
                    <a:pt x="3474" y="3537"/>
                    <a:pt x="3914" y="3809"/>
                  </a:cubicBezTo>
                  <a:cubicBezTo>
                    <a:pt x="3997" y="3893"/>
                    <a:pt x="4081" y="3914"/>
                    <a:pt x="4207" y="3997"/>
                  </a:cubicBezTo>
                  <a:cubicBezTo>
                    <a:pt x="4186" y="3872"/>
                    <a:pt x="4144" y="3788"/>
                    <a:pt x="4123" y="3704"/>
                  </a:cubicBezTo>
                  <a:cubicBezTo>
                    <a:pt x="3935" y="3181"/>
                    <a:pt x="3663" y="2742"/>
                    <a:pt x="3265" y="2344"/>
                  </a:cubicBezTo>
                  <a:cubicBezTo>
                    <a:pt x="2930" y="2010"/>
                    <a:pt x="2554" y="1696"/>
                    <a:pt x="2219" y="1382"/>
                  </a:cubicBezTo>
                  <a:cubicBezTo>
                    <a:pt x="1884" y="1089"/>
                    <a:pt x="1528" y="817"/>
                    <a:pt x="1214" y="503"/>
                  </a:cubicBezTo>
                  <a:cubicBezTo>
                    <a:pt x="1068" y="336"/>
                    <a:pt x="942" y="189"/>
                    <a:pt x="7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57"/>
            <p:cNvSpPr/>
            <p:nvPr/>
          </p:nvSpPr>
          <p:spPr>
            <a:xfrm>
              <a:off x="4991375" y="3475000"/>
              <a:ext cx="129250" cy="62725"/>
            </a:xfrm>
            <a:custGeom>
              <a:avLst/>
              <a:gdLst/>
              <a:ahLst/>
              <a:cxnLst/>
              <a:rect l="l" t="t" r="r" b="b"/>
              <a:pathLst>
                <a:path w="5170" h="2509" extrusionOk="0">
                  <a:moveTo>
                    <a:pt x="4709" y="0"/>
                  </a:moveTo>
                  <a:cubicBezTo>
                    <a:pt x="4437" y="21"/>
                    <a:pt x="4186" y="105"/>
                    <a:pt x="3935" y="210"/>
                  </a:cubicBezTo>
                  <a:cubicBezTo>
                    <a:pt x="3495" y="377"/>
                    <a:pt x="3035" y="649"/>
                    <a:pt x="2616" y="900"/>
                  </a:cubicBezTo>
                  <a:cubicBezTo>
                    <a:pt x="2177" y="1172"/>
                    <a:pt x="1738" y="1423"/>
                    <a:pt x="1256" y="1674"/>
                  </a:cubicBezTo>
                  <a:cubicBezTo>
                    <a:pt x="1047" y="1779"/>
                    <a:pt x="838" y="1821"/>
                    <a:pt x="629" y="1904"/>
                  </a:cubicBezTo>
                  <a:cubicBezTo>
                    <a:pt x="378" y="2009"/>
                    <a:pt x="189" y="2197"/>
                    <a:pt x="1" y="2427"/>
                  </a:cubicBezTo>
                  <a:lnTo>
                    <a:pt x="1" y="2469"/>
                  </a:lnTo>
                  <a:cubicBezTo>
                    <a:pt x="39" y="2498"/>
                    <a:pt x="72" y="2509"/>
                    <a:pt x="103" y="2509"/>
                  </a:cubicBezTo>
                  <a:cubicBezTo>
                    <a:pt x="141" y="2509"/>
                    <a:pt x="176" y="2492"/>
                    <a:pt x="210" y="2469"/>
                  </a:cubicBezTo>
                  <a:cubicBezTo>
                    <a:pt x="315" y="2448"/>
                    <a:pt x="461" y="2427"/>
                    <a:pt x="566" y="2407"/>
                  </a:cubicBezTo>
                  <a:cubicBezTo>
                    <a:pt x="1235" y="2302"/>
                    <a:pt x="1842" y="2051"/>
                    <a:pt x="2407" y="1716"/>
                  </a:cubicBezTo>
                  <a:cubicBezTo>
                    <a:pt x="2784" y="1507"/>
                    <a:pt x="3140" y="1277"/>
                    <a:pt x="3516" y="1047"/>
                  </a:cubicBezTo>
                  <a:cubicBezTo>
                    <a:pt x="4039" y="733"/>
                    <a:pt x="4562" y="356"/>
                    <a:pt x="5106" y="63"/>
                  </a:cubicBezTo>
                  <a:cubicBezTo>
                    <a:pt x="5127" y="63"/>
                    <a:pt x="5127" y="63"/>
                    <a:pt x="5169" y="42"/>
                  </a:cubicBezTo>
                  <a:cubicBezTo>
                    <a:pt x="5002" y="0"/>
                    <a:pt x="4876" y="0"/>
                    <a:pt x="4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57"/>
            <p:cNvSpPr/>
            <p:nvPr/>
          </p:nvSpPr>
          <p:spPr>
            <a:xfrm>
              <a:off x="5354925" y="2594625"/>
              <a:ext cx="104650" cy="81775"/>
            </a:xfrm>
            <a:custGeom>
              <a:avLst/>
              <a:gdLst/>
              <a:ahLst/>
              <a:cxnLst/>
              <a:rect l="l" t="t" r="r" b="b"/>
              <a:pathLst>
                <a:path w="4186" h="3271" extrusionOk="0">
                  <a:moveTo>
                    <a:pt x="43" y="1"/>
                  </a:moveTo>
                  <a:lnTo>
                    <a:pt x="43" y="1"/>
                  </a:lnTo>
                  <a:cubicBezTo>
                    <a:pt x="1" y="210"/>
                    <a:pt x="85" y="357"/>
                    <a:pt x="189" y="503"/>
                  </a:cubicBezTo>
                  <a:cubicBezTo>
                    <a:pt x="357" y="691"/>
                    <a:pt x="524" y="817"/>
                    <a:pt x="733" y="922"/>
                  </a:cubicBezTo>
                  <a:cubicBezTo>
                    <a:pt x="1131" y="1131"/>
                    <a:pt x="1507" y="1319"/>
                    <a:pt x="1884" y="1528"/>
                  </a:cubicBezTo>
                  <a:cubicBezTo>
                    <a:pt x="2135" y="1654"/>
                    <a:pt x="2365" y="1800"/>
                    <a:pt x="2575" y="1989"/>
                  </a:cubicBezTo>
                  <a:cubicBezTo>
                    <a:pt x="2826" y="2323"/>
                    <a:pt x="3139" y="2679"/>
                    <a:pt x="3453" y="2951"/>
                  </a:cubicBezTo>
                  <a:cubicBezTo>
                    <a:pt x="3624" y="3102"/>
                    <a:pt x="3794" y="3271"/>
                    <a:pt x="4010" y="3271"/>
                  </a:cubicBezTo>
                  <a:cubicBezTo>
                    <a:pt x="4033" y="3271"/>
                    <a:pt x="4057" y="3269"/>
                    <a:pt x="4081" y="3265"/>
                  </a:cubicBezTo>
                  <a:cubicBezTo>
                    <a:pt x="4165" y="3265"/>
                    <a:pt x="4186" y="3202"/>
                    <a:pt x="4186" y="3139"/>
                  </a:cubicBezTo>
                  <a:cubicBezTo>
                    <a:pt x="4186" y="2784"/>
                    <a:pt x="3830" y="2428"/>
                    <a:pt x="3621" y="2177"/>
                  </a:cubicBezTo>
                  <a:cubicBezTo>
                    <a:pt x="3600" y="2177"/>
                    <a:pt x="3600" y="2156"/>
                    <a:pt x="3558" y="2156"/>
                  </a:cubicBezTo>
                  <a:cubicBezTo>
                    <a:pt x="3432" y="1989"/>
                    <a:pt x="3307" y="1863"/>
                    <a:pt x="3181" y="1717"/>
                  </a:cubicBezTo>
                  <a:cubicBezTo>
                    <a:pt x="2700" y="1256"/>
                    <a:pt x="2135" y="922"/>
                    <a:pt x="1528" y="629"/>
                  </a:cubicBezTo>
                  <a:cubicBezTo>
                    <a:pt x="1089" y="419"/>
                    <a:pt x="629" y="231"/>
                    <a:pt x="189" y="64"/>
                  </a:cubicBezTo>
                  <a:cubicBezTo>
                    <a:pt x="147" y="22"/>
                    <a:pt x="85" y="22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57"/>
            <p:cNvSpPr/>
            <p:nvPr/>
          </p:nvSpPr>
          <p:spPr>
            <a:xfrm>
              <a:off x="4967850" y="3469350"/>
              <a:ext cx="87375" cy="42950"/>
            </a:xfrm>
            <a:custGeom>
              <a:avLst/>
              <a:gdLst/>
              <a:ahLst/>
              <a:cxnLst/>
              <a:rect l="l" t="t" r="r" b="b"/>
              <a:pathLst>
                <a:path w="3495" h="1718" extrusionOk="0">
                  <a:moveTo>
                    <a:pt x="3231" y="0"/>
                  </a:moveTo>
                  <a:cubicBezTo>
                    <a:pt x="3198" y="0"/>
                    <a:pt x="3162" y="12"/>
                    <a:pt x="3118" y="38"/>
                  </a:cubicBezTo>
                  <a:cubicBezTo>
                    <a:pt x="2197" y="415"/>
                    <a:pt x="1319" y="854"/>
                    <a:pt x="461" y="1377"/>
                  </a:cubicBezTo>
                  <a:cubicBezTo>
                    <a:pt x="314" y="1440"/>
                    <a:pt x="189" y="1545"/>
                    <a:pt x="63" y="1586"/>
                  </a:cubicBezTo>
                  <a:cubicBezTo>
                    <a:pt x="42" y="1586"/>
                    <a:pt x="42" y="1607"/>
                    <a:pt x="0" y="1628"/>
                  </a:cubicBezTo>
                  <a:cubicBezTo>
                    <a:pt x="115" y="1686"/>
                    <a:pt x="218" y="1718"/>
                    <a:pt x="318" y="1718"/>
                  </a:cubicBezTo>
                  <a:cubicBezTo>
                    <a:pt x="400" y="1718"/>
                    <a:pt x="481" y="1696"/>
                    <a:pt x="565" y="1649"/>
                  </a:cubicBezTo>
                  <a:cubicBezTo>
                    <a:pt x="607" y="1649"/>
                    <a:pt x="628" y="1628"/>
                    <a:pt x="691" y="1628"/>
                  </a:cubicBezTo>
                  <a:cubicBezTo>
                    <a:pt x="1549" y="1503"/>
                    <a:pt x="2302" y="1189"/>
                    <a:pt x="3034" y="749"/>
                  </a:cubicBezTo>
                  <a:cubicBezTo>
                    <a:pt x="3181" y="666"/>
                    <a:pt x="3327" y="561"/>
                    <a:pt x="3411" y="394"/>
                  </a:cubicBezTo>
                  <a:cubicBezTo>
                    <a:pt x="3495" y="268"/>
                    <a:pt x="3453" y="164"/>
                    <a:pt x="3348" y="59"/>
                  </a:cubicBezTo>
                  <a:cubicBezTo>
                    <a:pt x="3312" y="22"/>
                    <a:pt x="3275" y="0"/>
                    <a:pt x="3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57"/>
            <p:cNvSpPr/>
            <p:nvPr/>
          </p:nvSpPr>
          <p:spPr>
            <a:xfrm>
              <a:off x="5050500" y="3496450"/>
              <a:ext cx="70125" cy="50225"/>
            </a:xfrm>
            <a:custGeom>
              <a:avLst/>
              <a:gdLst/>
              <a:ahLst/>
              <a:cxnLst/>
              <a:rect l="l" t="t" r="r" b="b"/>
              <a:pathLst>
                <a:path w="2805" h="2009" extrusionOk="0">
                  <a:moveTo>
                    <a:pt x="2511" y="0"/>
                  </a:moveTo>
                  <a:cubicBezTo>
                    <a:pt x="2302" y="398"/>
                    <a:pt x="1925" y="607"/>
                    <a:pt x="1549" y="774"/>
                  </a:cubicBezTo>
                  <a:cubicBezTo>
                    <a:pt x="1277" y="921"/>
                    <a:pt x="984" y="1046"/>
                    <a:pt x="733" y="1172"/>
                  </a:cubicBezTo>
                  <a:cubicBezTo>
                    <a:pt x="565" y="1256"/>
                    <a:pt x="377" y="1360"/>
                    <a:pt x="231" y="1507"/>
                  </a:cubicBezTo>
                  <a:cubicBezTo>
                    <a:pt x="84" y="1611"/>
                    <a:pt x="0" y="1779"/>
                    <a:pt x="0" y="2009"/>
                  </a:cubicBezTo>
                  <a:cubicBezTo>
                    <a:pt x="84" y="2009"/>
                    <a:pt x="147" y="2009"/>
                    <a:pt x="231" y="1988"/>
                  </a:cubicBezTo>
                  <a:cubicBezTo>
                    <a:pt x="607" y="1904"/>
                    <a:pt x="942" y="1758"/>
                    <a:pt x="1277" y="1590"/>
                  </a:cubicBezTo>
                  <a:cubicBezTo>
                    <a:pt x="1611" y="1402"/>
                    <a:pt x="1988" y="1193"/>
                    <a:pt x="2281" y="942"/>
                  </a:cubicBezTo>
                  <a:cubicBezTo>
                    <a:pt x="2407" y="816"/>
                    <a:pt x="2532" y="670"/>
                    <a:pt x="2637" y="523"/>
                  </a:cubicBezTo>
                  <a:cubicBezTo>
                    <a:pt x="2804" y="314"/>
                    <a:pt x="2741" y="147"/>
                    <a:pt x="25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57"/>
            <p:cNvSpPr/>
            <p:nvPr/>
          </p:nvSpPr>
          <p:spPr>
            <a:xfrm>
              <a:off x="4929675" y="2481075"/>
              <a:ext cx="636625" cy="182100"/>
            </a:xfrm>
            <a:custGeom>
              <a:avLst/>
              <a:gdLst/>
              <a:ahLst/>
              <a:cxnLst/>
              <a:rect l="l" t="t" r="r" b="b"/>
              <a:pathLst>
                <a:path w="25465" h="7284" extrusionOk="0">
                  <a:moveTo>
                    <a:pt x="10054" y="0"/>
                  </a:moveTo>
                  <a:cubicBezTo>
                    <a:pt x="9297" y="0"/>
                    <a:pt x="8547" y="79"/>
                    <a:pt x="7784" y="254"/>
                  </a:cubicBezTo>
                  <a:cubicBezTo>
                    <a:pt x="7449" y="337"/>
                    <a:pt x="7114" y="379"/>
                    <a:pt x="6758" y="442"/>
                  </a:cubicBezTo>
                  <a:cubicBezTo>
                    <a:pt x="5796" y="630"/>
                    <a:pt x="4812" y="798"/>
                    <a:pt x="3829" y="986"/>
                  </a:cubicBezTo>
                  <a:cubicBezTo>
                    <a:pt x="3159" y="1111"/>
                    <a:pt x="2469" y="1216"/>
                    <a:pt x="1779" y="1279"/>
                  </a:cubicBezTo>
                  <a:cubicBezTo>
                    <a:pt x="1716" y="1279"/>
                    <a:pt x="1695" y="1279"/>
                    <a:pt x="1632" y="1300"/>
                  </a:cubicBezTo>
                  <a:cubicBezTo>
                    <a:pt x="1297" y="1488"/>
                    <a:pt x="962" y="1697"/>
                    <a:pt x="628" y="1886"/>
                  </a:cubicBezTo>
                  <a:cubicBezTo>
                    <a:pt x="460" y="1990"/>
                    <a:pt x="314" y="2053"/>
                    <a:pt x="146" y="2158"/>
                  </a:cubicBezTo>
                  <a:lnTo>
                    <a:pt x="0" y="2325"/>
                  </a:lnTo>
                  <a:cubicBezTo>
                    <a:pt x="63" y="2430"/>
                    <a:pt x="167" y="2430"/>
                    <a:pt x="251" y="2430"/>
                  </a:cubicBezTo>
                  <a:cubicBezTo>
                    <a:pt x="460" y="2430"/>
                    <a:pt x="649" y="2409"/>
                    <a:pt x="858" y="2346"/>
                  </a:cubicBezTo>
                  <a:cubicBezTo>
                    <a:pt x="3034" y="1718"/>
                    <a:pt x="5189" y="1216"/>
                    <a:pt x="7428" y="944"/>
                  </a:cubicBezTo>
                  <a:cubicBezTo>
                    <a:pt x="8014" y="860"/>
                    <a:pt x="8621" y="777"/>
                    <a:pt x="9227" y="735"/>
                  </a:cubicBezTo>
                  <a:cubicBezTo>
                    <a:pt x="9438" y="708"/>
                    <a:pt x="9652" y="697"/>
                    <a:pt x="9868" y="697"/>
                  </a:cubicBezTo>
                  <a:cubicBezTo>
                    <a:pt x="10168" y="697"/>
                    <a:pt x="10472" y="719"/>
                    <a:pt x="10776" y="756"/>
                  </a:cubicBezTo>
                  <a:cubicBezTo>
                    <a:pt x="11613" y="798"/>
                    <a:pt x="12408" y="965"/>
                    <a:pt x="13245" y="1090"/>
                  </a:cubicBezTo>
                  <a:cubicBezTo>
                    <a:pt x="13391" y="1111"/>
                    <a:pt x="13517" y="1111"/>
                    <a:pt x="13642" y="1153"/>
                  </a:cubicBezTo>
                  <a:cubicBezTo>
                    <a:pt x="13935" y="1174"/>
                    <a:pt x="14165" y="1300"/>
                    <a:pt x="14437" y="1383"/>
                  </a:cubicBezTo>
                  <a:cubicBezTo>
                    <a:pt x="14856" y="1509"/>
                    <a:pt x="15295" y="1635"/>
                    <a:pt x="15735" y="1739"/>
                  </a:cubicBezTo>
                  <a:cubicBezTo>
                    <a:pt x="16279" y="1886"/>
                    <a:pt x="16864" y="2011"/>
                    <a:pt x="17408" y="2158"/>
                  </a:cubicBezTo>
                  <a:cubicBezTo>
                    <a:pt x="17994" y="2325"/>
                    <a:pt x="18455" y="2451"/>
                    <a:pt x="18978" y="2723"/>
                  </a:cubicBezTo>
                  <a:cubicBezTo>
                    <a:pt x="19564" y="3036"/>
                    <a:pt x="20254" y="3497"/>
                    <a:pt x="20819" y="3873"/>
                  </a:cubicBezTo>
                  <a:cubicBezTo>
                    <a:pt x="21802" y="4543"/>
                    <a:pt x="23686" y="5924"/>
                    <a:pt x="23958" y="6112"/>
                  </a:cubicBezTo>
                  <a:cubicBezTo>
                    <a:pt x="24418" y="6531"/>
                    <a:pt x="24899" y="6970"/>
                    <a:pt x="25443" y="7284"/>
                  </a:cubicBezTo>
                  <a:cubicBezTo>
                    <a:pt x="25464" y="7137"/>
                    <a:pt x="25443" y="6991"/>
                    <a:pt x="25380" y="6865"/>
                  </a:cubicBezTo>
                  <a:cubicBezTo>
                    <a:pt x="25318" y="6719"/>
                    <a:pt x="25234" y="6552"/>
                    <a:pt x="25129" y="6426"/>
                  </a:cubicBezTo>
                  <a:cubicBezTo>
                    <a:pt x="24899" y="6133"/>
                    <a:pt x="24627" y="5882"/>
                    <a:pt x="24334" y="5694"/>
                  </a:cubicBezTo>
                  <a:cubicBezTo>
                    <a:pt x="22870" y="4480"/>
                    <a:pt x="21237" y="3476"/>
                    <a:pt x="21070" y="3329"/>
                  </a:cubicBezTo>
                  <a:cubicBezTo>
                    <a:pt x="20610" y="2974"/>
                    <a:pt x="20129" y="2597"/>
                    <a:pt x="19626" y="2325"/>
                  </a:cubicBezTo>
                  <a:cubicBezTo>
                    <a:pt x="19187" y="2053"/>
                    <a:pt x="18727" y="1865"/>
                    <a:pt x="18224" y="1739"/>
                  </a:cubicBezTo>
                  <a:cubicBezTo>
                    <a:pt x="17932" y="1655"/>
                    <a:pt x="17639" y="1551"/>
                    <a:pt x="17367" y="1488"/>
                  </a:cubicBezTo>
                  <a:cubicBezTo>
                    <a:pt x="16990" y="1383"/>
                    <a:pt x="16592" y="1279"/>
                    <a:pt x="16216" y="1174"/>
                  </a:cubicBezTo>
                  <a:cubicBezTo>
                    <a:pt x="15714" y="1028"/>
                    <a:pt x="15232" y="902"/>
                    <a:pt x="14772" y="777"/>
                  </a:cubicBezTo>
                  <a:cubicBezTo>
                    <a:pt x="14333" y="672"/>
                    <a:pt x="13914" y="546"/>
                    <a:pt x="13454" y="442"/>
                  </a:cubicBezTo>
                  <a:cubicBezTo>
                    <a:pt x="13224" y="379"/>
                    <a:pt x="12994" y="295"/>
                    <a:pt x="12763" y="254"/>
                  </a:cubicBezTo>
                  <a:cubicBezTo>
                    <a:pt x="12491" y="191"/>
                    <a:pt x="12240" y="149"/>
                    <a:pt x="11947" y="128"/>
                  </a:cubicBezTo>
                  <a:cubicBezTo>
                    <a:pt x="11550" y="65"/>
                    <a:pt x="11152" y="44"/>
                    <a:pt x="10776" y="23"/>
                  </a:cubicBezTo>
                  <a:cubicBezTo>
                    <a:pt x="10534" y="8"/>
                    <a:pt x="10294" y="0"/>
                    <a:pt x="100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57"/>
            <p:cNvSpPr/>
            <p:nvPr/>
          </p:nvSpPr>
          <p:spPr>
            <a:xfrm>
              <a:off x="5522850" y="2751550"/>
              <a:ext cx="62275" cy="44500"/>
            </a:xfrm>
            <a:custGeom>
              <a:avLst/>
              <a:gdLst/>
              <a:ahLst/>
              <a:cxnLst/>
              <a:rect l="l" t="t" r="r" b="b"/>
              <a:pathLst>
                <a:path w="2491" h="1780" extrusionOk="0">
                  <a:moveTo>
                    <a:pt x="251" y="1"/>
                  </a:moveTo>
                  <a:cubicBezTo>
                    <a:pt x="63" y="1"/>
                    <a:pt x="0" y="85"/>
                    <a:pt x="105" y="231"/>
                  </a:cubicBezTo>
                  <a:cubicBezTo>
                    <a:pt x="168" y="315"/>
                    <a:pt x="231" y="399"/>
                    <a:pt x="293" y="440"/>
                  </a:cubicBezTo>
                  <a:cubicBezTo>
                    <a:pt x="649" y="754"/>
                    <a:pt x="1005" y="1026"/>
                    <a:pt x="1402" y="1235"/>
                  </a:cubicBezTo>
                  <a:cubicBezTo>
                    <a:pt x="1716" y="1424"/>
                    <a:pt x="2051" y="1591"/>
                    <a:pt x="2428" y="1759"/>
                  </a:cubicBezTo>
                  <a:cubicBezTo>
                    <a:pt x="2448" y="1759"/>
                    <a:pt x="2469" y="1779"/>
                    <a:pt x="2490" y="1779"/>
                  </a:cubicBezTo>
                  <a:cubicBezTo>
                    <a:pt x="2469" y="1633"/>
                    <a:pt x="2407" y="1487"/>
                    <a:pt x="2344" y="1361"/>
                  </a:cubicBezTo>
                  <a:cubicBezTo>
                    <a:pt x="2093" y="943"/>
                    <a:pt x="1737" y="629"/>
                    <a:pt x="1319" y="378"/>
                  </a:cubicBezTo>
                  <a:cubicBezTo>
                    <a:pt x="1088" y="231"/>
                    <a:pt x="816" y="106"/>
                    <a:pt x="523" y="22"/>
                  </a:cubicBezTo>
                  <a:cubicBezTo>
                    <a:pt x="440" y="1"/>
                    <a:pt x="356" y="1"/>
                    <a:pt x="2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57"/>
            <p:cNvSpPr/>
            <p:nvPr/>
          </p:nvSpPr>
          <p:spPr>
            <a:xfrm>
              <a:off x="5124775" y="3176600"/>
              <a:ext cx="88425" cy="294125"/>
            </a:xfrm>
            <a:custGeom>
              <a:avLst/>
              <a:gdLst/>
              <a:ahLst/>
              <a:cxnLst/>
              <a:rect l="l" t="t" r="r" b="b"/>
              <a:pathLst>
                <a:path w="3537" h="11765" extrusionOk="0">
                  <a:moveTo>
                    <a:pt x="2884" y="1"/>
                  </a:moveTo>
                  <a:cubicBezTo>
                    <a:pt x="2824" y="1"/>
                    <a:pt x="2766" y="54"/>
                    <a:pt x="2721" y="156"/>
                  </a:cubicBezTo>
                  <a:cubicBezTo>
                    <a:pt x="2679" y="261"/>
                    <a:pt x="2679" y="386"/>
                    <a:pt x="2700" y="533"/>
                  </a:cubicBezTo>
                  <a:cubicBezTo>
                    <a:pt x="2721" y="638"/>
                    <a:pt x="2762" y="763"/>
                    <a:pt x="2783" y="889"/>
                  </a:cubicBezTo>
                  <a:lnTo>
                    <a:pt x="2930" y="2625"/>
                  </a:lnTo>
                  <a:lnTo>
                    <a:pt x="2930" y="2939"/>
                  </a:lnTo>
                  <a:cubicBezTo>
                    <a:pt x="2909" y="3462"/>
                    <a:pt x="2825" y="3985"/>
                    <a:pt x="2762" y="4467"/>
                  </a:cubicBezTo>
                  <a:cubicBezTo>
                    <a:pt x="2616" y="5157"/>
                    <a:pt x="2407" y="5806"/>
                    <a:pt x="2302" y="6496"/>
                  </a:cubicBezTo>
                  <a:cubicBezTo>
                    <a:pt x="2260" y="6622"/>
                    <a:pt x="2239" y="6768"/>
                    <a:pt x="2177" y="6915"/>
                  </a:cubicBezTo>
                  <a:cubicBezTo>
                    <a:pt x="1884" y="7856"/>
                    <a:pt x="1549" y="8756"/>
                    <a:pt x="1026" y="9593"/>
                  </a:cubicBezTo>
                  <a:cubicBezTo>
                    <a:pt x="817" y="9907"/>
                    <a:pt x="586" y="10221"/>
                    <a:pt x="314" y="10493"/>
                  </a:cubicBezTo>
                  <a:cubicBezTo>
                    <a:pt x="273" y="10576"/>
                    <a:pt x="210" y="10639"/>
                    <a:pt x="168" y="10744"/>
                  </a:cubicBezTo>
                  <a:cubicBezTo>
                    <a:pt x="63" y="10953"/>
                    <a:pt x="1" y="11204"/>
                    <a:pt x="1" y="11434"/>
                  </a:cubicBezTo>
                  <a:cubicBezTo>
                    <a:pt x="1" y="11518"/>
                    <a:pt x="1" y="11581"/>
                    <a:pt x="42" y="11664"/>
                  </a:cubicBezTo>
                  <a:cubicBezTo>
                    <a:pt x="58" y="11726"/>
                    <a:pt x="107" y="11764"/>
                    <a:pt x="173" y="11764"/>
                  </a:cubicBezTo>
                  <a:cubicBezTo>
                    <a:pt x="197" y="11764"/>
                    <a:pt x="224" y="11759"/>
                    <a:pt x="252" y="11748"/>
                  </a:cubicBezTo>
                  <a:cubicBezTo>
                    <a:pt x="293" y="11727"/>
                    <a:pt x="356" y="11664"/>
                    <a:pt x="398" y="11643"/>
                  </a:cubicBezTo>
                  <a:cubicBezTo>
                    <a:pt x="796" y="11267"/>
                    <a:pt x="1193" y="10911"/>
                    <a:pt x="1465" y="10430"/>
                  </a:cubicBezTo>
                  <a:cubicBezTo>
                    <a:pt x="1779" y="9970"/>
                    <a:pt x="2030" y="9446"/>
                    <a:pt x="2197" y="8902"/>
                  </a:cubicBezTo>
                  <a:cubicBezTo>
                    <a:pt x="2386" y="8379"/>
                    <a:pt x="2511" y="7856"/>
                    <a:pt x="2595" y="7333"/>
                  </a:cubicBezTo>
                  <a:cubicBezTo>
                    <a:pt x="2637" y="7019"/>
                    <a:pt x="2762" y="6726"/>
                    <a:pt x="2825" y="6413"/>
                  </a:cubicBezTo>
                  <a:cubicBezTo>
                    <a:pt x="2888" y="6203"/>
                    <a:pt x="2930" y="6015"/>
                    <a:pt x="2972" y="5806"/>
                  </a:cubicBezTo>
                  <a:cubicBezTo>
                    <a:pt x="2993" y="5764"/>
                    <a:pt x="2993" y="5701"/>
                    <a:pt x="3014" y="5659"/>
                  </a:cubicBezTo>
                  <a:cubicBezTo>
                    <a:pt x="3118" y="5241"/>
                    <a:pt x="3202" y="4822"/>
                    <a:pt x="3244" y="4404"/>
                  </a:cubicBezTo>
                  <a:cubicBezTo>
                    <a:pt x="3265" y="4153"/>
                    <a:pt x="3306" y="3944"/>
                    <a:pt x="3327" y="3734"/>
                  </a:cubicBezTo>
                  <a:cubicBezTo>
                    <a:pt x="3327" y="3713"/>
                    <a:pt x="3327" y="3692"/>
                    <a:pt x="3390" y="3692"/>
                  </a:cubicBezTo>
                  <a:cubicBezTo>
                    <a:pt x="3432" y="3316"/>
                    <a:pt x="3453" y="2939"/>
                    <a:pt x="3453" y="2542"/>
                  </a:cubicBezTo>
                  <a:cubicBezTo>
                    <a:pt x="3537" y="2332"/>
                    <a:pt x="3537" y="2102"/>
                    <a:pt x="3537" y="1893"/>
                  </a:cubicBezTo>
                  <a:cubicBezTo>
                    <a:pt x="3516" y="1391"/>
                    <a:pt x="3432" y="910"/>
                    <a:pt x="3244" y="470"/>
                  </a:cubicBezTo>
                  <a:cubicBezTo>
                    <a:pt x="3202" y="345"/>
                    <a:pt x="3118" y="219"/>
                    <a:pt x="3034" y="114"/>
                  </a:cubicBezTo>
                  <a:cubicBezTo>
                    <a:pt x="2987" y="38"/>
                    <a:pt x="2935" y="1"/>
                    <a:pt x="28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57"/>
            <p:cNvSpPr/>
            <p:nvPr/>
          </p:nvSpPr>
          <p:spPr>
            <a:xfrm>
              <a:off x="5231475" y="2936225"/>
              <a:ext cx="81125" cy="39775"/>
            </a:xfrm>
            <a:custGeom>
              <a:avLst/>
              <a:gdLst/>
              <a:ahLst/>
              <a:cxnLst/>
              <a:rect l="l" t="t" r="r" b="b"/>
              <a:pathLst>
                <a:path w="3245" h="1591" extrusionOk="0">
                  <a:moveTo>
                    <a:pt x="231" y="0"/>
                  </a:moveTo>
                  <a:cubicBezTo>
                    <a:pt x="189" y="0"/>
                    <a:pt x="126" y="0"/>
                    <a:pt x="106" y="21"/>
                  </a:cubicBezTo>
                  <a:cubicBezTo>
                    <a:pt x="64" y="63"/>
                    <a:pt x="22" y="105"/>
                    <a:pt x="1" y="146"/>
                  </a:cubicBezTo>
                  <a:cubicBezTo>
                    <a:pt x="1" y="209"/>
                    <a:pt x="22" y="230"/>
                    <a:pt x="85" y="251"/>
                  </a:cubicBezTo>
                  <a:cubicBezTo>
                    <a:pt x="378" y="377"/>
                    <a:pt x="629" y="544"/>
                    <a:pt x="922" y="670"/>
                  </a:cubicBezTo>
                  <a:cubicBezTo>
                    <a:pt x="1507" y="942"/>
                    <a:pt x="2093" y="1151"/>
                    <a:pt x="2700" y="1381"/>
                  </a:cubicBezTo>
                  <a:cubicBezTo>
                    <a:pt x="2888" y="1465"/>
                    <a:pt x="3035" y="1507"/>
                    <a:pt x="3223" y="1590"/>
                  </a:cubicBezTo>
                  <a:lnTo>
                    <a:pt x="3244" y="1569"/>
                  </a:lnTo>
                  <a:lnTo>
                    <a:pt x="3077" y="1402"/>
                  </a:lnTo>
                  <a:cubicBezTo>
                    <a:pt x="2700" y="1067"/>
                    <a:pt x="2282" y="795"/>
                    <a:pt x="1842" y="565"/>
                  </a:cubicBezTo>
                  <a:cubicBezTo>
                    <a:pt x="1466" y="356"/>
                    <a:pt x="1068" y="209"/>
                    <a:pt x="691" y="63"/>
                  </a:cubicBezTo>
                  <a:cubicBezTo>
                    <a:pt x="545" y="21"/>
                    <a:pt x="398" y="21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57"/>
            <p:cNvSpPr/>
            <p:nvPr/>
          </p:nvSpPr>
          <p:spPr>
            <a:xfrm>
              <a:off x="5500875" y="2765875"/>
              <a:ext cx="89475" cy="76200"/>
            </a:xfrm>
            <a:custGeom>
              <a:avLst/>
              <a:gdLst/>
              <a:ahLst/>
              <a:cxnLst/>
              <a:rect l="l" t="t" r="r" b="b"/>
              <a:pathLst>
                <a:path w="3579" h="3048" extrusionOk="0">
                  <a:moveTo>
                    <a:pt x="153" y="1"/>
                  </a:moveTo>
                  <a:cubicBezTo>
                    <a:pt x="85" y="1"/>
                    <a:pt x="22" y="53"/>
                    <a:pt x="22" y="118"/>
                  </a:cubicBezTo>
                  <a:cubicBezTo>
                    <a:pt x="1" y="160"/>
                    <a:pt x="22" y="286"/>
                    <a:pt x="189" y="495"/>
                  </a:cubicBezTo>
                  <a:cubicBezTo>
                    <a:pt x="231" y="579"/>
                    <a:pt x="314" y="600"/>
                    <a:pt x="398" y="683"/>
                  </a:cubicBezTo>
                  <a:cubicBezTo>
                    <a:pt x="524" y="788"/>
                    <a:pt x="649" y="914"/>
                    <a:pt x="796" y="1060"/>
                  </a:cubicBezTo>
                  <a:cubicBezTo>
                    <a:pt x="1047" y="1290"/>
                    <a:pt x="1340" y="1541"/>
                    <a:pt x="1591" y="1792"/>
                  </a:cubicBezTo>
                  <a:cubicBezTo>
                    <a:pt x="1905" y="2043"/>
                    <a:pt x="2281" y="2483"/>
                    <a:pt x="2679" y="2650"/>
                  </a:cubicBezTo>
                  <a:cubicBezTo>
                    <a:pt x="2909" y="2859"/>
                    <a:pt x="3202" y="2985"/>
                    <a:pt x="3474" y="3048"/>
                  </a:cubicBezTo>
                  <a:lnTo>
                    <a:pt x="3579" y="3048"/>
                  </a:lnTo>
                  <a:cubicBezTo>
                    <a:pt x="3558" y="2922"/>
                    <a:pt x="3558" y="2839"/>
                    <a:pt x="3516" y="2755"/>
                  </a:cubicBezTo>
                  <a:cubicBezTo>
                    <a:pt x="3453" y="2629"/>
                    <a:pt x="3369" y="2483"/>
                    <a:pt x="3307" y="2378"/>
                  </a:cubicBezTo>
                  <a:cubicBezTo>
                    <a:pt x="3035" y="2043"/>
                    <a:pt x="2700" y="1730"/>
                    <a:pt x="2323" y="1499"/>
                  </a:cubicBezTo>
                  <a:cubicBezTo>
                    <a:pt x="2260" y="1416"/>
                    <a:pt x="2156" y="1374"/>
                    <a:pt x="2072" y="1290"/>
                  </a:cubicBezTo>
                  <a:cubicBezTo>
                    <a:pt x="1863" y="1102"/>
                    <a:pt x="1633" y="914"/>
                    <a:pt x="1382" y="746"/>
                  </a:cubicBezTo>
                  <a:cubicBezTo>
                    <a:pt x="1172" y="558"/>
                    <a:pt x="963" y="390"/>
                    <a:pt x="733" y="244"/>
                  </a:cubicBezTo>
                  <a:cubicBezTo>
                    <a:pt x="607" y="181"/>
                    <a:pt x="503" y="118"/>
                    <a:pt x="377" y="56"/>
                  </a:cubicBezTo>
                  <a:cubicBezTo>
                    <a:pt x="314" y="56"/>
                    <a:pt x="273" y="35"/>
                    <a:pt x="210" y="14"/>
                  </a:cubicBezTo>
                  <a:cubicBezTo>
                    <a:pt x="191" y="5"/>
                    <a:pt x="172" y="1"/>
                    <a:pt x="1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57"/>
            <p:cNvSpPr/>
            <p:nvPr/>
          </p:nvSpPr>
          <p:spPr>
            <a:xfrm>
              <a:off x="5511850" y="3142325"/>
              <a:ext cx="32475" cy="48625"/>
            </a:xfrm>
            <a:custGeom>
              <a:avLst/>
              <a:gdLst/>
              <a:ahLst/>
              <a:cxnLst/>
              <a:rect l="l" t="t" r="r" b="b"/>
              <a:pathLst>
                <a:path w="1299" h="1945" extrusionOk="0">
                  <a:moveTo>
                    <a:pt x="181" y="1"/>
                  </a:moveTo>
                  <a:cubicBezTo>
                    <a:pt x="148" y="1"/>
                    <a:pt x="115" y="12"/>
                    <a:pt x="85" y="42"/>
                  </a:cubicBezTo>
                  <a:cubicBezTo>
                    <a:pt x="1" y="125"/>
                    <a:pt x="64" y="230"/>
                    <a:pt x="85" y="293"/>
                  </a:cubicBezTo>
                  <a:cubicBezTo>
                    <a:pt x="147" y="439"/>
                    <a:pt x="189" y="544"/>
                    <a:pt x="273" y="669"/>
                  </a:cubicBezTo>
                  <a:cubicBezTo>
                    <a:pt x="357" y="774"/>
                    <a:pt x="378" y="879"/>
                    <a:pt x="399" y="1004"/>
                  </a:cubicBezTo>
                  <a:lnTo>
                    <a:pt x="482" y="1548"/>
                  </a:lnTo>
                  <a:cubicBezTo>
                    <a:pt x="503" y="1632"/>
                    <a:pt x="524" y="1737"/>
                    <a:pt x="587" y="1820"/>
                  </a:cubicBezTo>
                  <a:cubicBezTo>
                    <a:pt x="645" y="1908"/>
                    <a:pt x="714" y="1944"/>
                    <a:pt x="785" y="1944"/>
                  </a:cubicBezTo>
                  <a:cubicBezTo>
                    <a:pt x="816" y="1944"/>
                    <a:pt x="848" y="1938"/>
                    <a:pt x="880" y="1925"/>
                  </a:cubicBezTo>
                  <a:cubicBezTo>
                    <a:pt x="1089" y="1862"/>
                    <a:pt x="1215" y="1716"/>
                    <a:pt x="1256" y="1506"/>
                  </a:cubicBezTo>
                  <a:cubicBezTo>
                    <a:pt x="1298" y="1339"/>
                    <a:pt x="1256" y="1193"/>
                    <a:pt x="1215" y="1067"/>
                  </a:cubicBezTo>
                  <a:cubicBezTo>
                    <a:pt x="1047" y="649"/>
                    <a:pt x="733" y="293"/>
                    <a:pt x="357" y="63"/>
                  </a:cubicBezTo>
                  <a:cubicBezTo>
                    <a:pt x="303" y="36"/>
                    <a:pt x="241" y="1"/>
                    <a:pt x="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57"/>
            <p:cNvSpPr/>
            <p:nvPr/>
          </p:nvSpPr>
          <p:spPr>
            <a:xfrm>
              <a:off x="5407250" y="2873950"/>
              <a:ext cx="154325" cy="150300"/>
            </a:xfrm>
            <a:custGeom>
              <a:avLst/>
              <a:gdLst/>
              <a:ahLst/>
              <a:cxnLst/>
              <a:rect l="l" t="t" r="r" b="b"/>
              <a:pathLst>
                <a:path w="6173" h="6012" extrusionOk="0">
                  <a:moveTo>
                    <a:pt x="374" y="0"/>
                  </a:moveTo>
                  <a:cubicBezTo>
                    <a:pt x="286" y="0"/>
                    <a:pt x="195" y="13"/>
                    <a:pt x="105" y="22"/>
                  </a:cubicBezTo>
                  <a:cubicBezTo>
                    <a:pt x="42" y="43"/>
                    <a:pt x="0" y="106"/>
                    <a:pt x="42" y="168"/>
                  </a:cubicBezTo>
                  <a:cubicBezTo>
                    <a:pt x="63" y="231"/>
                    <a:pt x="84" y="294"/>
                    <a:pt x="147" y="336"/>
                  </a:cubicBezTo>
                  <a:cubicBezTo>
                    <a:pt x="272" y="461"/>
                    <a:pt x="398" y="629"/>
                    <a:pt x="565" y="733"/>
                  </a:cubicBezTo>
                  <a:cubicBezTo>
                    <a:pt x="837" y="964"/>
                    <a:pt x="1130" y="1194"/>
                    <a:pt x="1423" y="1382"/>
                  </a:cubicBezTo>
                  <a:cubicBezTo>
                    <a:pt x="1925" y="1738"/>
                    <a:pt x="2365" y="2198"/>
                    <a:pt x="2783" y="2637"/>
                  </a:cubicBezTo>
                  <a:cubicBezTo>
                    <a:pt x="2888" y="2763"/>
                    <a:pt x="3013" y="2868"/>
                    <a:pt x="3139" y="2993"/>
                  </a:cubicBezTo>
                  <a:cubicBezTo>
                    <a:pt x="3662" y="3600"/>
                    <a:pt x="4227" y="4144"/>
                    <a:pt x="4771" y="4709"/>
                  </a:cubicBezTo>
                  <a:cubicBezTo>
                    <a:pt x="4813" y="4772"/>
                    <a:pt x="4875" y="4855"/>
                    <a:pt x="4959" y="4918"/>
                  </a:cubicBezTo>
                  <a:cubicBezTo>
                    <a:pt x="5106" y="5044"/>
                    <a:pt x="5210" y="5190"/>
                    <a:pt x="5315" y="5337"/>
                  </a:cubicBezTo>
                  <a:cubicBezTo>
                    <a:pt x="5440" y="5483"/>
                    <a:pt x="5545" y="5650"/>
                    <a:pt x="5691" y="5797"/>
                  </a:cubicBezTo>
                  <a:cubicBezTo>
                    <a:pt x="5754" y="5902"/>
                    <a:pt x="5859" y="5985"/>
                    <a:pt x="6026" y="6006"/>
                  </a:cubicBezTo>
                  <a:cubicBezTo>
                    <a:pt x="6042" y="6009"/>
                    <a:pt x="6057" y="6011"/>
                    <a:pt x="6070" y="6011"/>
                  </a:cubicBezTo>
                  <a:cubicBezTo>
                    <a:pt x="6143" y="6011"/>
                    <a:pt x="6173" y="5959"/>
                    <a:pt x="6173" y="5818"/>
                  </a:cubicBezTo>
                  <a:cubicBezTo>
                    <a:pt x="6173" y="5671"/>
                    <a:pt x="6131" y="5504"/>
                    <a:pt x="6047" y="5378"/>
                  </a:cubicBezTo>
                  <a:cubicBezTo>
                    <a:pt x="5838" y="5023"/>
                    <a:pt x="5587" y="4730"/>
                    <a:pt x="5273" y="4500"/>
                  </a:cubicBezTo>
                  <a:cubicBezTo>
                    <a:pt x="5064" y="4207"/>
                    <a:pt x="4792" y="3914"/>
                    <a:pt x="4562" y="3663"/>
                  </a:cubicBezTo>
                  <a:cubicBezTo>
                    <a:pt x="4331" y="3370"/>
                    <a:pt x="4059" y="3098"/>
                    <a:pt x="3808" y="2847"/>
                  </a:cubicBezTo>
                  <a:cubicBezTo>
                    <a:pt x="3515" y="2491"/>
                    <a:pt x="3202" y="2135"/>
                    <a:pt x="2825" y="1821"/>
                  </a:cubicBezTo>
                  <a:cubicBezTo>
                    <a:pt x="2386" y="1445"/>
                    <a:pt x="1904" y="1068"/>
                    <a:pt x="1465" y="692"/>
                  </a:cubicBezTo>
                  <a:cubicBezTo>
                    <a:pt x="1235" y="482"/>
                    <a:pt x="963" y="315"/>
                    <a:pt x="712" y="106"/>
                  </a:cubicBezTo>
                  <a:cubicBezTo>
                    <a:pt x="605" y="22"/>
                    <a:pt x="491" y="0"/>
                    <a:pt x="3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57"/>
            <p:cNvSpPr/>
            <p:nvPr/>
          </p:nvSpPr>
          <p:spPr>
            <a:xfrm>
              <a:off x="5499825" y="3173700"/>
              <a:ext cx="28800" cy="59200"/>
            </a:xfrm>
            <a:custGeom>
              <a:avLst/>
              <a:gdLst/>
              <a:ahLst/>
              <a:cxnLst/>
              <a:rect l="l" t="t" r="r" b="b"/>
              <a:pathLst>
                <a:path w="1152" h="2368" extrusionOk="0">
                  <a:moveTo>
                    <a:pt x="43" y="0"/>
                  </a:moveTo>
                  <a:cubicBezTo>
                    <a:pt x="22" y="0"/>
                    <a:pt x="22" y="42"/>
                    <a:pt x="1" y="42"/>
                  </a:cubicBezTo>
                  <a:lnTo>
                    <a:pt x="1" y="210"/>
                  </a:lnTo>
                  <a:cubicBezTo>
                    <a:pt x="22" y="461"/>
                    <a:pt x="105" y="670"/>
                    <a:pt x="210" y="837"/>
                  </a:cubicBezTo>
                  <a:cubicBezTo>
                    <a:pt x="252" y="984"/>
                    <a:pt x="315" y="1130"/>
                    <a:pt x="336" y="1256"/>
                  </a:cubicBezTo>
                  <a:cubicBezTo>
                    <a:pt x="356" y="1444"/>
                    <a:pt x="377" y="1632"/>
                    <a:pt x="440" y="1821"/>
                  </a:cubicBezTo>
                  <a:cubicBezTo>
                    <a:pt x="461" y="1904"/>
                    <a:pt x="482" y="2009"/>
                    <a:pt x="545" y="2114"/>
                  </a:cubicBezTo>
                  <a:cubicBezTo>
                    <a:pt x="621" y="2267"/>
                    <a:pt x="768" y="2367"/>
                    <a:pt x="985" y="2367"/>
                  </a:cubicBezTo>
                  <a:cubicBezTo>
                    <a:pt x="1005" y="2367"/>
                    <a:pt x="1026" y="2366"/>
                    <a:pt x="1047" y="2365"/>
                  </a:cubicBezTo>
                  <a:cubicBezTo>
                    <a:pt x="1110" y="2260"/>
                    <a:pt x="1152" y="2135"/>
                    <a:pt x="1110" y="1988"/>
                  </a:cubicBezTo>
                  <a:cubicBezTo>
                    <a:pt x="1089" y="1821"/>
                    <a:pt x="1068" y="1653"/>
                    <a:pt x="1005" y="1507"/>
                  </a:cubicBezTo>
                  <a:cubicBezTo>
                    <a:pt x="880" y="1047"/>
                    <a:pt x="649" y="628"/>
                    <a:pt x="356" y="272"/>
                  </a:cubicBezTo>
                  <a:lnTo>
                    <a:pt x="168" y="84"/>
                  </a:lnTo>
                  <a:cubicBezTo>
                    <a:pt x="147" y="63"/>
                    <a:pt x="105" y="42"/>
                    <a:pt x="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57"/>
            <p:cNvSpPr/>
            <p:nvPr/>
          </p:nvSpPr>
          <p:spPr>
            <a:xfrm>
              <a:off x="5238800" y="2964450"/>
              <a:ext cx="70650" cy="33000"/>
            </a:xfrm>
            <a:custGeom>
              <a:avLst/>
              <a:gdLst/>
              <a:ahLst/>
              <a:cxnLst/>
              <a:rect l="l" t="t" r="r" b="b"/>
              <a:pathLst>
                <a:path w="2826" h="1320" extrusionOk="0">
                  <a:moveTo>
                    <a:pt x="147" y="1"/>
                  </a:moveTo>
                  <a:cubicBezTo>
                    <a:pt x="105" y="1"/>
                    <a:pt x="85" y="43"/>
                    <a:pt x="22" y="43"/>
                  </a:cubicBezTo>
                  <a:cubicBezTo>
                    <a:pt x="1" y="64"/>
                    <a:pt x="1" y="64"/>
                    <a:pt x="1" y="85"/>
                  </a:cubicBezTo>
                  <a:cubicBezTo>
                    <a:pt x="43" y="126"/>
                    <a:pt x="85" y="147"/>
                    <a:pt x="126" y="168"/>
                  </a:cubicBezTo>
                  <a:cubicBezTo>
                    <a:pt x="503" y="294"/>
                    <a:pt x="838" y="503"/>
                    <a:pt x="1173" y="712"/>
                  </a:cubicBezTo>
                  <a:cubicBezTo>
                    <a:pt x="1466" y="901"/>
                    <a:pt x="1738" y="1089"/>
                    <a:pt x="2093" y="1173"/>
                  </a:cubicBezTo>
                  <a:cubicBezTo>
                    <a:pt x="2302" y="1277"/>
                    <a:pt x="2512" y="1298"/>
                    <a:pt x="2742" y="1319"/>
                  </a:cubicBezTo>
                  <a:cubicBezTo>
                    <a:pt x="2763" y="1319"/>
                    <a:pt x="2805" y="1298"/>
                    <a:pt x="2826" y="1298"/>
                  </a:cubicBezTo>
                  <a:cubicBezTo>
                    <a:pt x="2763" y="1173"/>
                    <a:pt x="2700" y="1047"/>
                    <a:pt x="2595" y="963"/>
                  </a:cubicBezTo>
                  <a:cubicBezTo>
                    <a:pt x="2344" y="754"/>
                    <a:pt x="2072" y="587"/>
                    <a:pt x="1779" y="461"/>
                  </a:cubicBezTo>
                  <a:cubicBezTo>
                    <a:pt x="1361" y="273"/>
                    <a:pt x="922" y="126"/>
                    <a:pt x="461" y="43"/>
                  </a:cubicBezTo>
                  <a:cubicBezTo>
                    <a:pt x="357" y="1"/>
                    <a:pt x="252" y="1"/>
                    <a:pt x="1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57"/>
            <p:cNvSpPr/>
            <p:nvPr/>
          </p:nvSpPr>
          <p:spPr>
            <a:xfrm>
              <a:off x="5142550" y="3132900"/>
              <a:ext cx="45025" cy="32250"/>
            </a:xfrm>
            <a:custGeom>
              <a:avLst/>
              <a:gdLst/>
              <a:ahLst/>
              <a:cxnLst/>
              <a:rect l="l" t="t" r="r" b="b"/>
              <a:pathLst>
                <a:path w="1801" h="1290" extrusionOk="0">
                  <a:moveTo>
                    <a:pt x="85" y="0"/>
                  </a:moveTo>
                  <a:cubicBezTo>
                    <a:pt x="22" y="21"/>
                    <a:pt x="1" y="84"/>
                    <a:pt x="22" y="126"/>
                  </a:cubicBezTo>
                  <a:cubicBezTo>
                    <a:pt x="64" y="189"/>
                    <a:pt x="106" y="230"/>
                    <a:pt x="126" y="251"/>
                  </a:cubicBezTo>
                  <a:cubicBezTo>
                    <a:pt x="273" y="356"/>
                    <a:pt x="357" y="440"/>
                    <a:pt x="503" y="544"/>
                  </a:cubicBezTo>
                  <a:cubicBezTo>
                    <a:pt x="712" y="712"/>
                    <a:pt x="880" y="837"/>
                    <a:pt x="1068" y="984"/>
                  </a:cubicBezTo>
                  <a:cubicBezTo>
                    <a:pt x="1152" y="1067"/>
                    <a:pt x="1256" y="1151"/>
                    <a:pt x="1340" y="1193"/>
                  </a:cubicBezTo>
                  <a:cubicBezTo>
                    <a:pt x="1382" y="1256"/>
                    <a:pt x="1445" y="1277"/>
                    <a:pt x="1466" y="1277"/>
                  </a:cubicBezTo>
                  <a:cubicBezTo>
                    <a:pt x="1512" y="1284"/>
                    <a:pt x="1552" y="1289"/>
                    <a:pt x="1586" y="1289"/>
                  </a:cubicBezTo>
                  <a:cubicBezTo>
                    <a:pt x="1644" y="1289"/>
                    <a:pt x="1682" y="1275"/>
                    <a:pt x="1696" y="1235"/>
                  </a:cubicBezTo>
                  <a:cubicBezTo>
                    <a:pt x="1758" y="1151"/>
                    <a:pt x="1800" y="1067"/>
                    <a:pt x="1758" y="963"/>
                  </a:cubicBezTo>
                  <a:cubicBezTo>
                    <a:pt x="1696" y="858"/>
                    <a:pt x="1654" y="754"/>
                    <a:pt x="1570" y="670"/>
                  </a:cubicBezTo>
                  <a:cubicBezTo>
                    <a:pt x="1319" y="398"/>
                    <a:pt x="984" y="230"/>
                    <a:pt x="650" y="105"/>
                  </a:cubicBezTo>
                  <a:cubicBezTo>
                    <a:pt x="503" y="42"/>
                    <a:pt x="336" y="0"/>
                    <a:pt x="1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57"/>
            <p:cNvSpPr/>
            <p:nvPr/>
          </p:nvSpPr>
          <p:spPr>
            <a:xfrm>
              <a:off x="5211075" y="3584450"/>
              <a:ext cx="41875" cy="37225"/>
            </a:xfrm>
            <a:custGeom>
              <a:avLst/>
              <a:gdLst/>
              <a:ahLst/>
              <a:cxnLst/>
              <a:rect l="l" t="t" r="r" b="b"/>
              <a:pathLst>
                <a:path w="1675" h="1489" extrusionOk="0">
                  <a:moveTo>
                    <a:pt x="1554" y="1"/>
                  </a:moveTo>
                  <a:cubicBezTo>
                    <a:pt x="1500" y="1"/>
                    <a:pt x="1452" y="44"/>
                    <a:pt x="1424" y="58"/>
                  </a:cubicBezTo>
                  <a:cubicBezTo>
                    <a:pt x="1277" y="142"/>
                    <a:pt x="1194" y="246"/>
                    <a:pt x="1047" y="330"/>
                  </a:cubicBezTo>
                  <a:cubicBezTo>
                    <a:pt x="901" y="456"/>
                    <a:pt x="733" y="560"/>
                    <a:pt x="587" y="686"/>
                  </a:cubicBezTo>
                  <a:cubicBezTo>
                    <a:pt x="503" y="770"/>
                    <a:pt x="398" y="811"/>
                    <a:pt x="315" y="895"/>
                  </a:cubicBezTo>
                  <a:cubicBezTo>
                    <a:pt x="273" y="958"/>
                    <a:pt x="189" y="1000"/>
                    <a:pt x="168" y="1083"/>
                  </a:cubicBezTo>
                  <a:cubicBezTo>
                    <a:pt x="1" y="1272"/>
                    <a:pt x="64" y="1418"/>
                    <a:pt x="336" y="1481"/>
                  </a:cubicBezTo>
                  <a:cubicBezTo>
                    <a:pt x="355" y="1486"/>
                    <a:pt x="378" y="1488"/>
                    <a:pt x="401" y="1488"/>
                  </a:cubicBezTo>
                  <a:cubicBezTo>
                    <a:pt x="477" y="1488"/>
                    <a:pt x="570" y="1461"/>
                    <a:pt x="650" y="1397"/>
                  </a:cubicBezTo>
                  <a:cubicBezTo>
                    <a:pt x="1068" y="1083"/>
                    <a:pt x="1424" y="707"/>
                    <a:pt x="1633" y="246"/>
                  </a:cubicBezTo>
                  <a:cubicBezTo>
                    <a:pt x="1654" y="163"/>
                    <a:pt x="1675" y="79"/>
                    <a:pt x="1633" y="37"/>
                  </a:cubicBezTo>
                  <a:cubicBezTo>
                    <a:pt x="1606" y="10"/>
                    <a:pt x="1579" y="1"/>
                    <a:pt x="15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57"/>
            <p:cNvSpPr/>
            <p:nvPr/>
          </p:nvSpPr>
          <p:spPr>
            <a:xfrm>
              <a:off x="5221025" y="3237525"/>
              <a:ext cx="12575" cy="57025"/>
            </a:xfrm>
            <a:custGeom>
              <a:avLst/>
              <a:gdLst/>
              <a:ahLst/>
              <a:cxnLst/>
              <a:rect l="l" t="t" r="r" b="b"/>
              <a:pathLst>
                <a:path w="503" h="2281" extrusionOk="0">
                  <a:moveTo>
                    <a:pt x="356" y="0"/>
                  </a:moveTo>
                  <a:cubicBezTo>
                    <a:pt x="335" y="63"/>
                    <a:pt x="293" y="126"/>
                    <a:pt x="252" y="167"/>
                  </a:cubicBezTo>
                  <a:cubicBezTo>
                    <a:pt x="189" y="377"/>
                    <a:pt x="105" y="628"/>
                    <a:pt x="84" y="858"/>
                  </a:cubicBezTo>
                  <a:cubicBezTo>
                    <a:pt x="42" y="1151"/>
                    <a:pt x="21" y="1465"/>
                    <a:pt x="0" y="1737"/>
                  </a:cubicBezTo>
                  <a:cubicBezTo>
                    <a:pt x="0" y="1841"/>
                    <a:pt x="0" y="1925"/>
                    <a:pt x="21" y="2030"/>
                  </a:cubicBezTo>
                  <a:cubicBezTo>
                    <a:pt x="21" y="2092"/>
                    <a:pt x="42" y="2134"/>
                    <a:pt x="84" y="2197"/>
                  </a:cubicBezTo>
                  <a:cubicBezTo>
                    <a:pt x="105" y="2239"/>
                    <a:pt x="189" y="2281"/>
                    <a:pt x="231" y="2281"/>
                  </a:cubicBezTo>
                  <a:cubicBezTo>
                    <a:pt x="314" y="2281"/>
                    <a:pt x="335" y="2239"/>
                    <a:pt x="335" y="2134"/>
                  </a:cubicBezTo>
                  <a:cubicBezTo>
                    <a:pt x="398" y="1925"/>
                    <a:pt x="440" y="1695"/>
                    <a:pt x="461" y="1486"/>
                  </a:cubicBezTo>
                  <a:cubicBezTo>
                    <a:pt x="503" y="1109"/>
                    <a:pt x="503" y="753"/>
                    <a:pt x="503" y="377"/>
                  </a:cubicBezTo>
                  <a:cubicBezTo>
                    <a:pt x="503" y="251"/>
                    <a:pt x="461" y="126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57"/>
            <p:cNvSpPr/>
            <p:nvPr/>
          </p:nvSpPr>
          <p:spPr>
            <a:xfrm>
              <a:off x="5327725" y="3205600"/>
              <a:ext cx="20425" cy="74725"/>
            </a:xfrm>
            <a:custGeom>
              <a:avLst/>
              <a:gdLst/>
              <a:ahLst/>
              <a:cxnLst/>
              <a:rect l="l" t="t" r="r" b="b"/>
              <a:pathLst>
                <a:path w="817" h="2989" extrusionOk="0">
                  <a:moveTo>
                    <a:pt x="105" y="1"/>
                  </a:moveTo>
                  <a:cubicBezTo>
                    <a:pt x="1" y="63"/>
                    <a:pt x="43" y="168"/>
                    <a:pt x="43" y="252"/>
                  </a:cubicBezTo>
                  <a:cubicBezTo>
                    <a:pt x="43" y="482"/>
                    <a:pt x="85" y="754"/>
                    <a:pt x="85" y="984"/>
                  </a:cubicBezTo>
                  <a:cubicBezTo>
                    <a:pt x="43" y="1570"/>
                    <a:pt x="85" y="1926"/>
                    <a:pt x="105" y="2302"/>
                  </a:cubicBezTo>
                  <a:cubicBezTo>
                    <a:pt x="126" y="2532"/>
                    <a:pt x="126" y="2784"/>
                    <a:pt x="315" y="2951"/>
                  </a:cubicBezTo>
                  <a:cubicBezTo>
                    <a:pt x="347" y="2976"/>
                    <a:pt x="383" y="2988"/>
                    <a:pt x="419" y="2988"/>
                  </a:cubicBezTo>
                  <a:cubicBezTo>
                    <a:pt x="501" y="2988"/>
                    <a:pt x="585" y="2927"/>
                    <a:pt x="629" y="2825"/>
                  </a:cubicBezTo>
                  <a:cubicBezTo>
                    <a:pt x="817" y="2135"/>
                    <a:pt x="419" y="628"/>
                    <a:pt x="398" y="587"/>
                  </a:cubicBezTo>
                  <a:cubicBezTo>
                    <a:pt x="357" y="482"/>
                    <a:pt x="315" y="377"/>
                    <a:pt x="294" y="273"/>
                  </a:cubicBezTo>
                  <a:cubicBezTo>
                    <a:pt x="252" y="168"/>
                    <a:pt x="231" y="63"/>
                    <a:pt x="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57"/>
            <p:cNvSpPr/>
            <p:nvPr/>
          </p:nvSpPr>
          <p:spPr>
            <a:xfrm>
              <a:off x="5474275" y="3130675"/>
              <a:ext cx="22975" cy="32450"/>
            </a:xfrm>
            <a:custGeom>
              <a:avLst/>
              <a:gdLst/>
              <a:ahLst/>
              <a:cxnLst/>
              <a:rect l="l" t="t" r="r" b="b"/>
              <a:pathLst>
                <a:path w="919" h="1298" extrusionOk="0">
                  <a:moveTo>
                    <a:pt x="150" y="1"/>
                  </a:moveTo>
                  <a:cubicBezTo>
                    <a:pt x="57" y="1"/>
                    <a:pt x="1" y="50"/>
                    <a:pt x="18" y="173"/>
                  </a:cubicBezTo>
                  <a:cubicBezTo>
                    <a:pt x="39" y="299"/>
                    <a:pt x="60" y="424"/>
                    <a:pt x="123" y="529"/>
                  </a:cubicBezTo>
                  <a:cubicBezTo>
                    <a:pt x="186" y="675"/>
                    <a:pt x="228" y="822"/>
                    <a:pt x="311" y="968"/>
                  </a:cubicBezTo>
                  <a:cubicBezTo>
                    <a:pt x="353" y="1052"/>
                    <a:pt x="374" y="1135"/>
                    <a:pt x="437" y="1177"/>
                  </a:cubicBezTo>
                  <a:cubicBezTo>
                    <a:pt x="489" y="1251"/>
                    <a:pt x="568" y="1298"/>
                    <a:pt x="646" y="1298"/>
                  </a:cubicBezTo>
                  <a:cubicBezTo>
                    <a:pt x="725" y="1298"/>
                    <a:pt x="803" y="1251"/>
                    <a:pt x="855" y="1135"/>
                  </a:cubicBezTo>
                  <a:cubicBezTo>
                    <a:pt x="855" y="1073"/>
                    <a:pt x="876" y="1052"/>
                    <a:pt x="876" y="1031"/>
                  </a:cubicBezTo>
                  <a:cubicBezTo>
                    <a:pt x="918" y="863"/>
                    <a:pt x="876" y="738"/>
                    <a:pt x="834" y="612"/>
                  </a:cubicBezTo>
                  <a:cubicBezTo>
                    <a:pt x="730" y="382"/>
                    <a:pt x="604" y="215"/>
                    <a:pt x="395" y="89"/>
                  </a:cubicBezTo>
                  <a:cubicBezTo>
                    <a:pt x="332" y="27"/>
                    <a:pt x="249" y="6"/>
                    <a:pt x="207" y="6"/>
                  </a:cubicBezTo>
                  <a:cubicBezTo>
                    <a:pt x="187" y="2"/>
                    <a:pt x="168" y="1"/>
                    <a:pt x="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57"/>
            <p:cNvSpPr/>
            <p:nvPr/>
          </p:nvSpPr>
          <p:spPr>
            <a:xfrm>
              <a:off x="5082925" y="3214325"/>
              <a:ext cx="22525" cy="31550"/>
            </a:xfrm>
            <a:custGeom>
              <a:avLst/>
              <a:gdLst/>
              <a:ahLst/>
              <a:cxnLst/>
              <a:rect l="l" t="t" r="r" b="b"/>
              <a:pathLst>
                <a:path w="901" h="1262" extrusionOk="0">
                  <a:moveTo>
                    <a:pt x="748" y="1"/>
                  </a:moveTo>
                  <a:cubicBezTo>
                    <a:pt x="712" y="1"/>
                    <a:pt x="671" y="10"/>
                    <a:pt x="628" y="28"/>
                  </a:cubicBezTo>
                  <a:cubicBezTo>
                    <a:pt x="586" y="91"/>
                    <a:pt x="524" y="112"/>
                    <a:pt x="503" y="175"/>
                  </a:cubicBezTo>
                  <a:lnTo>
                    <a:pt x="105" y="719"/>
                  </a:lnTo>
                  <a:cubicBezTo>
                    <a:pt x="42" y="844"/>
                    <a:pt x="1" y="970"/>
                    <a:pt x="42" y="1137"/>
                  </a:cubicBezTo>
                  <a:cubicBezTo>
                    <a:pt x="57" y="1225"/>
                    <a:pt x="92" y="1261"/>
                    <a:pt x="161" y="1261"/>
                  </a:cubicBezTo>
                  <a:cubicBezTo>
                    <a:pt x="192" y="1261"/>
                    <a:pt x="228" y="1255"/>
                    <a:pt x="273" y="1242"/>
                  </a:cubicBezTo>
                  <a:cubicBezTo>
                    <a:pt x="294" y="1242"/>
                    <a:pt x="294" y="1242"/>
                    <a:pt x="314" y="1221"/>
                  </a:cubicBezTo>
                  <a:cubicBezTo>
                    <a:pt x="607" y="1012"/>
                    <a:pt x="796" y="719"/>
                    <a:pt x="900" y="342"/>
                  </a:cubicBezTo>
                  <a:lnTo>
                    <a:pt x="900" y="175"/>
                  </a:lnTo>
                  <a:cubicBezTo>
                    <a:pt x="900" y="56"/>
                    <a:pt x="837" y="1"/>
                    <a:pt x="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57"/>
            <p:cNvSpPr/>
            <p:nvPr/>
          </p:nvSpPr>
          <p:spPr>
            <a:xfrm>
              <a:off x="5076125" y="3374000"/>
              <a:ext cx="27650" cy="20700"/>
            </a:xfrm>
            <a:custGeom>
              <a:avLst/>
              <a:gdLst/>
              <a:ahLst/>
              <a:cxnLst/>
              <a:rect l="l" t="t" r="r" b="b"/>
              <a:pathLst>
                <a:path w="1106" h="828" extrusionOk="0">
                  <a:moveTo>
                    <a:pt x="779" y="0"/>
                  </a:moveTo>
                  <a:cubicBezTo>
                    <a:pt x="764" y="0"/>
                    <a:pt x="749" y="1"/>
                    <a:pt x="733" y="2"/>
                  </a:cubicBezTo>
                  <a:cubicBezTo>
                    <a:pt x="503" y="23"/>
                    <a:pt x="335" y="107"/>
                    <a:pt x="168" y="232"/>
                  </a:cubicBezTo>
                  <a:cubicBezTo>
                    <a:pt x="1" y="400"/>
                    <a:pt x="22" y="588"/>
                    <a:pt x="231" y="693"/>
                  </a:cubicBezTo>
                  <a:cubicBezTo>
                    <a:pt x="356" y="734"/>
                    <a:pt x="461" y="797"/>
                    <a:pt x="586" y="818"/>
                  </a:cubicBezTo>
                  <a:cubicBezTo>
                    <a:pt x="600" y="825"/>
                    <a:pt x="616" y="828"/>
                    <a:pt x="633" y="828"/>
                  </a:cubicBezTo>
                  <a:cubicBezTo>
                    <a:pt x="726" y="828"/>
                    <a:pt x="865" y="745"/>
                    <a:pt x="900" y="693"/>
                  </a:cubicBezTo>
                  <a:lnTo>
                    <a:pt x="1047" y="421"/>
                  </a:lnTo>
                  <a:cubicBezTo>
                    <a:pt x="1106" y="146"/>
                    <a:pt x="999" y="0"/>
                    <a:pt x="7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57"/>
            <p:cNvSpPr/>
            <p:nvPr/>
          </p:nvSpPr>
          <p:spPr>
            <a:xfrm>
              <a:off x="5255025" y="3554500"/>
              <a:ext cx="25650" cy="22675"/>
            </a:xfrm>
            <a:custGeom>
              <a:avLst/>
              <a:gdLst/>
              <a:ahLst/>
              <a:cxnLst/>
              <a:rect l="l" t="t" r="r" b="b"/>
              <a:pathLst>
                <a:path w="1026" h="907" extrusionOk="0">
                  <a:moveTo>
                    <a:pt x="837" y="1"/>
                  </a:moveTo>
                  <a:cubicBezTo>
                    <a:pt x="607" y="22"/>
                    <a:pt x="105" y="440"/>
                    <a:pt x="21" y="649"/>
                  </a:cubicBezTo>
                  <a:cubicBezTo>
                    <a:pt x="0" y="754"/>
                    <a:pt x="21" y="838"/>
                    <a:pt x="126" y="859"/>
                  </a:cubicBezTo>
                  <a:cubicBezTo>
                    <a:pt x="206" y="894"/>
                    <a:pt x="285" y="907"/>
                    <a:pt x="363" y="907"/>
                  </a:cubicBezTo>
                  <a:cubicBezTo>
                    <a:pt x="470" y="907"/>
                    <a:pt x="573" y="883"/>
                    <a:pt x="670" y="859"/>
                  </a:cubicBezTo>
                  <a:cubicBezTo>
                    <a:pt x="712" y="859"/>
                    <a:pt x="733" y="838"/>
                    <a:pt x="733" y="817"/>
                  </a:cubicBezTo>
                  <a:cubicBezTo>
                    <a:pt x="837" y="628"/>
                    <a:pt x="921" y="419"/>
                    <a:pt x="1026" y="231"/>
                  </a:cubicBezTo>
                  <a:lnTo>
                    <a:pt x="1005" y="231"/>
                  </a:lnTo>
                  <a:lnTo>
                    <a:pt x="1005" y="126"/>
                  </a:lnTo>
                  <a:cubicBezTo>
                    <a:pt x="1005" y="22"/>
                    <a:pt x="942" y="1"/>
                    <a:pt x="8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7"/>
            <p:cNvSpPr/>
            <p:nvPr/>
          </p:nvSpPr>
          <p:spPr>
            <a:xfrm>
              <a:off x="5539075" y="3081575"/>
              <a:ext cx="25125" cy="26225"/>
            </a:xfrm>
            <a:custGeom>
              <a:avLst/>
              <a:gdLst/>
              <a:ahLst/>
              <a:cxnLst/>
              <a:rect l="l" t="t" r="r" b="b"/>
              <a:pathLst>
                <a:path w="1005" h="1049" extrusionOk="0">
                  <a:moveTo>
                    <a:pt x="174" y="0"/>
                  </a:moveTo>
                  <a:cubicBezTo>
                    <a:pt x="126" y="0"/>
                    <a:pt x="84" y="10"/>
                    <a:pt x="42" y="66"/>
                  </a:cubicBezTo>
                  <a:cubicBezTo>
                    <a:pt x="0" y="149"/>
                    <a:pt x="42" y="191"/>
                    <a:pt x="63" y="275"/>
                  </a:cubicBezTo>
                  <a:cubicBezTo>
                    <a:pt x="84" y="296"/>
                    <a:pt x="126" y="358"/>
                    <a:pt x="146" y="379"/>
                  </a:cubicBezTo>
                  <a:cubicBezTo>
                    <a:pt x="209" y="463"/>
                    <a:pt x="272" y="505"/>
                    <a:pt x="335" y="589"/>
                  </a:cubicBezTo>
                  <a:cubicBezTo>
                    <a:pt x="481" y="735"/>
                    <a:pt x="628" y="902"/>
                    <a:pt x="753" y="1049"/>
                  </a:cubicBezTo>
                  <a:cubicBezTo>
                    <a:pt x="1004" y="798"/>
                    <a:pt x="963" y="505"/>
                    <a:pt x="774" y="296"/>
                  </a:cubicBezTo>
                  <a:cubicBezTo>
                    <a:pt x="649" y="170"/>
                    <a:pt x="481" y="86"/>
                    <a:pt x="335" y="45"/>
                  </a:cubicBezTo>
                  <a:cubicBezTo>
                    <a:pt x="314" y="3"/>
                    <a:pt x="272" y="3"/>
                    <a:pt x="251" y="3"/>
                  </a:cubicBezTo>
                  <a:cubicBezTo>
                    <a:pt x="223" y="3"/>
                    <a:pt x="198" y="0"/>
                    <a:pt x="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57"/>
            <p:cNvSpPr/>
            <p:nvPr/>
          </p:nvSpPr>
          <p:spPr>
            <a:xfrm>
              <a:off x="5509775" y="3075800"/>
              <a:ext cx="48675" cy="74125"/>
            </a:xfrm>
            <a:custGeom>
              <a:avLst/>
              <a:gdLst/>
              <a:ahLst/>
              <a:cxnLst/>
              <a:rect l="l" t="t" r="r" b="b"/>
              <a:pathLst>
                <a:path w="1947" h="2965" extrusionOk="0">
                  <a:moveTo>
                    <a:pt x="200" y="1"/>
                  </a:moveTo>
                  <a:cubicBezTo>
                    <a:pt x="124" y="1"/>
                    <a:pt x="54" y="44"/>
                    <a:pt x="42" y="129"/>
                  </a:cubicBezTo>
                  <a:cubicBezTo>
                    <a:pt x="0" y="338"/>
                    <a:pt x="63" y="443"/>
                    <a:pt x="189" y="610"/>
                  </a:cubicBezTo>
                  <a:cubicBezTo>
                    <a:pt x="398" y="861"/>
                    <a:pt x="607" y="1133"/>
                    <a:pt x="774" y="1426"/>
                  </a:cubicBezTo>
                  <a:cubicBezTo>
                    <a:pt x="1046" y="1908"/>
                    <a:pt x="1130" y="2494"/>
                    <a:pt x="1507" y="2912"/>
                  </a:cubicBezTo>
                  <a:cubicBezTo>
                    <a:pt x="1521" y="2949"/>
                    <a:pt x="1554" y="2965"/>
                    <a:pt x="1592" y="2965"/>
                  </a:cubicBezTo>
                  <a:cubicBezTo>
                    <a:pt x="1663" y="2965"/>
                    <a:pt x="1752" y="2910"/>
                    <a:pt x="1779" y="2828"/>
                  </a:cubicBezTo>
                  <a:cubicBezTo>
                    <a:pt x="1946" y="2494"/>
                    <a:pt x="1611" y="1950"/>
                    <a:pt x="1444" y="1636"/>
                  </a:cubicBezTo>
                  <a:cubicBezTo>
                    <a:pt x="1193" y="1071"/>
                    <a:pt x="795" y="610"/>
                    <a:pt x="440" y="108"/>
                  </a:cubicBezTo>
                  <a:cubicBezTo>
                    <a:pt x="398" y="87"/>
                    <a:pt x="377" y="66"/>
                    <a:pt x="356" y="66"/>
                  </a:cubicBezTo>
                  <a:cubicBezTo>
                    <a:pt x="312" y="23"/>
                    <a:pt x="254" y="1"/>
                    <a:pt x="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3" name="Google Shape;1883;p57"/>
          <p:cNvGrpSpPr/>
          <p:nvPr/>
        </p:nvGrpSpPr>
        <p:grpSpPr>
          <a:xfrm>
            <a:off x="7428040" y="-923092"/>
            <a:ext cx="2981044" cy="3079172"/>
            <a:chOff x="7428040" y="-923092"/>
            <a:chExt cx="2981044" cy="3079172"/>
          </a:xfrm>
        </p:grpSpPr>
        <p:grpSp>
          <p:nvGrpSpPr>
            <p:cNvPr id="1884" name="Google Shape;1884;p57"/>
            <p:cNvGrpSpPr/>
            <p:nvPr/>
          </p:nvGrpSpPr>
          <p:grpSpPr>
            <a:xfrm>
              <a:off x="7460882" y="-923092"/>
              <a:ext cx="2256511" cy="2101033"/>
              <a:chOff x="4804682" y="534058"/>
              <a:chExt cx="2256511" cy="2101033"/>
            </a:xfrm>
          </p:grpSpPr>
          <p:pic>
            <p:nvPicPr>
              <p:cNvPr id="1885" name="Google Shape;1885;p57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86" name="Google Shape;1886;p57"/>
              <p:cNvSpPr txBox="1"/>
              <p:nvPr/>
            </p:nvSpPr>
            <p:spPr>
              <a:xfrm rot="-831683">
                <a:off x="5158167" y="1109943"/>
                <a:ext cx="1239702" cy="66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Have you see the truth?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  <p:grpSp>
          <p:nvGrpSpPr>
            <p:cNvPr id="1887" name="Google Shape;1887;p57"/>
            <p:cNvGrpSpPr/>
            <p:nvPr/>
          </p:nvGrpSpPr>
          <p:grpSpPr>
            <a:xfrm rot="1689384">
              <a:off x="7790258" y="-353146"/>
              <a:ext cx="2256607" cy="2101122"/>
              <a:chOff x="4804682" y="534058"/>
              <a:chExt cx="2256511" cy="2101033"/>
            </a:xfrm>
          </p:grpSpPr>
          <p:pic>
            <p:nvPicPr>
              <p:cNvPr id="1888" name="Google Shape;1888;p57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89" name="Google Shape;1889;p57"/>
              <p:cNvSpPr txBox="1"/>
              <p:nvPr/>
            </p:nvSpPr>
            <p:spPr>
              <a:xfrm rot="-831683">
                <a:off x="5207136" y="1447909"/>
                <a:ext cx="1239702" cy="463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Who was...?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Where…?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</p:grpSp>
      <p:pic>
        <p:nvPicPr>
          <p:cNvPr id="1890" name="Google Shape;1890;p57"/>
          <p:cNvPicPr preferRelativeResize="0"/>
          <p:nvPr/>
        </p:nvPicPr>
        <p:blipFill rotWithShape="1">
          <a:blip r:embed="rId5">
            <a:alphaModFix/>
          </a:blip>
          <a:srcRect l="21976" t="6744" r="49782" b="51470"/>
          <a:stretch/>
        </p:blipFill>
        <p:spPr>
          <a:xfrm rot="727686">
            <a:off x="8095896" y="3529216"/>
            <a:ext cx="1645333" cy="171589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cxnSp>
        <p:nvCxnSpPr>
          <p:cNvPr id="1891" name="Google Shape;1891;p57"/>
          <p:cNvCxnSpPr>
            <a:stCxn id="1892" idx="6"/>
            <a:endCxn id="1893" idx="2"/>
          </p:cNvCxnSpPr>
          <p:nvPr/>
        </p:nvCxnSpPr>
        <p:spPr>
          <a:xfrm>
            <a:off x="658475" y="4806438"/>
            <a:ext cx="7535700" cy="2100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4" name="Google Shape;1894;p57"/>
          <p:cNvCxnSpPr>
            <a:stCxn id="1895" idx="4"/>
            <a:endCxn id="1892" idx="1"/>
          </p:cNvCxnSpPr>
          <p:nvPr/>
        </p:nvCxnSpPr>
        <p:spPr>
          <a:xfrm>
            <a:off x="294475" y="1952863"/>
            <a:ext cx="186300" cy="27801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96" name="Google Shape;1896;p57"/>
          <p:cNvCxnSpPr>
            <a:stCxn id="1897" idx="4"/>
            <a:endCxn id="1893" idx="7"/>
          </p:cNvCxnSpPr>
          <p:nvPr/>
        </p:nvCxnSpPr>
        <p:spPr>
          <a:xfrm flipH="1">
            <a:off x="8371925" y="1308500"/>
            <a:ext cx="421200" cy="36342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98" name="Google Shape;1898;p57"/>
          <p:cNvGrpSpPr/>
          <p:nvPr/>
        </p:nvGrpSpPr>
        <p:grpSpPr>
          <a:xfrm>
            <a:off x="173999" y="1613078"/>
            <a:ext cx="252925" cy="362735"/>
            <a:chOff x="915474" y="888715"/>
            <a:chExt cx="252925" cy="362735"/>
          </a:xfrm>
        </p:grpSpPr>
        <p:pic>
          <p:nvPicPr>
            <p:cNvPr id="1899" name="Google Shape;1899;p5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5" name="Google Shape;1895;p57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0" name="Google Shape;1900;p57"/>
          <p:cNvGrpSpPr/>
          <p:nvPr/>
        </p:nvGrpSpPr>
        <p:grpSpPr>
          <a:xfrm>
            <a:off x="433899" y="4570753"/>
            <a:ext cx="252925" cy="362735"/>
            <a:chOff x="915474" y="888715"/>
            <a:chExt cx="252925" cy="362735"/>
          </a:xfrm>
        </p:grpSpPr>
        <p:pic>
          <p:nvPicPr>
            <p:cNvPr id="1901" name="Google Shape;1901;p5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2" name="Google Shape;1892;p57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2" name="Google Shape;1902;p57"/>
          <p:cNvGrpSpPr/>
          <p:nvPr/>
        </p:nvGrpSpPr>
        <p:grpSpPr>
          <a:xfrm>
            <a:off x="8672649" y="968715"/>
            <a:ext cx="252925" cy="362735"/>
            <a:chOff x="915474" y="888715"/>
            <a:chExt cx="252925" cy="362735"/>
          </a:xfrm>
        </p:grpSpPr>
        <p:pic>
          <p:nvPicPr>
            <p:cNvPr id="1903" name="Google Shape;1903;p5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7" name="Google Shape;1897;p57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4" name="Google Shape;1904;p57"/>
          <p:cNvGrpSpPr/>
          <p:nvPr/>
        </p:nvGrpSpPr>
        <p:grpSpPr>
          <a:xfrm>
            <a:off x="8177774" y="4780765"/>
            <a:ext cx="252925" cy="362735"/>
            <a:chOff x="915474" y="888715"/>
            <a:chExt cx="252925" cy="362735"/>
          </a:xfrm>
        </p:grpSpPr>
        <p:pic>
          <p:nvPicPr>
            <p:cNvPr id="1905" name="Google Shape;1905;p5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3" name="Google Shape;1893;p57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19">
    <p:spTree>
      <p:nvGrpSpPr>
        <p:cNvPr id="1" name="Shape 1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5" name="Google Shape;1965;p6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6" name="Google Shape;1966;p60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7" name="Google Shape;196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99440">
            <a:off x="1213021" y="2425076"/>
            <a:ext cx="2625674" cy="21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1968" name="Google Shape;1968;p60"/>
          <p:cNvSpPr txBox="1"/>
          <p:nvPr/>
        </p:nvSpPr>
        <p:spPr>
          <a:xfrm>
            <a:off x="206122" y="4385130"/>
            <a:ext cx="3848791" cy="1144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CREDITS</a:t>
            </a:r>
            <a:r>
              <a:rPr lang="en" sz="800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: This presentation template was created by </a:t>
            </a:r>
            <a:r>
              <a:rPr lang="en" sz="800" b="1" dirty="0">
                <a:solidFill>
                  <a:schemeClr val="bg1"/>
                </a:solidFill>
                <a:uFill>
                  <a:noFill/>
                </a:uFill>
                <a:latin typeface="Inconsolata"/>
                <a:ea typeface="Inconsolata"/>
                <a:cs typeface="Inconsolata"/>
                <a:sym typeface="Inconsolat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800" b="1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,</a:t>
            </a:r>
            <a:r>
              <a:rPr lang="en" sz="800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 and includes icons by </a:t>
            </a:r>
            <a:r>
              <a:rPr lang="en" sz="800" b="1" dirty="0">
                <a:solidFill>
                  <a:schemeClr val="bg1"/>
                </a:solidFill>
                <a:uFill>
                  <a:noFill/>
                </a:uFill>
                <a:latin typeface="Inconsolata"/>
                <a:ea typeface="Inconsolata"/>
                <a:cs typeface="Inconsolata"/>
                <a:sym typeface="Inconsolat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800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 and infographics &amp; images by </a:t>
            </a:r>
            <a:r>
              <a:rPr lang="en" sz="800" b="1" dirty="0" err="1">
                <a:solidFill>
                  <a:schemeClr val="bg1"/>
                </a:solidFill>
                <a:uFill>
                  <a:noFill/>
                </a:uFill>
                <a:latin typeface="Inconsolata"/>
                <a:ea typeface="Inconsolata"/>
                <a:cs typeface="Inconsolata"/>
                <a:sym typeface="Inconsolat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</a:t>
            </a:r>
            <a:r>
              <a:rPr lang="en" sz="800" b="1" dirty="0" err="1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k</a:t>
            </a:r>
            <a:endParaRPr sz="800" dirty="0">
              <a:solidFill>
                <a:schemeClr val="bg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pic>
        <p:nvPicPr>
          <p:cNvPr id="1969" name="Google Shape;1969;p60"/>
          <p:cNvPicPr preferRelativeResize="0"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6688" r="16688"/>
          <a:stretch/>
        </p:blipFill>
        <p:spPr>
          <a:xfrm rot="320857">
            <a:off x="6607908" y="2269189"/>
            <a:ext cx="2375132" cy="356494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1970" name="Google Shape;1970;p60"/>
          <p:cNvPicPr preferRelativeResize="0"/>
          <p:nvPr/>
        </p:nvPicPr>
        <p:blipFill rotWithShape="1">
          <a:blip r:embed="rId9">
            <a:alphaModFix/>
          </a:blip>
          <a:srcRect l="10821" t="18678" r="10364" b="18026"/>
          <a:stretch/>
        </p:blipFill>
        <p:spPr>
          <a:xfrm flipH="1">
            <a:off x="3188076" y="478564"/>
            <a:ext cx="5439299" cy="2704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1" name="Google Shape;1971;p60"/>
          <p:cNvSpPr txBox="1">
            <a:spLocks noGrp="1"/>
          </p:cNvSpPr>
          <p:nvPr>
            <p:ph type="title"/>
          </p:nvPr>
        </p:nvSpPr>
        <p:spPr>
          <a:xfrm>
            <a:off x="3726193" y="678475"/>
            <a:ext cx="4468500" cy="853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 dirty="0"/>
          </a:p>
        </p:txBody>
      </p:sp>
      <p:sp>
        <p:nvSpPr>
          <p:cNvPr id="1972" name="Google Shape;1972;p60"/>
          <p:cNvSpPr txBox="1">
            <a:spLocks noGrp="1"/>
          </p:cNvSpPr>
          <p:nvPr>
            <p:ph type="subTitle" idx="1"/>
          </p:nvPr>
        </p:nvSpPr>
        <p:spPr>
          <a:xfrm>
            <a:off x="4270843" y="1503388"/>
            <a:ext cx="3379200" cy="107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74" name="Google Shape;1974;p60"/>
          <p:cNvGrpSpPr/>
          <p:nvPr/>
        </p:nvGrpSpPr>
        <p:grpSpPr>
          <a:xfrm>
            <a:off x="3897515" y="3056233"/>
            <a:ext cx="2981044" cy="3079172"/>
            <a:chOff x="7428040" y="-923092"/>
            <a:chExt cx="2981044" cy="3079172"/>
          </a:xfrm>
        </p:grpSpPr>
        <p:grpSp>
          <p:nvGrpSpPr>
            <p:cNvPr id="1975" name="Google Shape;1975;p60"/>
            <p:cNvGrpSpPr/>
            <p:nvPr/>
          </p:nvGrpSpPr>
          <p:grpSpPr>
            <a:xfrm>
              <a:off x="7460882" y="-923092"/>
              <a:ext cx="2256511" cy="2101033"/>
              <a:chOff x="4804682" y="534058"/>
              <a:chExt cx="2256511" cy="2101033"/>
            </a:xfrm>
          </p:grpSpPr>
          <p:pic>
            <p:nvPicPr>
              <p:cNvPr id="1976" name="Google Shape;1976;p60"/>
              <p:cNvPicPr preferRelativeResize="0"/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77" name="Google Shape;1977;p60"/>
              <p:cNvSpPr txBox="1"/>
              <p:nvPr/>
            </p:nvSpPr>
            <p:spPr>
              <a:xfrm rot="-831683">
                <a:off x="5158167" y="1109943"/>
                <a:ext cx="1239702" cy="66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Have you see the truth?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  <p:grpSp>
          <p:nvGrpSpPr>
            <p:cNvPr id="1978" name="Google Shape;1978;p60"/>
            <p:cNvGrpSpPr/>
            <p:nvPr/>
          </p:nvGrpSpPr>
          <p:grpSpPr>
            <a:xfrm rot="1689384">
              <a:off x="7790258" y="-353146"/>
              <a:ext cx="2256607" cy="2101122"/>
              <a:chOff x="4804682" y="534058"/>
              <a:chExt cx="2256511" cy="2101033"/>
            </a:xfrm>
          </p:grpSpPr>
          <p:pic>
            <p:nvPicPr>
              <p:cNvPr id="1979" name="Google Shape;1979;p60"/>
              <p:cNvPicPr preferRelativeResize="0"/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80" name="Google Shape;1980;p60"/>
              <p:cNvSpPr txBox="1"/>
              <p:nvPr/>
            </p:nvSpPr>
            <p:spPr>
              <a:xfrm rot="-831683">
                <a:off x="5207136" y="1447909"/>
                <a:ext cx="1239702" cy="463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Who was...?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Where…?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</p:grpSp>
      <p:pic>
        <p:nvPicPr>
          <p:cNvPr id="1981" name="Google Shape;1981;p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8591775" y="2457490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2" name="Google Shape;1982;p60"/>
          <p:cNvPicPr preferRelativeResize="0"/>
          <p:nvPr/>
        </p:nvPicPr>
        <p:blipFill rotWithShape="1">
          <a:blip r:embed="rId12">
            <a:alphaModFix/>
          </a:blip>
          <a:srcRect l="8407" t="17546" r="9247" b="21295"/>
          <a:stretch/>
        </p:blipFill>
        <p:spPr>
          <a:xfrm flipH="1">
            <a:off x="4023406" y="2666404"/>
            <a:ext cx="3421801" cy="101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3" name="Google Shape;1983;p60"/>
          <p:cNvPicPr preferRelativeResize="0"/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-412761">
            <a:off x="360341" y="270509"/>
            <a:ext cx="2826248" cy="160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4" name="Google Shape;1984;p60"/>
          <p:cNvPicPr preferRelativeResize="0"/>
          <p:nvPr/>
        </p:nvPicPr>
        <p:blipFill rotWithShape="1">
          <a:blip r:embed="rId15">
            <a:alphaModFix/>
          </a:blip>
          <a:srcRect t="48738" r="81192"/>
          <a:stretch/>
        </p:blipFill>
        <p:spPr>
          <a:xfrm rot="221173">
            <a:off x="-504912" y="317776"/>
            <a:ext cx="1372450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cxnSp>
        <p:nvCxnSpPr>
          <p:cNvPr id="1985" name="Google Shape;1985;p60"/>
          <p:cNvCxnSpPr>
            <a:stCxn id="1986" idx="1"/>
          </p:cNvCxnSpPr>
          <p:nvPr/>
        </p:nvCxnSpPr>
        <p:spPr>
          <a:xfrm>
            <a:off x="718600" y="787345"/>
            <a:ext cx="1624200" cy="16974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86" name="Google Shape;1986;p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465675" y="605978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7" name="Google Shape;1987;p60"/>
          <p:cNvCxnSpPr/>
          <p:nvPr/>
        </p:nvCxnSpPr>
        <p:spPr>
          <a:xfrm flipH="1">
            <a:off x="2342713" y="555040"/>
            <a:ext cx="1335900" cy="19359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88" name="Google Shape;1988;p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3545100" y="424615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9" name="Google Shape;1989;p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2215650" y="2344540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90" name="Google Shape;1990;p60"/>
          <p:cNvCxnSpPr>
            <a:stCxn id="1986" idx="1"/>
            <a:endCxn id="1988" idx="3"/>
          </p:cNvCxnSpPr>
          <p:nvPr/>
        </p:nvCxnSpPr>
        <p:spPr>
          <a:xfrm rot="10800000" flipH="1">
            <a:off x="718600" y="605845"/>
            <a:ext cx="2826600" cy="1815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91" name="Google Shape;1991;p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4270850" y="2820215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0"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p6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94" name="Google Shape;1994;p61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5" name="Google Shape;199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23104">
            <a:off x="4791886" y="1204089"/>
            <a:ext cx="2625674" cy="21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96" name="Google Shape;1996;p61"/>
          <p:cNvSpPr/>
          <p:nvPr/>
        </p:nvSpPr>
        <p:spPr>
          <a:xfrm>
            <a:off x="4572000" y="2091425"/>
            <a:ext cx="997200" cy="267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97" name="Google Shape;1997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7075" y="2293336"/>
            <a:ext cx="378325" cy="237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8" name="Google Shape;1998;p61"/>
          <p:cNvPicPr preferRelativeResize="0"/>
          <p:nvPr/>
        </p:nvPicPr>
        <p:blipFill rotWithShape="1">
          <a:blip r:embed="rId5">
            <a:alphaModFix/>
          </a:blip>
          <a:srcRect t="48738" r="81192"/>
          <a:stretch/>
        </p:blipFill>
        <p:spPr>
          <a:xfrm>
            <a:off x="7305350" y="445025"/>
            <a:ext cx="1372451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pic>
        <p:nvPicPr>
          <p:cNvPr id="1999" name="Google Shape;1999;p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350470">
            <a:off x="5637499" y="1962675"/>
            <a:ext cx="2007425" cy="30130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0" name="Google Shape;2000;p61"/>
          <p:cNvCxnSpPr>
            <a:stCxn id="2001" idx="3"/>
          </p:cNvCxnSpPr>
          <p:nvPr/>
        </p:nvCxnSpPr>
        <p:spPr>
          <a:xfrm>
            <a:off x="5569199" y="1255945"/>
            <a:ext cx="1364100" cy="7746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2" name="Google Shape;2002;p61"/>
          <p:cNvCxnSpPr/>
          <p:nvPr/>
        </p:nvCxnSpPr>
        <p:spPr>
          <a:xfrm flipH="1">
            <a:off x="6937375" y="438850"/>
            <a:ext cx="1491000" cy="15705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03" name="Google Shape;2003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13099" y="186835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4" name="Google Shape;2004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04237" y="293703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5" name="Google Shape;2005;p61"/>
          <p:cNvCxnSpPr/>
          <p:nvPr/>
        </p:nvCxnSpPr>
        <p:spPr>
          <a:xfrm flipH="1">
            <a:off x="4865875" y="1219725"/>
            <a:ext cx="574500" cy="9489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01" name="Google Shape;2001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16274" y="1074578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6" name="Google Shape;2006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35474" y="203055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7" name="Google Shape;2007;p61"/>
          <p:cNvPicPr preferRelativeResize="0"/>
          <p:nvPr/>
        </p:nvPicPr>
        <p:blipFill rotWithShape="1">
          <a:blip r:embed="rId5">
            <a:alphaModFix/>
          </a:blip>
          <a:srcRect t="48738" r="81192"/>
          <a:stretch/>
        </p:blipFill>
        <p:spPr>
          <a:xfrm rot="1393331">
            <a:off x="-790538" y="-293374"/>
            <a:ext cx="1372450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cxnSp>
        <p:nvCxnSpPr>
          <p:cNvPr id="2008" name="Google Shape;2008;p61"/>
          <p:cNvCxnSpPr/>
          <p:nvPr/>
        </p:nvCxnSpPr>
        <p:spPr>
          <a:xfrm rot="10800000" flipH="1">
            <a:off x="651400" y="-58125"/>
            <a:ext cx="2568600" cy="1872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09" name="Google Shape;2009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8062" y="3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spTree>
      <p:nvGrpSpPr>
        <p:cNvPr id="1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p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12" name="Google Shape;2012;p62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3" name="Google Shape;2013;p62"/>
          <p:cNvGrpSpPr/>
          <p:nvPr/>
        </p:nvGrpSpPr>
        <p:grpSpPr>
          <a:xfrm>
            <a:off x="261882" y="-366691"/>
            <a:ext cx="2256511" cy="2101033"/>
            <a:chOff x="4804682" y="534058"/>
            <a:chExt cx="2256511" cy="2101033"/>
          </a:xfrm>
        </p:grpSpPr>
        <p:pic>
          <p:nvPicPr>
            <p:cNvPr id="2014" name="Google Shape;2014;p6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62595">
              <a:off x="4983825" y="743375"/>
              <a:ext cx="1898225" cy="168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5" name="Google Shape;2015;p62"/>
            <p:cNvSpPr txBox="1"/>
            <p:nvPr/>
          </p:nvSpPr>
          <p:spPr>
            <a:xfrm rot="-831683">
              <a:off x="5158167" y="1109943"/>
              <a:ext cx="1239702" cy="6615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rPr>
                <a:t>Have you see the truth? </a:t>
              </a:r>
              <a:endParaRPr sz="1100">
                <a:solidFill>
                  <a:schemeClr val="dk1"/>
                </a:solidFill>
                <a:latin typeface="Inconsolata"/>
                <a:ea typeface="Inconsolata"/>
                <a:cs typeface="Inconsolata"/>
                <a:sym typeface="Inconsolata"/>
              </a:endParaRPr>
            </a:p>
          </p:txBody>
        </p:sp>
      </p:grpSp>
      <p:sp>
        <p:nvSpPr>
          <p:cNvPr id="2016" name="Google Shape;2016;p62"/>
          <p:cNvSpPr/>
          <p:nvPr/>
        </p:nvSpPr>
        <p:spPr>
          <a:xfrm rot="960835">
            <a:off x="7378294" y="3356215"/>
            <a:ext cx="1309308" cy="158391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17" name="Google Shape;2017;p62"/>
          <p:cNvPicPr preferRelativeResize="0"/>
          <p:nvPr/>
        </p:nvPicPr>
        <p:blipFill rotWithShape="1">
          <a:blip r:embed="rId4">
            <a:alphaModFix/>
          </a:blip>
          <a:srcRect l="24459" r="24454"/>
          <a:stretch/>
        </p:blipFill>
        <p:spPr>
          <a:xfrm rot="-605725">
            <a:off x="7132025" y="29463"/>
            <a:ext cx="1934748" cy="25248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2018" name="Google Shape;2018;p62"/>
          <p:cNvPicPr preferRelativeResize="0"/>
          <p:nvPr/>
        </p:nvPicPr>
        <p:blipFill rotWithShape="1">
          <a:blip r:embed="rId5">
            <a:alphaModFix/>
          </a:blip>
          <a:srcRect l="50413" t="40053" r="32712" b="13641"/>
          <a:stretch/>
        </p:blipFill>
        <p:spPr>
          <a:xfrm rot="727698">
            <a:off x="5622733" y="2934227"/>
            <a:ext cx="983084" cy="190152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2019" name="Google Shape;2019;p62"/>
          <p:cNvPicPr preferRelativeResize="0"/>
          <p:nvPr/>
        </p:nvPicPr>
        <p:blipFill rotWithShape="1">
          <a:blip r:embed="rId6">
            <a:alphaModFix/>
          </a:blip>
          <a:srcRect t="25307" b="1125"/>
          <a:stretch/>
        </p:blipFill>
        <p:spPr>
          <a:xfrm rot="9" flipH="1">
            <a:off x="6141424" y="1678803"/>
            <a:ext cx="2427385" cy="228441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17000"/>
              </a:srgbClr>
            </a:outerShdw>
          </a:effectLst>
        </p:spPr>
      </p:pic>
      <p:grpSp>
        <p:nvGrpSpPr>
          <p:cNvPr id="2020" name="Google Shape;2020;p62"/>
          <p:cNvGrpSpPr/>
          <p:nvPr/>
        </p:nvGrpSpPr>
        <p:grpSpPr>
          <a:xfrm rot="1467091">
            <a:off x="7729147" y="3761456"/>
            <a:ext cx="607629" cy="879735"/>
            <a:chOff x="4783725" y="2451550"/>
            <a:chExt cx="808200" cy="1170125"/>
          </a:xfrm>
        </p:grpSpPr>
        <p:sp>
          <p:nvSpPr>
            <p:cNvPr id="2021" name="Google Shape;2021;p62"/>
            <p:cNvSpPr/>
            <p:nvPr/>
          </p:nvSpPr>
          <p:spPr>
            <a:xfrm>
              <a:off x="4840725" y="2575925"/>
              <a:ext cx="663325" cy="172000"/>
            </a:xfrm>
            <a:custGeom>
              <a:avLst/>
              <a:gdLst/>
              <a:ahLst/>
              <a:cxnLst/>
              <a:rect l="l" t="t" r="r" b="b"/>
              <a:pathLst>
                <a:path w="26533" h="6880" extrusionOk="0">
                  <a:moveTo>
                    <a:pt x="9010" y="1"/>
                  </a:moveTo>
                  <a:cubicBezTo>
                    <a:pt x="8699" y="1"/>
                    <a:pt x="8389" y="15"/>
                    <a:pt x="8078" y="37"/>
                  </a:cubicBezTo>
                  <a:cubicBezTo>
                    <a:pt x="6697" y="205"/>
                    <a:pt x="5399" y="623"/>
                    <a:pt x="4186" y="1230"/>
                  </a:cubicBezTo>
                  <a:cubicBezTo>
                    <a:pt x="3872" y="1377"/>
                    <a:pt x="3516" y="1565"/>
                    <a:pt x="3202" y="1753"/>
                  </a:cubicBezTo>
                  <a:cubicBezTo>
                    <a:pt x="3181" y="1774"/>
                    <a:pt x="3140" y="1795"/>
                    <a:pt x="3098" y="1795"/>
                  </a:cubicBezTo>
                  <a:cubicBezTo>
                    <a:pt x="2637" y="1921"/>
                    <a:pt x="2219" y="2214"/>
                    <a:pt x="1842" y="2423"/>
                  </a:cubicBezTo>
                  <a:cubicBezTo>
                    <a:pt x="1403" y="2737"/>
                    <a:pt x="984" y="3050"/>
                    <a:pt x="587" y="3427"/>
                  </a:cubicBezTo>
                  <a:cubicBezTo>
                    <a:pt x="440" y="3574"/>
                    <a:pt x="315" y="3741"/>
                    <a:pt x="168" y="3887"/>
                  </a:cubicBezTo>
                  <a:cubicBezTo>
                    <a:pt x="106" y="3950"/>
                    <a:pt x="64" y="4055"/>
                    <a:pt x="43" y="4118"/>
                  </a:cubicBezTo>
                  <a:cubicBezTo>
                    <a:pt x="1" y="4264"/>
                    <a:pt x="43" y="4369"/>
                    <a:pt x="210" y="4411"/>
                  </a:cubicBezTo>
                  <a:cubicBezTo>
                    <a:pt x="357" y="4473"/>
                    <a:pt x="545" y="4473"/>
                    <a:pt x="691" y="4473"/>
                  </a:cubicBezTo>
                  <a:cubicBezTo>
                    <a:pt x="1047" y="4431"/>
                    <a:pt x="1382" y="4369"/>
                    <a:pt x="1696" y="4264"/>
                  </a:cubicBezTo>
                  <a:cubicBezTo>
                    <a:pt x="2219" y="4076"/>
                    <a:pt x="2721" y="3846"/>
                    <a:pt x="3202" y="3594"/>
                  </a:cubicBezTo>
                  <a:cubicBezTo>
                    <a:pt x="3684" y="3364"/>
                    <a:pt x="4186" y="3134"/>
                    <a:pt x="4667" y="2967"/>
                  </a:cubicBezTo>
                  <a:cubicBezTo>
                    <a:pt x="4981" y="2862"/>
                    <a:pt x="5295" y="2820"/>
                    <a:pt x="5609" y="2737"/>
                  </a:cubicBezTo>
                  <a:cubicBezTo>
                    <a:pt x="5881" y="2695"/>
                    <a:pt x="6132" y="2611"/>
                    <a:pt x="6404" y="2548"/>
                  </a:cubicBezTo>
                  <a:cubicBezTo>
                    <a:pt x="7701" y="2234"/>
                    <a:pt x="9040" y="2109"/>
                    <a:pt x="10379" y="2067"/>
                  </a:cubicBezTo>
                  <a:cubicBezTo>
                    <a:pt x="10755" y="2048"/>
                    <a:pt x="11131" y="2038"/>
                    <a:pt x="11508" y="2038"/>
                  </a:cubicBezTo>
                  <a:cubicBezTo>
                    <a:pt x="11968" y="2038"/>
                    <a:pt x="12429" y="2053"/>
                    <a:pt x="12890" y="2088"/>
                  </a:cubicBezTo>
                  <a:cubicBezTo>
                    <a:pt x="13413" y="2109"/>
                    <a:pt x="13957" y="2172"/>
                    <a:pt x="14480" y="2214"/>
                  </a:cubicBezTo>
                  <a:cubicBezTo>
                    <a:pt x="14815" y="2276"/>
                    <a:pt x="15129" y="2297"/>
                    <a:pt x="15443" y="2318"/>
                  </a:cubicBezTo>
                  <a:lnTo>
                    <a:pt x="16112" y="2318"/>
                  </a:lnTo>
                  <a:cubicBezTo>
                    <a:pt x="16531" y="2339"/>
                    <a:pt x="16949" y="2402"/>
                    <a:pt x="17368" y="2506"/>
                  </a:cubicBezTo>
                  <a:cubicBezTo>
                    <a:pt x="18100" y="2716"/>
                    <a:pt x="18790" y="2967"/>
                    <a:pt x="19502" y="3260"/>
                  </a:cubicBezTo>
                  <a:cubicBezTo>
                    <a:pt x="20130" y="3490"/>
                    <a:pt x="20778" y="3762"/>
                    <a:pt x="21448" y="3908"/>
                  </a:cubicBezTo>
                  <a:cubicBezTo>
                    <a:pt x="21699" y="3971"/>
                    <a:pt x="21929" y="4118"/>
                    <a:pt x="22180" y="4264"/>
                  </a:cubicBezTo>
                  <a:cubicBezTo>
                    <a:pt x="23017" y="4703"/>
                    <a:pt x="23791" y="5247"/>
                    <a:pt x="24607" y="5750"/>
                  </a:cubicBezTo>
                  <a:cubicBezTo>
                    <a:pt x="25172" y="6105"/>
                    <a:pt x="25758" y="6461"/>
                    <a:pt x="26323" y="6796"/>
                  </a:cubicBezTo>
                  <a:lnTo>
                    <a:pt x="26490" y="6880"/>
                  </a:lnTo>
                  <a:cubicBezTo>
                    <a:pt x="26532" y="6691"/>
                    <a:pt x="26532" y="6524"/>
                    <a:pt x="26469" y="6377"/>
                  </a:cubicBezTo>
                  <a:cubicBezTo>
                    <a:pt x="26407" y="6210"/>
                    <a:pt x="26281" y="6084"/>
                    <a:pt x="26156" y="5980"/>
                  </a:cubicBezTo>
                  <a:cubicBezTo>
                    <a:pt x="25884" y="5750"/>
                    <a:pt x="25570" y="5582"/>
                    <a:pt x="25256" y="5436"/>
                  </a:cubicBezTo>
                  <a:cubicBezTo>
                    <a:pt x="24858" y="5206"/>
                    <a:pt x="24440" y="4996"/>
                    <a:pt x="24021" y="4787"/>
                  </a:cubicBezTo>
                  <a:cubicBezTo>
                    <a:pt x="23770" y="4641"/>
                    <a:pt x="23540" y="4431"/>
                    <a:pt x="23352" y="4222"/>
                  </a:cubicBezTo>
                  <a:cubicBezTo>
                    <a:pt x="23268" y="4159"/>
                    <a:pt x="23163" y="4076"/>
                    <a:pt x="23059" y="4013"/>
                  </a:cubicBezTo>
                  <a:cubicBezTo>
                    <a:pt x="22703" y="3804"/>
                    <a:pt x="22306" y="3657"/>
                    <a:pt x="21908" y="3553"/>
                  </a:cubicBezTo>
                  <a:cubicBezTo>
                    <a:pt x="21343" y="3385"/>
                    <a:pt x="20778" y="3260"/>
                    <a:pt x="20234" y="3113"/>
                  </a:cubicBezTo>
                  <a:cubicBezTo>
                    <a:pt x="19774" y="2967"/>
                    <a:pt x="19293" y="2758"/>
                    <a:pt x="18895" y="2444"/>
                  </a:cubicBezTo>
                  <a:cubicBezTo>
                    <a:pt x="18749" y="2318"/>
                    <a:pt x="18539" y="2276"/>
                    <a:pt x="18330" y="2193"/>
                  </a:cubicBezTo>
                  <a:cubicBezTo>
                    <a:pt x="17640" y="1962"/>
                    <a:pt x="16949" y="1816"/>
                    <a:pt x="16238" y="1774"/>
                  </a:cubicBezTo>
                  <a:cubicBezTo>
                    <a:pt x="15652" y="1711"/>
                    <a:pt x="15087" y="1690"/>
                    <a:pt x="14501" y="1607"/>
                  </a:cubicBezTo>
                  <a:cubicBezTo>
                    <a:pt x="14433" y="1602"/>
                    <a:pt x="14366" y="1599"/>
                    <a:pt x="14301" y="1599"/>
                  </a:cubicBezTo>
                  <a:cubicBezTo>
                    <a:pt x="14104" y="1599"/>
                    <a:pt x="13915" y="1622"/>
                    <a:pt x="13727" y="1670"/>
                  </a:cubicBezTo>
                  <a:cubicBezTo>
                    <a:pt x="13420" y="1728"/>
                    <a:pt x="13100" y="1754"/>
                    <a:pt x="12782" y="1754"/>
                  </a:cubicBezTo>
                  <a:cubicBezTo>
                    <a:pt x="12536" y="1754"/>
                    <a:pt x="12290" y="1739"/>
                    <a:pt x="12053" y="1711"/>
                  </a:cubicBezTo>
                  <a:cubicBezTo>
                    <a:pt x="11446" y="1649"/>
                    <a:pt x="10839" y="1586"/>
                    <a:pt x="10254" y="1502"/>
                  </a:cubicBezTo>
                  <a:cubicBezTo>
                    <a:pt x="9987" y="1470"/>
                    <a:pt x="9722" y="1456"/>
                    <a:pt x="9459" y="1456"/>
                  </a:cubicBezTo>
                  <a:cubicBezTo>
                    <a:pt x="8854" y="1456"/>
                    <a:pt x="8257" y="1532"/>
                    <a:pt x="7659" y="1649"/>
                  </a:cubicBezTo>
                  <a:cubicBezTo>
                    <a:pt x="5650" y="2004"/>
                    <a:pt x="3725" y="2653"/>
                    <a:pt x="1947" y="3657"/>
                  </a:cubicBezTo>
                  <a:cubicBezTo>
                    <a:pt x="1717" y="3783"/>
                    <a:pt x="1487" y="3783"/>
                    <a:pt x="1215" y="3804"/>
                  </a:cubicBezTo>
                  <a:cubicBezTo>
                    <a:pt x="1194" y="3804"/>
                    <a:pt x="1152" y="3804"/>
                    <a:pt x="1068" y="3783"/>
                  </a:cubicBezTo>
                  <a:cubicBezTo>
                    <a:pt x="1110" y="3741"/>
                    <a:pt x="1152" y="3657"/>
                    <a:pt x="1194" y="3636"/>
                  </a:cubicBezTo>
                  <a:cubicBezTo>
                    <a:pt x="1298" y="3532"/>
                    <a:pt x="1424" y="3427"/>
                    <a:pt x="1570" y="3343"/>
                  </a:cubicBezTo>
                  <a:cubicBezTo>
                    <a:pt x="2156" y="3009"/>
                    <a:pt x="2742" y="2653"/>
                    <a:pt x="3349" y="2318"/>
                  </a:cubicBezTo>
                  <a:cubicBezTo>
                    <a:pt x="3809" y="2067"/>
                    <a:pt x="4290" y="1795"/>
                    <a:pt x="4772" y="1565"/>
                  </a:cubicBezTo>
                  <a:cubicBezTo>
                    <a:pt x="5588" y="1167"/>
                    <a:pt x="6445" y="958"/>
                    <a:pt x="7345" y="833"/>
                  </a:cubicBezTo>
                  <a:cubicBezTo>
                    <a:pt x="8224" y="707"/>
                    <a:pt x="9124" y="644"/>
                    <a:pt x="10044" y="623"/>
                  </a:cubicBezTo>
                  <a:cubicBezTo>
                    <a:pt x="10379" y="623"/>
                    <a:pt x="10714" y="602"/>
                    <a:pt x="11049" y="602"/>
                  </a:cubicBezTo>
                  <a:cubicBezTo>
                    <a:pt x="11132" y="602"/>
                    <a:pt x="11237" y="602"/>
                    <a:pt x="11342" y="623"/>
                  </a:cubicBezTo>
                  <a:cubicBezTo>
                    <a:pt x="11718" y="665"/>
                    <a:pt x="12053" y="749"/>
                    <a:pt x="12409" y="812"/>
                  </a:cubicBezTo>
                  <a:cubicBezTo>
                    <a:pt x="13287" y="916"/>
                    <a:pt x="14124" y="916"/>
                    <a:pt x="14982" y="937"/>
                  </a:cubicBezTo>
                  <a:cubicBezTo>
                    <a:pt x="15652" y="958"/>
                    <a:pt x="16342" y="1021"/>
                    <a:pt x="16991" y="1167"/>
                  </a:cubicBezTo>
                  <a:cubicBezTo>
                    <a:pt x="17514" y="1293"/>
                    <a:pt x="18016" y="1481"/>
                    <a:pt x="18477" y="1774"/>
                  </a:cubicBezTo>
                  <a:cubicBezTo>
                    <a:pt x="18536" y="1804"/>
                    <a:pt x="18584" y="1833"/>
                    <a:pt x="18645" y="1833"/>
                  </a:cubicBezTo>
                  <a:cubicBezTo>
                    <a:pt x="18670" y="1833"/>
                    <a:pt x="18697" y="1828"/>
                    <a:pt x="18728" y="1816"/>
                  </a:cubicBezTo>
                  <a:cubicBezTo>
                    <a:pt x="18755" y="1813"/>
                    <a:pt x="18782" y="1812"/>
                    <a:pt x="18809" y="1812"/>
                  </a:cubicBezTo>
                  <a:cubicBezTo>
                    <a:pt x="18990" y="1812"/>
                    <a:pt x="19168" y="1871"/>
                    <a:pt x="19313" y="1962"/>
                  </a:cubicBezTo>
                  <a:lnTo>
                    <a:pt x="20339" y="2506"/>
                  </a:lnTo>
                  <a:cubicBezTo>
                    <a:pt x="20569" y="2632"/>
                    <a:pt x="20778" y="2758"/>
                    <a:pt x="21029" y="2862"/>
                  </a:cubicBezTo>
                  <a:cubicBezTo>
                    <a:pt x="21134" y="2925"/>
                    <a:pt x="21238" y="2925"/>
                    <a:pt x="21343" y="2946"/>
                  </a:cubicBezTo>
                  <a:cubicBezTo>
                    <a:pt x="21361" y="2949"/>
                    <a:pt x="21377" y="2951"/>
                    <a:pt x="21392" y="2951"/>
                  </a:cubicBezTo>
                  <a:cubicBezTo>
                    <a:pt x="21468" y="2951"/>
                    <a:pt x="21517" y="2908"/>
                    <a:pt x="21552" y="2820"/>
                  </a:cubicBezTo>
                  <a:cubicBezTo>
                    <a:pt x="21594" y="2695"/>
                    <a:pt x="21573" y="2590"/>
                    <a:pt x="21469" y="2527"/>
                  </a:cubicBezTo>
                  <a:cubicBezTo>
                    <a:pt x="20946" y="2214"/>
                    <a:pt x="20422" y="1921"/>
                    <a:pt x="19878" y="1690"/>
                  </a:cubicBezTo>
                  <a:cubicBezTo>
                    <a:pt x="19272" y="1439"/>
                    <a:pt x="18665" y="1188"/>
                    <a:pt x="18037" y="1021"/>
                  </a:cubicBezTo>
                  <a:cubicBezTo>
                    <a:pt x="17493" y="854"/>
                    <a:pt x="16970" y="707"/>
                    <a:pt x="16426" y="561"/>
                  </a:cubicBezTo>
                  <a:cubicBezTo>
                    <a:pt x="15945" y="435"/>
                    <a:pt x="15443" y="414"/>
                    <a:pt x="14961" y="414"/>
                  </a:cubicBezTo>
                  <a:lnTo>
                    <a:pt x="12764" y="414"/>
                  </a:lnTo>
                  <a:cubicBezTo>
                    <a:pt x="12053" y="414"/>
                    <a:pt x="11363" y="330"/>
                    <a:pt x="10693" y="184"/>
                  </a:cubicBezTo>
                  <a:cubicBezTo>
                    <a:pt x="10139" y="49"/>
                    <a:pt x="9576" y="1"/>
                    <a:pt x="90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62"/>
            <p:cNvSpPr/>
            <p:nvPr/>
          </p:nvSpPr>
          <p:spPr>
            <a:xfrm>
              <a:off x="4810400" y="3009975"/>
              <a:ext cx="561825" cy="560075"/>
            </a:xfrm>
            <a:custGeom>
              <a:avLst/>
              <a:gdLst/>
              <a:ahLst/>
              <a:cxnLst/>
              <a:rect l="l" t="t" r="r" b="b"/>
              <a:pathLst>
                <a:path w="22473" h="22403" extrusionOk="0">
                  <a:moveTo>
                    <a:pt x="12785" y="0"/>
                  </a:moveTo>
                  <a:cubicBezTo>
                    <a:pt x="11487" y="84"/>
                    <a:pt x="10253" y="461"/>
                    <a:pt x="9081" y="1046"/>
                  </a:cubicBezTo>
                  <a:cubicBezTo>
                    <a:pt x="7951" y="1590"/>
                    <a:pt x="6968" y="2302"/>
                    <a:pt x="6026" y="3076"/>
                  </a:cubicBezTo>
                  <a:cubicBezTo>
                    <a:pt x="5775" y="3264"/>
                    <a:pt x="5545" y="3474"/>
                    <a:pt x="5315" y="3683"/>
                  </a:cubicBezTo>
                  <a:cubicBezTo>
                    <a:pt x="5022" y="3913"/>
                    <a:pt x="4708" y="4164"/>
                    <a:pt x="4415" y="4394"/>
                  </a:cubicBezTo>
                  <a:cubicBezTo>
                    <a:pt x="3955" y="4792"/>
                    <a:pt x="3537" y="5210"/>
                    <a:pt x="3097" y="5650"/>
                  </a:cubicBezTo>
                  <a:cubicBezTo>
                    <a:pt x="2574" y="6173"/>
                    <a:pt x="2072" y="6696"/>
                    <a:pt x="1486" y="7156"/>
                  </a:cubicBezTo>
                  <a:cubicBezTo>
                    <a:pt x="1172" y="7407"/>
                    <a:pt x="858" y="7637"/>
                    <a:pt x="544" y="7972"/>
                  </a:cubicBezTo>
                  <a:cubicBezTo>
                    <a:pt x="189" y="8223"/>
                    <a:pt x="0" y="8600"/>
                    <a:pt x="21" y="9039"/>
                  </a:cubicBezTo>
                  <a:cubicBezTo>
                    <a:pt x="21" y="9060"/>
                    <a:pt x="21" y="9123"/>
                    <a:pt x="63" y="9165"/>
                  </a:cubicBezTo>
                  <a:cubicBezTo>
                    <a:pt x="94" y="9241"/>
                    <a:pt x="157" y="9294"/>
                    <a:pt x="237" y="9294"/>
                  </a:cubicBezTo>
                  <a:cubicBezTo>
                    <a:pt x="268" y="9294"/>
                    <a:pt x="301" y="9287"/>
                    <a:pt x="335" y="9269"/>
                  </a:cubicBezTo>
                  <a:cubicBezTo>
                    <a:pt x="398" y="9248"/>
                    <a:pt x="482" y="9207"/>
                    <a:pt x="524" y="9144"/>
                  </a:cubicBezTo>
                  <a:cubicBezTo>
                    <a:pt x="607" y="9060"/>
                    <a:pt x="712" y="8997"/>
                    <a:pt x="754" y="8893"/>
                  </a:cubicBezTo>
                  <a:cubicBezTo>
                    <a:pt x="858" y="8746"/>
                    <a:pt x="963" y="8621"/>
                    <a:pt x="1109" y="8516"/>
                  </a:cubicBezTo>
                  <a:cubicBezTo>
                    <a:pt x="1632" y="8098"/>
                    <a:pt x="2176" y="7679"/>
                    <a:pt x="2700" y="7261"/>
                  </a:cubicBezTo>
                  <a:cubicBezTo>
                    <a:pt x="3223" y="6842"/>
                    <a:pt x="3767" y="6424"/>
                    <a:pt x="4248" y="5922"/>
                  </a:cubicBezTo>
                  <a:cubicBezTo>
                    <a:pt x="4478" y="5691"/>
                    <a:pt x="4687" y="5440"/>
                    <a:pt x="4897" y="5168"/>
                  </a:cubicBezTo>
                  <a:cubicBezTo>
                    <a:pt x="5106" y="4959"/>
                    <a:pt x="5315" y="4729"/>
                    <a:pt x="5524" y="4520"/>
                  </a:cubicBezTo>
                  <a:cubicBezTo>
                    <a:pt x="6717" y="3306"/>
                    <a:pt x="8077" y="2323"/>
                    <a:pt x="9521" y="1423"/>
                  </a:cubicBezTo>
                  <a:cubicBezTo>
                    <a:pt x="9583" y="1402"/>
                    <a:pt x="9604" y="1402"/>
                    <a:pt x="9646" y="1381"/>
                  </a:cubicBezTo>
                  <a:cubicBezTo>
                    <a:pt x="10567" y="984"/>
                    <a:pt x="11529" y="753"/>
                    <a:pt x="12534" y="753"/>
                  </a:cubicBezTo>
                  <a:cubicBezTo>
                    <a:pt x="13601" y="753"/>
                    <a:pt x="14605" y="1005"/>
                    <a:pt x="15484" y="1632"/>
                  </a:cubicBezTo>
                  <a:cubicBezTo>
                    <a:pt x="15672" y="1737"/>
                    <a:pt x="15902" y="1842"/>
                    <a:pt x="16091" y="1946"/>
                  </a:cubicBezTo>
                  <a:cubicBezTo>
                    <a:pt x="17785" y="2930"/>
                    <a:pt x="19083" y="4248"/>
                    <a:pt x="19962" y="6026"/>
                  </a:cubicBezTo>
                  <a:cubicBezTo>
                    <a:pt x="20108" y="6340"/>
                    <a:pt x="20213" y="6696"/>
                    <a:pt x="20338" y="7031"/>
                  </a:cubicBezTo>
                  <a:cubicBezTo>
                    <a:pt x="20380" y="7114"/>
                    <a:pt x="20422" y="7177"/>
                    <a:pt x="20506" y="7219"/>
                  </a:cubicBezTo>
                  <a:cubicBezTo>
                    <a:pt x="20541" y="7231"/>
                    <a:pt x="20573" y="7237"/>
                    <a:pt x="20600" y="7237"/>
                  </a:cubicBezTo>
                  <a:cubicBezTo>
                    <a:pt x="20672" y="7237"/>
                    <a:pt x="20715" y="7193"/>
                    <a:pt x="20715" y="7072"/>
                  </a:cubicBezTo>
                  <a:cubicBezTo>
                    <a:pt x="20694" y="6968"/>
                    <a:pt x="20694" y="6863"/>
                    <a:pt x="20652" y="6759"/>
                  </a:cubicBezTo>
                  <a:cubicBezTo>
                    <a:pt x="20589" y="6507"/>
                    <a:pt x="20526" y="6277"/>
                    <a:pt x="20443" y="6005"/>
                  </a:cubicBezTo>
                  <a:cubicBezTo>
                    <a:pt x="20422" y="5901"/>
                    <a:pt x="20401" y="5775"/>
                    <a:pt x="20380" y="5671"/>
                  </a:cubicBezTo>
                  <a:cubicBezTo>
                    <a:pt x="20338" y="5650"/>
                    <a:pt x="20380" y="5608"/>
                    <a:pt x="20380" y="5566"/>
                  </a:cubicBezTo>
                  <a:cubicBezTo>
                    <a:pt x="20443" y="5566"/>
                    <a:pt x="20506" y="5608"/>
                    <a:pt x="20547" y="5671"/>
                  </a:cubicBezTo>
                  <a:cubicBezTo>
                    <a:pt x="20840" y="5963"/>
                    <a:pt x="21071" y="6277"/>
                    <a:pt x="21238" y="6633"/>
                  </a:cubicBezTo>
                  <a:cubicBezTo>
                    <a:pt x="21489" y="7240"/>
                    <a:pt x="21656" y="7888"/>
                    <a:pt x="21698" y="8537"/>
                  </a:cubicBezTo>
                  <a:cubicBezTo>
                    <a:pt x="21761" y="9207"/>
                    <a:pt x="21782" y="9855"/>
                    <a:pt x="21845" y="10504"/>
                  </a:cubicBezTo>
                  <a:cubicBezTo>
                    <a:pt x="21866" y="10818"/>
                    <a:pt x="21887" y="11111"/>
                    <a:pt x="21907" y="11425"/>
                  </a:cubicBezTo>
                  <a:cubicBezTo>
                    <a:pt x="21907" y="11571"/>
                    <a:pt x="21887" y="11738"/>
                    <a:pt x="21887" y="11885"/>
                  </a:cubicBezTo>
                  <a:cubicBezTo>
                    <a:pt x="21845" y="12826"/>
                    <a:pt x="21866" y="13768"/>
                    <a:pt x="21866" y="14710"/>
                  </a:cubicBezTo>
                  <a:cubicBezTo>
                    <a:pt x="21866" y="15505"/>
                    <a:pt x="21845" y="16279"/>
                    <a:pt x="21740" y="17074"/>
                  </a:cubicBezTo>
                  <a:cubicBezTo>
                    <a:pt x="21656" y="17743"/>
                    <a:pt x="21489" y="18413"/>
                    <a:pt x="21259" y="19062"/>
                  </a:cubicBezTo>
                  <a:cubicBezTo>
                    <a:pt x="20861" y="20171"/>
                    <a:pt x="20317" y="21217"/>
                    <a:pt x="19710" y="22221"/>
                  </a:cubicBezTo>
                  <a:cubicBezTo>
                    <a:pt x="19690" y="22284"/>
                    <a:pt x="19669" y="22305"/>
                    <a:pt x="19648" y="22368"/>
                  </a:cubicBezTo>
                  <a:cubicBezTo>
                    <a:pt x="19709" y="22392"/>
                    <a:pt x="19763" y="22402"/>
                    <a:pt x="19814" y="22402"/>
                  </a:cubicBezTo>
                  <a:cubicBezTo>
                    <a:pt x="19850" y="22402"/>
                    <a:pt x="19885" y="22397"/>
                    <a:pt x="19920" y="22389"/>
                  </a:cubicBezTo>
                  <a:cubicBezTo>
                    <a:pt x="20129" y="22368"/>
                    <a:pt x="20275" y="22263"/>
                    <a:pt x="20401" y="22096"/>
                  </a:cubicBezTo>
                  <a:cubicBezTo>
                    <a:pt x="20924" y="21489"/>
                    <a:pt x="21343" y="20819"/>
                    <a:pt x="21635" y="20066"/>
                  </a:cubicBezTo>
                  <a:cubicBezTo>
                    <a:pt x="21949" y="19271"/>
                    <a:pt x="22117" y="18455"/>
                    <a:pt x="22179" y="17618"/>
                  </a:cubicBezTo>
                  <a:cubicBezTo>
                    <a:pt x="22179" y="17576"/>
                    <a:pt x="22200" y="17534"/>
                    <a:pt x="22200" y="17492"/>
                  </a:cubicBezTo>
                  <a:cubicBezTo>
                    <a:pt x="22410" y="16739"/>
                    <a:pt x="22410" y="15965"/>
                    <a:pt x="22389" y="15212"/>
                  </a:cubicBezTo>
                  <a:lnTo>
                    <a:pt x="22389" y="13538"/>
                  </a:lnTo>
                  <a:cubicBezTo>
                    <a:pt x="22389" y="13308"/>
                    <a:pt x="22451" y="13036"/>
                    <a:pt x="22472" y="12805"/>
                  </a:cubicBezTo>
                  <a:lnTo>
                    <a:pt x="22472" y="12638"/>
                  </a:lnTo>
                  <a:cubicBezTo>
                    <a:pt x="22389" y="11948"/>
                    <a:pt x="22389" y="11299"/>
                    <a:pt x="22389" y="10609"/>
                  </a:cubicBezTo>
                  <a:cubicBezTo>
                    <a:pt x="22389" y="9855"/>
                    <a:pt x="22389" y="9102"/>
                    <a:pt x="22263" y="8349"/>
                  </a:cubicBezTo>
                  <a:cubicBezTo>
                    <a:pt x="22138" y="7554"/>
                    <a:pt x="21887" y="6800"/>
                    <a:pt x="21531" y="6089"/>
                  </a:cubicBezTo>
                  <a:cubicBezTo>
                    <a:pt x="21405" y="5838"/>
                    <a:pt x="21238" y="5587"/>
                    <a:pt x="21029" y="5378"/>
                  </a:cubicBezTo>
                  <a:cubicBezTo>
                    <a:pt x="20778" y="5106"/>
                    <a:pt x="20422" y="4896"/>
                    <a:pt x="20045" y="4834"/>
                  </a:cubicBezTo>
                  <a:cubicBezTo>
                    <a:pt x="20003" y="4834"/>
                    <a:pt x="19982" y="4813"/>
                    <a:pt x="19941" y="4813"/>
                  </a:cubicBezTo>
                  <a:cubicBezTo>
                    <a:pt x="19962" y="4729"/>
                    <a:pt x="19962" y="4666"/>
                    <a:pt x="19982" y="4603"/>
                  </a:cubicBezTo>
                  <a:cubicBezTo>
                    <a:pt x="20066" y="4311"/>
                    <a:pt x="19962" y="4143"/>
                    <a:pt x="19669" y="4080"/>
                  </a:cubicBezTo>
                  <a:cubicBezTo>
                    <a:pt x="19543" y="4018"/>
                    <a:pt x="19376" y="3976"/>
                    <a:pt x="19229" y="3913"/>
                  </a:cubicBezTo>
                  <a:cubicBezTo>
                    <a:pt x="18936" y="3808"/>
                    <a:pt x="18748" y="3599"/>
                    <a:pt x="18685" y="3306"/>
                  </a:cubicBezTo>
                  <a:cubicBezTo>
                    <a:pt x="18643" y="3202"/>
                    <a:pt x="18622" y="3139"/>
                    <a:pt x="18539" y="3076"/>
                  </a:cubicBezTo>
                  <a:cubicBezTo>
                    <a:pt x="17744" y="2344"/>
                    <a:pt x="16844" y="1779"/>
                    <a:pt x="15902" y="1277"/>
                  </a:cubicBezTo>
                  <a:cubicBezTo>
                    <a:pt x="15044" y="795"/>
                    <a:pt x="14124" y="419"/>
                    <a:pt x="13203" y="42"/>
                  </a:cubicBezTo>
                  <a:cubicBezTo>
                    <a:pt x="13078" y="0"/>
                    <a:pt x="12952" y="0"/>
                    <a:pt x="1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62"/>
            <p:cNvSpPr/>
            <p:nvPr/>
          </p:nvSpPr>
          <p:spPr>
            <a:xfrm>
              <a:off x="4816150" y="2674125"/>
              <a:ext cx="653900" cy="131500"/>
            </a:xfrm>
            <a:custGeom>
              <a:avLst/>
              <a:gdLst/>
              <a:ahLst/>
              <a:cxnLst/>
              <a:rect l="l" t="t" r="r" b="b"/>
              <a:pathLst>
                <a:path w="26156" h="5260" extrusionOk="0">
                  <a:moveTo>
                    <a:pt x="14117" y="0"/>
                  </a:moveTo>
                  <a:cubicBezTo>
                    <a:pt x="13657" y="0"/>
                    <a:pt x="13199" y="22"/>
                    <a:pt x="12743" y="64"/>
                  </a:cubicBezTo>
                  <a:cubicBezTo>
                    <a:pt x="12387" y="85"/>
                    <a:pt x="12032" y="85"/>
                    <a:pt x="11676" y="106"/>
                  </a:cubicBezTo>
                  <a:cubicBezTo>
                    <a:pt x="9584" y="252"/>
                    <a:pt x="7575" y="692"/>
                    <a:pt x="5608" y="1424"/>
                  </a:cubicBezTo>
                  <a:cubicBezTo>
                    <a:pt x="5064" y="1633"/>
                    <a:pt x="4541" y="1863"/>
                    <a:pt x="3976" y="2115"/>
                  </a:cubicBezTo>
                  <a:cubicBezTo>
                    <a:pt x="3934" y="2135"/>
                    <a:pt x="3851" y="2156"/>
                    <a:pt x="3830" y="2198"/>
                  </a:cubicBezTo>
                  <a:cubicBezTo>
                    <a:pt x="3537" y="2596"/>
                    <a:pt x="3181" y="2826"/>
                    <a:pt x="2762" y="3035"/>
                  </a:cubicBezTo>
                  <a:cubicBezTo>
                    <a:pt x="2365" y="3244"/>
                    <a:pt x="1946" y="3433"/>
                    <a:pt x="1528" y="3621"/>
                  </a:cubicBezTo>
                  <a:cubicBezTo>
                    <a:pt x="1151" y="3809"/>
                    <a:pt x="796" y="3956"/>
                    <a:pt x="482" y="4228"/>
                  </a:cubicBezTo>
                  <a:cubicBezTo>
                    <a:pt x="252" y="4437"/>
                    <a:pt x="63" y="4667"/>
                    <a:pt x="1" y="5002"/>
                  </a:cubicBezTo>
                  <a:lnTo>
                    <a:pt x="1" y="5086"/>
                  </a:lnTo>
                  <a:cubicBezTo>
                    <a:pt x="84" y="5065"/>
                    <a:pt x="168" y="5065"/>
                    <a:pt x="210" y="5023"/>
                  </a:cubicBezTo>
                  <a:cubicBezTo>
                    <a:pt x="921" y="4688"/>
                    <a:pt x="1674" y="4458"/>
                    <a:pt x="2449" y="4165"/>
                  </a:cubicBezTo>
                  <a:cubicBezTo>
                    <a:pt x="4143" y="3537"/>
                    <a:pt x="5859" y="2972"/>
                    <a:pt x="7617" y="2491"/>
                  </a:cubicBezTo>
                  <a:cubicBezTo>
                    <a:pt x="8349" y="2324"/>
                    <a:pt x="9144" y="2219"/>
                    <a:pt x="9897" y="2135"/>
                  </a:cubicBezTo>
                  <a:lnTo>
                    <a:pt x="12178" y="1905"/>
                  </a:lnTo>
                  <a:lnTo>
                    <a:pt x="12199" y="1905"/>
                  </a:lnTo>
                  <a:cubicBezTo>
                    <a:pt x="12264" y="1879"/>
                    <a:pt x="12327" y="1870"/>
                    <a:pt x="12389" y="1870"/>
                  </a:cubicBezTo>
                  <a:cubicBezTo>
                    <a:pt x="12527" y="1870"/>
                    <a:pt x="12661" y="1918"/>
                    <a:pt x="12806" y="1947"/>
                  </a:cubicBezTo>
                  <a:cubicBezTo>
                    <a:pt x="13057" y="2031"/>
                    <a:pt x="13350" y="2115"/>
                    <a:pt x="13643" y="2135"/>
                  </a:cubicBezTo>
                  <a:cubicBezTo>
                    <a:pt x="13867" y="2161"/>
                    <a:pt x="14091" y="2173"/>
                    <a:pt x="14314" y="2173"/>
                  </a:cubicBezTo>
                  <a:cubicBezTo>
                    <a:pt x="14823" y="2173"/>
                    <a:pt x="15331" y="2112"/>
                    <a:pt x="15840" y="2010"/>
                  </a:cubicBezTo>
                  <a:cubicBezTo>
                    <a:pt x="16049" y="1947"/>
                    <a:pt x="16216" y="1863"/>
                    <a:pt x="16426" y="1822"/>
                  </a:cubicBezTo>
                  <a:cubicBezTo>
                    <a:pt x="16467" y="1822"/>
                    <a:pt x="16467" y="1801"/>
                    <a:pt x="16509" y="1759"/>
                  </a:cubicBezTo>
                  <a:cubicBezTo>
                    <a:pt x="16321" y="1654"/>
                    <a:pt x="16154" y="1612"/>
                    <a:pt x="15965" y="1550"/>
                  </a:cubicBezTo>
                  <a:cubicBezTo>
                    <a:pt x="15324" y="1371"/>
                    <a:pt x="14652" y="1315"/>
                    <a:pt x="13988" y="1315"/>
                  </a:cubicBezTo>
                  <a:cubicBezTo>
                    <a:pt x="13873" y="1315"/>
                    <a:pt x="13758" y="1316"/>
                    <a:pt x="13643" y="1319"/>
                  </a:cubicBezTo>
                  <a:cubicBezTo>
                    <a:pt x="12869" y="1340"/>
                    <a:pt x="12136" y="1382"/>
                    <a:pt x="11383" y="1403"/>
                  </a:cubicBezTo>
                  <a:cubicBezTo>
                    <a:pt x="10818" y="1403"/>
                    <a:pt x="10295" y="1529"/>
                    <a:pt x="9730" y="1612"/>
                  </a:cubicBezTo>
                  <a:cubicBezTo>
                    <a:pt x="8851" y="1738"/>
                    <a:pt x="7952" y="1863"/>
                    <a:pt x="7073" y="2115"/>
                  </a:cubicBezTo>
                  <a:cubicBezTo>
                    <a:pt x="6843" y="2156"/>
                    <a:pt x="6571" y="2240"/>
                    <a:pt x="6340" y="2324"/>
                  </a:cubicBezTo>
                  <a:cubicBezTo>
                    <a:pt x="6215" y="2366"/>
                    <a:pt x="6110" y="2428"/>
                    <a:pt x="5964" y="2491"/>
                  </a:cubicBezTo>
                  <a:cubicBezTo>
                    <a:pt x="5483" y="2784"/>
                    <a:pt x="4959" y="2889"/>
                    <a:pt x="4374" y="2889"/>
                  </a:cubicBezTo>
                  <a:cubicBezTo>
                    <a:pt x="4290" y="2868"/>
                    <a:pt x="4185" y="2868"/>
                    <a:pt x="4185" y="2700"/>
                  </a:cubicBezTo>
                  <a:cubicBezTo>
                    <a:pt x="4164" y="2638"/>
                    <a:pt x="4248" y="2554"/>
                    <a:pt x="4290" y="2491"/>
                  </a:cubicBezTo>
                  <a:cubicBezTo>
                    <a:pt x="4478" y="2324"/>
                    <a:pt x="4667" y="2177"/>
                    <a:pt x="4897" y="2115"/>
                  </a:cubicBezTo>
                  <a:cubicBezTo>
                    <a:pt x="6320" y="1633"/>
                    <a:pt x="7742" y="1215"/>
                    <a:pt x="9249" y="922"/>
                  </a:cubicBezTo>
                  <a:cubicBezTo>
                    <a:pt x="10504" y="692"/>
                    <a:pt x="11781" y="545"/>
                    <a:pt x="13057" y="545"/>
                  </a:cubicBezTo>
                  <a:cubicBezTo>
                    <a:pt x="13580" y="545"/>
                    <a:pt x="14082" y="566"/>
                    <a:pt x="14584" y="608"/>
                  </a:cubicBezTo>
                  <a:cubicBezTo>
                    <a:pt x="15107" y="671"/>
                    <a:pt x="15631" y="713"/>
                    <a:pt x="16154" y="796"/>
                  </a:cubicBezTo>
                  <a:cubicBezTo>
                    <a:pt x="16802" y="901"/>
                    <a:pt x="17451" y="1006"/>
                    <a:pt x="18100" y="1194"/>
                  </a:cubicBezTo>
                  <a:cubicBezTo>
                    <a:pt x="18497" y="1299"/>
                    <a:pt x="18895" y="1382"/>
                    <a:pt x="19250" y="1508"/>
                  </a:cubicBezTo>
                  <a:cubicBezTo>
                    <a:pt x="19920" y="1717"/>
                    <a:pt x="20548" y="1947"/>
                    <a:pt x="21175" y="2261"/>
                  </a:cubicBezTo>
                  <a:cubicBezTo>
                    <a:pt x="21929" y="2638"/>
                    <a:pt x="22598" y="3098"/>
                    <a:pt x="23289" y="3579"/>
                  </a:cubicBezTo>
                  <a:cubicBezTo>
                    <a:pt x="23791" y="3935"/>
                    <a:pt x="24251" y="4332"/>
                    <a:pt x="24732" y="4730"/>
                  </a:cubicBezTo>
                  <a:cubicBezTo>
                    <a:pt x="24962" y="4897"/>
                    <a:pt x="25214" y="5086"/>
                    <a:pt x="25506" y="5211"/>
                  </a:cubicBezTo>
                  <a:cubicBezTo>
                    <a:pt x="25587" y="5243"/>
                    <a:pt x="25661" y="5259"/>
                    <a:pt x="25730" y="5259"/>
                  </a:cubicBezTo>
                  <a:cubicBezTo>
                    <a:pt x="25930" y="5259"/>
                    <a:pt x="26077" y="5126"/>
                    <a:pt x="26155" y="4876"/>
                  </a:cubicBezTo>
                  <a:cubicBezTo>
                    <a:pt x="25841" y="4646"/>
                    <a:pt x="25527" y="4395"/>
                    <a:pt x="25193" y="4165"/>
                  </a:cubicBezTo>
                  <a:cubicBezTo>
                    <a:pt x="24146" y="3433"/>
                    <a:pt x="23058" y="2805"/>
                    <a:pt x="21929" y="2198"/>
                  </a:cubicBezTo>
                  <a:cubicBezTo>
                    <a:pt x="21405" y="1926"/>
                    <a:pt x="20861" y="1633"/>
                    <a:pt x="20296" y="1361"/>
                  </a:cubicBezTo>
                  <a:cubicBezTo>
                    <a:pt x="19773" y="1152"/>
                    <a:pt x="19250" y="943"/>
                    <a:pt x="18727" y="775"/>
                  </a:cubicBezTo>
                  <a:cubicBezTo>
                    <a:pt x="17890" y="483"/>
                    <a:pt x="17032" y="273"/>
                    <a:pt x="16154" y="148"/>
                  </a:cubicBezTo>
                  <a:cubicBezTo>
                    <a:pt x="15479" y="48"/>
                    <a:pt x="14797" y="0"/>
                    <a:pt x="14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62"/>
            <p:cNvSpPr/>
            <p:nvPr/>
          </p:nvSpPr>
          <p:spPr>
            <a:xfrm>
              <a:off x="4787375" y="2848800"/>
              <a:ext cx="723400" cy="214650"/>
            </a:xfrm>
            <a:custGeom>
              <a:avLst/>
              <a:gdLst/>
              <a:ahLst/>
              <a:cxnLst/>
              <a:rect l="l" t="t" r="r" b="b"/>
              <a:pathLst>
                <a:path w="28936" h="8586" extrusionOk="0">
                  <a:moveTo>
                    <a:pt x="13000" y="0"/>
                  </a:moveTo>
                  <a:cubicBezTo>
                    <a:pt x="12367" y="0"/>
                    <a:pt x="11718" y="94"/>
                    <a:pt x="11069" y="170"/>
                  </a:cubicBezTo>
                  <a:cubicBezTo>
                    <a:pt x="10546" y="212"/>
                    <a:pt x="10023" y="317"/>
                    <a:pt x="9500" y="484"/>
                  </a:cubicBezTo>
                  <a:cubicBezTo>
                    <a:pt x="9082" y="610"/>
                    <a:pt x="8663" y="756"/>
                    <a:pt x="8266" y="965"/>
                  </a:cubicBezTo>
                  <a:cubicBezTo>
                    <a:pt x="8224" y="1007"/>
                    <a:pt x="8203" y="1028"/>
                    <a:pt x="8140" y="1028"/>
                  </a:cubicBezTo>
                  <a:cubicBezTo>
                    <a:pt x="7219" y="1258"/>
                    <a:pt x="6382" y="1677"/>
                    <a:pt x="5546" y="2158"/>
                  </a:cubicBezTo>
                  <a:cubicBezTo>
                    <a:pt x="4855" y="2576"/>
                    <a:pt x="4123" y="2953"/>
                    <a:pt x="3411" y="3371"/>
                  </a:cubicBezTo>
                  <a:cubicBezTo>
                    <a:pt x="3390" y="3413"/>
                    <a:pt x="3328" y="3434"/>
                    <a:pt x="3286" y="3455"/>
                  </a:cubicBezTo>
                  <a:cubicBezTo>
                    <a:pt x="3139" y="3518"/>
                    <a:pt x="3035" y="3581"/>
                    <a:pt x="2993" y="3748"/>
                  </a:cubicBezTo>
                  <a:cubicBezTo>
                    <a:pt x="2972" y="3895"/>
                    <a:pt x="2825" y="4020"/>
                    <a:pt x="2700" y="4104"/>
                  </a:cubicBezTo>
                  <a:cubicBezTo>
                    <a:pt x="2407" y="4355"/>
                    <a:pt x="2093" y="4501"/>
                    <a:pt x="1779" y="4669"/>
                  </a:cubicBezTo>
                  <a:lnTo>
                    <a:pt x="608" y="5213"/>
                  </a:lnTo>
                  <a:cubicBezTo>
                    <a:pt x="482" y="5276"/>
                    <a:pt x="356" y="5380"/>
                    <a:pt x="147" y="5464"/>
                  </a:cubicBezTo>
                  <a:cubicBezTo>
                    <a:pt x="84" y="5506"/>
                    <a:pt x="64" y="5589"/>
                    <a:pt x="1" y="5631"/>
                  </a:cubicBezTo>
                  <a:cubicBezTo>
                    <a:pt x="43" y="5694"/>
                    <a:pt x="64" y="5757"/>
                    <a:pt x="84" y="5799"/>
                  </a:cubicBezTo>
                  <a:cubicBezTo>
                    <a:pt x="147" y="5861"/>
                    <a:pt x="210" y="5924"/>
                    <a:pt x="294" y="5945"/>
                  </a:cubicBezTo>
                  <a:cubicBezTo>
                    <a:pt x="312" y="5951"/>
                    <a:pt x="329" y="5954"/>
                    <a:pt x="345" y="5954"/>
                  </a:cubicBezTo>
                  <a:cubicBezTo>
                    <a:pt x="383" y="5954"/>
                    <a:pt x="417" y="5939"/>
                    <a:pt x="461" y="5924"/>
                  </a:cubicBezTo>
                  <a:cubicBezTo>
                    <a:pt x="984" y="5736"/>
                    <a:pt x="1445" y="5506"/>
                    <a:pt x="1884" y="5213"/>
                  </a:cubicBezTo>
                  <a:cubicBezTo>
                    <a:pt x="2574" y="4815"/>
                    <a:pt x="3223" y="4334"/>
                    <a:pt x="3872" y="3853"/>
                  </a:cubicBezTo>
                  <a:cubicBezTo>
                    <a:pt x="4562" y="3351"/>
                    <a:pt x="5232" y="2911"/>
                    <a:pt x="5964" y="2555"/>
                  </a:cubicBezTo>
                  <a:cubicBezTo>
                    <a:pt x="6069" y="2493"/>
                    <a:pt x="6215" y="2409"/>
                    <a:pt x="6320" y="2388"/>
                  </a:cubicBezTo>
                  <a:cubicBezTo>
                    <a:pt x="6738" y="2263"/>
                    <a:pt x="7073" y="2011"/>
                    <a:pt x="7429" y="1844"/>
                  </a:cubicBezTo>
                  <a:cubicBezTo>
                    <a:pt x="8747" y="1154"/>
                    <a:pt x="10128" y="798"/>
                    <a:pt x="11572" y="630"/>
                  </a:cubicBezTo>
                  <a:cubicBezTo>
                    <a:pt x="12032" y="589"/>
                    <a:pt x="12513" y="505"/>
                    <a:pt x="12973" y="484"/>
                  </a:cubicBezTo>
                  <a:cubicBezTo>
                    <a:pt x="13228" y="458"/>
                    <a:pt x="13485" y="446"/>
                    <a:pt x="13744" y="446"/>
                  </a:cubicBezTo>
                  <a:cubicBezTo>
                    <a:pt x="14102" y="446"/>
                    <a:pt x="14462" y="468"/>
                    <a:pt x="14815" y="505"/>
                  </a:cubicBezTo>
                  <a:cubicBezTo>
                    <a:pt x="15652" y="589"/>
                    <a:pt x="16489" y="714"/>
                    <a:pt x="17305" y="902"/>
                  </a:cubicBezTo>
                  <a:cubicBezTo>
                    <a:pt x="17849" y="1028"/>
                    <a:pt x="18393" y="1154"/>
                    <a:pt x="18937" y="1321"/>
                  </a:cubicBezTo>
                  <a:cubicBezTo>
                    <a:pt x="19627" y="1488"/>
                    <a:pt x="20276" y="1698"/>
                    <a:pt x="20924" y="1970"/>
                  </a:cubicBezTo>
                  <a:cubicBezTo>
                    <a:pt x="21510" y="2200"/>
                    <a:pt x="22075" y="2409"/>
                    <a:pt x="22640" y="2681"/>
                  </a:cubicBezTo>
                  <a:cubicBezTo>
                    <a:pt x="22912" y="2807"/>
                    <a:pt x="23163" y="2995"/>
                    <a:pt x="23414" y="3162"/>
                  </a:cubicBezTo>
                  <a:cubicBezTo>
                    <a:pt x="24209" y="3748"/>
                    <a:pt x="24900" y="4397"/>
                    <a:pt x="25528" y="5129"/>
                  </a:cubicBezTo>
                  <a:cubicBezTo>
                    <a:pt x="26155" y="5840"/>
                    <a:pt x="26762" y="6573"/>
                    <a:pt x="27369" y="7284"/>
                  </a:cubicBezTo>
                  <a:lnTo>
                    <a:pt x="28310" y="8372"/>
                  </a:lnTo>
                  <a:cubicBezTo>
                    <a:pt x="28436" y="8540"/>
                    <a:pt x="28603" y="8561"/>
                    <a:pt x="28771" y="8581"/>
                  </a:cubicBezTo>
                  <a:cubicBezTo>
                    <a:pt x="28784" y="8584"/>
                    <a:pt x="28797" y="8585"/>
                    <a:pt x="28809" y="8585"/>
                  </a:cubicBezTo>
                  <a:cubicBezTo>
                    <a:pt x="28890" y="8585"/>
                    <a:pt x="28935" y="8526"/>
                    <a:pt x="28917" y="8435"/>
                  </a:cubicBezTo>
                  <a:cubicBezTo>
                    <a:pt x="28875" y="8330"/>
                    <a:pt x="28854" y="8226"/>
                    <a:pt x="28813" y="8142"/>
                  </a:cubicBezTo>
                  <a:cubicBezTo>
                    <a:pt x="28624" y="7870"/>
                    <a:pt x="28457" y="7619"/>
                    <a:pt x="28248" y="7389"/>
                  </a:cubicBezTo>
                  <a:cubicBezTo>
                    <a:pt x="27976" y="7012"/>
                    <a:pt x="27662" y="6677"/>
                    <a:pt x="27285" y="6364"/>
                  </a:cubicBezTo>
                  <a:cubicBezTo>
                    <a:pt x="27264" y="6343"/>
                    <a:pt x="27243" y="6280"/>
                    <a:pt x="27201" y="6259"/>
                  </a:cubicBezTo>
                  <a:cubicBezTo>
                    <a:pt x="26657" y="5422"/>
                    <a:pt x="25988" y="4690"/>
                    <a:pt x="25214" y="4062"/>
                  </a:cubicBezTo>
                  <a:cubicBezTo>
                    <a:pt x="24481" y="3434"/>
                    <a:pt x="23707" y="2827"/>
                    <a:pt x="22954" y="2221"/>
                  </a:cubicBezTo>
                  <a:cubicBezTo>
                    <a:pt x="22912" y="2179"/>
                    <a:pt x="22870" y="2179"/>
                    <a:pt x="22808" y="2158"/>
                  </a:cubicBezTo>
                  <a:cubicBezTo>
                    <a:pt x="22347" y="1991"/>
                    <a:pt x="21866" y="1865"/>
                    <a:pt x="21406" y="1698"/>
                  </a:cubicBezTo>
                  <a:cubicBezTo>
                    <a:pt x="20862" y="1530"/>
                    <a:pt x="20297" y="1342"/>
                    <a:pt x="19753" y="1133"/>
                  </a:cubicBezTo>
                  <a:cubicBezTo>
                    <a:pt x="19292" y="986"/>
                    <a:pt x="18832" y="798"/>
                    <a:pt x="18372" y="630"/>
                  </a:cubicBezTo>
                  <a:cubicBezTo>
                    <a:pt x="17890" y="463"/>
                    <a:pt x="17430" y="296"/>
                    <a:pt x="16928" y="191"/>
                  </a:cubicBezTo>
                  <a:cubicBezTo>
                    <a:pt x="16405" y="86"/>
                    <a:pt x="15861" y="45"/>
                    <a:pt x="15317" y="45"/>
                  </a:cubicBezTo>
                  <a:cubicBezTo>
                    <a:pt x="14605" y="45"/>
                    <a:pt x="13894" y="45"/>
                    <a:pt x="13183" y="3"/>
                  </a:cubicBezTo>
                  <a:cubicBezTo>
                    <a:pt x="13122" y="1"/>
                    <a:pt x="13061" y="0"/>
                    <a:pt x="13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62"/>
            <p:cNvSpPr/>
            <p:nvPr/>
          </p:nvSpPr>
          <p:spPr>
            <a:xfrm>
              <a:off x="4795225" y="2982175"/>
              <a:ext cx="635575" cy="226350"/>
            </a:xfrm>
            <a:custGeom>
              <a:avLst/>
              <a:gdLst/>
              <a:ahLst/>
              <a:cxnLst/>
              <a:rect l="l" t="t" r="r" b="b"/>
              <a:pathLst>
                <a:path w="25423" h="9054" extrusionOk="0">
                  <a:moveTo>
                    <a:pt x="13041" y="1"/>
                  </a:moveTo>
                  <a:cubicBezTo>
                    <a:pt x="12354" y="1"/>
                    <a:pt x="11670" y="63"/>
                    <a:pt x="10986" y="192"/>
                  </a:cubicBezTo>
                  <a:cubicBezTo>
                    <a:pt x="10211" y="359"/>
                    <a:pt x="9479" y="694"/>
                    <a:pt x="8768" y="1091"/>
                  </a:cubicBezTo>
                  <a:cubicBezTo>
                    <a:pt x="8433" y="1259"/>
                    <a:pt x="8119" y="1447"/>
                    <a:pt x="7805" y="1656"/>
                  </a:cubicBezTo>
                  <a:lnTo>
                    <a:pt x="6236" y="2682"/>
                  </a:lnTo>
                  <a:cubicBezTo>
                    <a:pt x="5441" y="3226"/>
                    <a:pt x="4708" y="3853"/>
                    <a:pt x="3997" y="4481"/>
                  </a:cubicBezTo>
                  <a:cubicBezTo>
                    <a:pt x="3348" y="5088"/>
                    <a:pt x="2700" y="5653"/>
                    <a:pt x="1988" y="6218"/>
                  </a:cubicBezTo>
                  <a:lnTo>
                    <a:pt x="1905" y="6280"/>
                  </a:lnTo>
                  <a:cubicBezTo>
                    <a:pt x="1842" y="6469"/>
                    <a:pt x="1695" y="6594"/>
                    <a:pt x="1570" y="6699"/>
                  </a:cubicBezTo>
                  <a:cubicBezTo>
                    <a:pt x="1277" y="6950"/>
                    <a:pt x="984" y="7180"/>
                    <a:pt x="691" y="7410"/>
                  </a:cubicBezTo>
                  <a:cubicBezTo>
                    <a:pt x="503" y="7536"/>
                    <a:pt x="356" y="7682"/>
                    <a:pt x="189" y="7829"/>
                  </a:cubicBezTo>
                  <a:cubicBezTo>
                    <a:pt x="126" y="7891"/>
                    <a:pt x="84" y="7954"/>
                    <a:pt x="42" y="8122"/>
                  </a:cubicBezTo>
                  <a:cubicBezTo>
                    <a:pt x="1" y="8226"/>
                    <a:pt x="42" y="8268"/>
                    <a:pt x="105" y="8331"/>
                  </a:cubicBezTo>
                  <a:cubicBezTo>
                    <a:pt x="273" y="8394"/>
                    <a:pt x="461" y="8394"/>
                    <a:pt x="607" y="8394"/>
                  </a:cubicBezTo>
                  <a:cubicBezTo>
                    <a:pt x="670" y="8394"/>
                    <a:pt x="712" y="8352"/>
                    <a:pt x="775" y="8331"/>
                  </a:cubicBezTo>
                  <a:cubicBezTo>
                    <a:pt x="1340" y="7850"/>
                    <a:pt x="1884" y="7347"/>
                    <a:pt x="2470" y="6887"/>
                  </a:cubicBezTo>
                  <a:cubicBezTo>
                    <a:pt x="4248" y="5360"/>
                    <a:pt x="6048" y="3874"/>
                    <a:pt x="7910" y="2430"/>
                  </a:cubicBezTo>
                  <a:cubicBezTo>
                    <a:pt x="8119" y="2263"/>
                    <a:pt x="8370" y="2117"/>
                    <a:pt x="8642" y="1991"/>
                  </a:cubicBezTo>
                  <a:cubicBezTo>
                    <a:pt x="9374" y="1593"/>
                    <a:pt x="10107" y="1238"/>
                    <a:pt x="10881" y="987"/>
                  </a:cubicBezTo>
                  <a:cubicBezTo>
                    <a:pt x="11488" y="777"/>
                    <a:pt x="12136" y="631"/>
                    <a:pt x="12785" y="631"/>
                  </a:cubicBezTo>
                  <a:cubicBezTo>
                    <a:pt x="13078" y="631"/>
                    <a:pt x="13350" y="652"/>
                    <a:pt x="13601" y="694"/>
                  </a:cubicBezTo>
                  <a:lnTo>
                    <a:pt x="13873" y="694"/>
                  </a:lnTo>
                  <a:cubicBezTo>
                    <a:pt x="14157" y="656"/>
                    <a:pt x="14444" y="638"/>
                    <a:pt x="14732" y="638"/>
                  </a:cubicBezTo>
                  <a:cubicBezTo>
                    <a:pt x="15251" y="638"/>
                    <a:pt x="15776" y="698"/>
                    <a:pt x="16300" y="819"/>
                  </a:cubicBezTo>
                  <a:cubicBezTo>
                    <a:pt x="17116" y="1008"/>
                    <a:pt x="17848" y="1321"/>
                    <a:pt x="18518" y="1740"/>
                  </a:cubicBezTo>
                  <a:cubicBezTo>
                    <a:pt x="19376" y="2284"/>
                    <a:pt x="20255" y="2891"/>
                    <a:pt x="21008" y="3560"/>
                  </a:cubicBezTo>
                  <a:cubicBezTo>
                    <a:pt x="21719" y="4188"/>
                    <a:pt x="22368" y="4878"/>
                    <a:pt x="22912" y="5653"/>
                  </a:cubicBezTo>
                  <a:cubicBezTo>
                    <a:pt x="22975" y="5736"/>
                    <a:pt x="23038" y="5820"/>
                    <a:pt x="23100" y="5883"/>
                  </a:cubicBezTo>
                  <a:cubicBezTo>
                    <a:pt x="23247" y="6134"/>
                    <a:pt x="23435" y="6343"/>
                    <a:pt x="23561" y="6573"/>
                  </a:cubicBezTo>
                  <a:lnTo>
                    <a:pt x="24356" y="8059"/>
                  </a:lnTo>
                  <a:cubicBezTo>
                    <a:pt x="24481" y="8268"/>
                    <a:pt x="24607" y="8477"/>
                    <a:pt x="24753" y="8666"/>
                  </a:cubicBezTo>
                  <a:cubicBezTo>
                    <a:pt x="24858" y="8791"/>
                    <a:pt x="24963" y="8896"/>
                    <a:pt x="25088" y="8980"/>
                  </a:cubicBezTo>
                  <a:cubicBezTo>
                    <a:pt x="25147" y="9027"/>
                    <a:pt x="25206" y="9054"/>
                    <a:pt x="25268" y="9054"/>
                  </a:cubicBezTo>
                  <a:cubicBezTo>
                    <a:pt x="25317" y="9054"/>
                    <a:pt x="25368" y="9037"/>
                    <a:pt x="25423" y="9000"/>
                  </a:cubicBezTo>
                  <a:cubicBezTo>
                    <a:pt x="25402" y="8917"/>
                    <a:pt x="25381" y="8875"/>
                    <a:pt x="25339" y="8833"/>
                  </a:cubicBezTo>
                  <a:cubicBezTo>
                    <a:pt x="24502" y="7117"/>
                    <a:pt x="23519" y="5548"/>
                    <a:pt x="22242" y="4146"/>
                  </a:cubicBezTo>
                  <a:cubicBezTo>
                    <a:pt x="21678" y="3539"/>
                    <a:pt x="21092" y="2995"/>
                    <a:pt x="20464" y="2472"/>
                  </a:cubicBezTo>
                  <a:cubicBezTo>
                    <a:pt x="20066" y="2137"/>
                    <a:pt x="19585" y="1886"/>
                    <a:pt x="19146" y="1635"/>
                  </a:cubicBezTo>
                  <a:cubicBezTo>
                    <a:pt x="18518" y="1301"/>
                    <a:pt x="17890" y="1008"/>
                    <a:pt x="17242" y="777"/>
                  </a:cubicBezTo>
                  <a:cubicBezTo>
                    <a:pt x="16509" y="505"/>
                    <a:pt x="15777" y="296"/>
                    <a:pt x="15024" y="171"/>
                  </a:cubicBezTo>
                  <a:cubicBezTo>
                    <a:pt x="14359" y="58"/>
                    <a:pt x="13698" y="1"/>
                    <a:pt x="130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62"/>
            <p:cNvSpPr/>
            <p:nvPr/>
          </p:nvSpPr>
          <p:spPr>
            <a:xfrm>
              <a:off x="4824525" y="2644850"/>
              <a:ext cx="714575" cy="174750"/>
            </a:xfrm>
            <a:custGeom>
              <a:avLst/>
              <a:gdLst/>
              <a:ahLst/>
              <a:cxnLst/>
              <a:rect l="l" t="t" r="r" b="b"/>
              <a:pathLst>
                <a:path w="28583" h="6990" extrusionOk="0">
                  <a:moveTo>
                    <a:pt x="12994" y="1"/>
                  </a:moveTo>
                  <a:cubicBezTo>
                    <a:pt x="11759" y="1"/>
                    <a:pt x="10525" y="84"/>
                    <a:pt x="9332" y="273"/>
                  </a:cubicBezTo>
                  <a:cubicBezTo>
                    <a:pt x="7177" y="586"/>
                    <a:pt x="5085" y="1151"/>
                    <a:pt x="3097" y="2072"/>
                  </a:cubicBezTo>
                  <a:cubicBezTo>
                    <a:pt x="2909" y="2156"/>
                    <a:pt x="2762" y="2239"/>
                    <a:pt x="2574" y="2260"/>
                  </a:cubicBezTo>
                  <a:cubicBezTo>
                    <a:pt x="2386" y="2281"/>
                    <a:pt x="2218" y="2365"/>
                    <a:pt x="2051" y="2449"/>
                  </a:cubicBezTo>
                  <a:cubicBezTo>
                    <a:pt x="1423" y="2762"/>
                    <a:pt x="858" y="3181"/>
                    <a:pt x="377" y="3558"/>
                  </a:cubicBezTo>
                  <a:cubicBezTo>
                    <a:pt x="272" y="3662"/>
                    <a:pt x="189" y="3809"/>
                    <a:pt x="84" y="3913"/>
                  </a:cubicBezTo>
                  <a:cubicBezTo>
                    <a:pt x="42" y="3955"/>
                    <a:pt x="0" y="4018"/>
                    <a:pt x="63" y="4060"/>
                  </a:cubicBezTo>
                  <a:cubicBezTo>
                    <a:pt x="84" y="4081"/>
                    <a:pt x="147" y="4081"/>
                    <a:pt x="189" y="4081"/>
                  </a:cubicBezTo>
                  <a:cubicBezTo>
                    <a:pt x="293" y="4060"/>
                    <a:pt x="419" y="4039"/>
                    <a:pt x="523" y="3976"/>
                  </a:cubicBezTo>
                  <a:cubicBezTo>
                    <a:pt x="1507" y="3516"/>
                    <a:pt x="2448" y="3014"/>
                    <a:pt x="3411" y="2553"/>
                  </a:cubicBezTo>
                  <a:cubicBezTo>
                    <a:pt x="4164" y="2177"/>
                    <a:pt x="4959" y="1863"/>
                    <a:pt x="5733" y="1612"/>
                  </a:cubicBezTo>
                  <a:cubicBezTo>
                    <a:pt x="6068" y="1465"/>
                    <a:pt x="6424" y="1319"/>
                    <a:pt x="6780" y="1214"/>
                  </a:cubicBezTo>
                  <a:cubicBezTo>
                    <a:pt x="7784" y="900"/>
                    <a:pt x="8788" y="733"/>
                    <a:pt x="9814" y="670"/>
                  </a:cubicBezTo>
                  <a:lnTo>
                    <a:pt x="12722" y="503"/>
                  </a:lnTo>
                  <a:cubicBezTo>
                    <a:pt x="12931" y="503"/>
                    <a:pt x="13140" y="503"/>
                    <a:pt x="13350" y="482"/>
                  </a:cubicBezTo>
                  <a:cubicBezTo>
                    <a:pt x="13466" y="476"/>
                    <a:pt x="13581" y="473"/>
                    <a:pt x="13695" y="473"/>
                  </a:cubicBezTo>
                  <a:cubicBezTo>
                    <a:pt x="13970" y="473"/>
                    <a:pt x="14240" y="488"/>
                    <a:pt x="14521" y="503"/>
                  </a:cubicBezTo>
                  <a:lnTo>
                    <a:pt x="15630" y="586"/>
                  </a:lnTo>
                  <a:cubicBezTo>
                    <a:pt x="16363" y="670"/>
                    <a:pt x="17116" y="775"/>
                    <a:pt x="17848" y="942"/>
                  </a:cubicBezTo>
                  <a:cubicBezTo>
                    <a:pt x="18476" y="1110"/>
                    <a:pt x="19083" y="1361"/>
                    <a:pt x="19648" y="1612"/>
                  </a:cubicBezTo>
                  <a:cubicBezTo>
                    <a:pt x="20715" y="2051"/>
                    <a:pt x="21740" y="2616"/>
                    <a:pt x="22765" y="3181"/>
                  </a:cubicBezTo>
                  <a:cubicBezTo>
                    <a:pt x="23372" y="3516"/>
                    <a:pt x="24000" y="3830"/>
                    <a:pt x="24627" y="4081"/>
                  </a:cubicBezTo>
                  <a:cubicBezTo>
                    <a:pt x="24669" y="4143"/>
                    <a:pt x="24753" y="4164"/>
                    <a:pt x="24795" y="4227"/>
                  </a:cubicBezTo>
                  <a:cubicBezTo>
                    <a:pt x="25171" y="4541"/>
                    <a:pt x="25506" y="4813"/>
                    <a:pt x="25883" y="5127"/>
                  </a:cubicBezTo>
                  <a:cubicBezTo>
                    <a:pt x="26322" y="5503"/>
                    <a:pt x="26741" y="5901"/>
                    <a:pt x="27180" y="6257"/>
                  </a:cubicBezTo>
                  <a:cubicBezTo>
                    <a:pt x="27494" y="6550"/>
                    <a:pt x="27871" y="6759"/>
                    <a:pt x="28268" y="6905"/>
                  </a:cubicBezTo>
                  <a:cubicBezTo>
                    <a:pt x="28331" y="6947"/>
                    <a:pt x="28436" y="6968"/>
                    <a:pt x="28540" y="6989"/>
                  </a:cubicBezTo>
                  <a:lnTo>
                    <a:pt x="28582" y="6968"/>
                  </a:lnTo>
                  <a:cubicBezTo>
                    <a:pt x="28498" y="6884"/>
                    <a:pt x="28436" y="6801"/>
                    <a:pt x="28373" y="6738"/>
                  </a:cubicBezTo>
                  <a:cubicBezTo>
                    <a:pt x="27494" y="5755"/>
                    <a:pt x="26552" y="4855"/>
                    <a:pt x="25485" y="4060"/>
                  </a:cubicBezTo>
                  <a:cubicBezTo>
                    <a:pt x="24879" y="3620"/>
                    <a:pt x="24230" y="3223"/>
                    <a:pt x="23560" y="2888"/>
                  </a:cubicBezTo>
                  <a:cubicBezTo>
                    <a:pt x="23079" y="2658"/>
                    <a:pt x="22661" y="2386"/>
                    <a:pt x="22200" y="2198"/>
                  </a:cubicBezTo>
                  <a:cubicBezTo>
                    <a:pt x="21719" y="1988"/>
                    <a:pt x="21217" y="1779"/>
                    <a:pt x="20736" y="1612"/>
                  </a:cubicBezTo>
                  <a:cubicBezTo>
                    <a:pt x="19899" y="1298"/>
                    <a:pt x="19083" y="942"/>
                    <a:pt x="18288" y="503"/>
                  </a:cubicBezTo>
                  <a:cubicBezTo>
                    <a:pt x="18246" y="482"/>
                    <a:pt x="18183" y="461"/>
                    <a:pt x="18141" y="461"/>
                  </a:cubicBezTo>
                  <a:cubicBezTo>
                    <a:pt x="17555" y="377"/>
                    <a:pt x="16969" y="314"/>
                    <a:pt x="16384" y="252"/>
                  </a:cubicBezTo>
                  <a:lnTo>
                    <a:pt x="15044" y="84"/>
                  </a:lnTo>
                  <a:cubicBezTo>
                    <a:pt x="14375" y="1"/>
                    <a:pt x="13663" y="1"/>
                    <a:pt x="129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62"/>
            <p:cNvSpPr/>
            <p:nvPr/>
          </p:nvSpPr>
          <p:spPr>
            <a:xfrm>
              <a:off x="4886775" y="2517750"/>
              <a:ext cx="674275" cy="183325"/>
            </a:xfrm>
            <a:custGeom>
              <a:avLst/>
              <a:gdLst/>
              <a:ahLst/>
              <a:cxnLst/>
              <a:rect l="l" t="t" r="r" b="b"/>
              <a:pathLst>
                <a:path w="26971" h="7333" extrusionOk="0">
                  <a:moveTo>
                    <a:pt x="10964" y="0"/>
                  </a:moveTo>
                  <a:cubicBezTo>
                    <a:pt x="9060" y="230"/>
                    <a:pt x="7177" y="544"/>
                    <a:pt x="5315" y="984"/>
                  </a:cubicBezTo>
                  <a:cubicBezTo>
                    <a:pt x="4352" y="1214"/>
                    <a:pt x="3411" y="1507"/>
                    <a:pt x="2469" y="1841"/>
                  </a:cubicBezTo>
                  <a:cubicBezTo>
                    <a:pt x="2406" y="1862"/>
                    <a:pt x="2365" y="1904"/>
                    <a:pt x="2302" y="1904"/>
                  </a:cubicBezTo>
                  <a:cubicBezTo>
                    <a:pt x="2117" y="1921"/>
                    <a:pt x="1945" y="1978"/>
                    <a:pt x="1809" y="1978"/>
                  </a:cubicBezTo>
                  <a:cubicBezTo>
                    <a:pt x="1776" y="1978"/>
                    <a:pt x="1745" y="1975"/>
                    <a:pt x="1716" y="1967"/>
                  </a:cubicBezTo>
                  <a:cubicBezTo>
                    <a:pt x="1298" y="2134"/>
                    <a:pt x="900" y="2344"/>
                    <a:pt x="565" y="2636"/>
                  </a:cubicBezTo>
                  <a:cubicBezTo>
                    <a:pt x="419" y="2741"/>
                    <a:pt x="314" y="2846"/>
                    <a:pt x="210" y="2950"/>
                  </a:cubicBezTo>
                  <a:cubicBezTo>
                    <a:pt x="147" y="3013"/>
                    <a:pt x="84" y="3097"/>
                    <a:pt x="63" y="3181"/>
                  </a:cubicBezTo>
                  <a:cubicBezTo>
                    <a:pt x="0" y="3306"/>
                    <a:pt x="42" y="3432"/>
                    <a:pt x="147" y="3515"/>
                  </a:cubicBezTo>
                  <a:cubicBezTo>
                    <a:pt x="272" y="3620"/>
                    <a:pt x="419" y="3641"/>
                    <a:pt x="607" y="3683"/>
                  </a:cubicBezTo>
                  <a:cubicBezTo>
                    <a:pt x="610" y="3686"/>
                    <a:pt x="614" y="3687"/>
                    <a:pt x="618" y="3687"/>
                  </a:cubicBezTo>
                  <a:cubicBezTo>
                    <a:pt x="645" y="3687"/>
                    <a:pt x="694" y="3638"/>
                    <a:pt x="712" y="3620"/>
                  </a:cubicBezTo>
                  <a:cubicBezTo>
                    <a:pt x="1046" y="3055"/>
                    <a:pt x="1570" y="2678"/>
                    <a:pt x="2197" y="2448"/>
                  </a:cubicBezTo>
                  <a:cubicBezTo>
                    <a:pt x="2616" y="2281"/>
                    <a:pt x="3034" y="2176"/>
                    <a:pt x="3453" y="2051"/>
                  </a:cubicBezTo>
                  <a:cubicBezTo>
                    <a:pt x="3850" y="1946"/>
                    <a:pt x="4227" y="1820"/>
                    <a:pt x="4603" y="1716"/>
                  </a:cubicBezTo>
                  <a:cubicBezTo>
                    <a:pt x="4708" y="1695"/>
                    <a:pt x="4834" y="1632"/>
                    <a:pt x="4938" y="1590"/>
                  </a:cubicBezTo>
                  <a:cubicBezTo>
                    <a:pt x="5168" y="1444"/>
                    <a:pt x="5399" y="1423"/>
                    <a:pt x="5629" y="1402"/>
                  </a:cubicBezTo>
                  <a:cubicBezTo>
                    <a:pt x="7010" y="1276"/>
                    <a:pt x="8370" y="1004"/>
                    <a:pt x="9709" y="670"/>
                  </a:cubicBezTo>
                  <a:cubicBezTo>
                    <a:pt x="10239" y="528"/>
                    <a:pt x="10755" y="476"/>
                    <a:pt x="11281" y="476"/>
                  </a:cubicBezTo>
                  <a:cubicBezTo>
                    <a:pt x="11377" y="476"/>
                    <a:pt x="11474" y="478"/>
                    <a:pt x="11571" y="481"/>
                  </a:cubicBezTo>
                  <a:cubicBezTo>
                    <a:pt x="12220" y="481"/>
                    <a:pt x="12868" y="565"/>
                    <a:pt x="13538" y="649"/>
                  </a:cubicBezTo>
                  <a:cubicBezTo>
                    <a:pt x="14124" y="691"/>
                    <a:pt x="14710" y="753"/>
                    <a:pt x="15295" y="795"/>
                  </a:cubicBezTo>
                  <a:cubicBezTo>
                    <a:pt x="15463" y="816"/>
                    <a:pt x="15588" y="879"/>
                    <a:pt x="15756" y="921"/>
                  </a:cubicBezTo>
                  <a:lnTo>
                    <a:pt x="16697" y="1235"/>
                  </a:lnTo>
                  <a:cubicBezTo>
                    <a:pt x="17116" y="1381"/>
                    <a:pt x="17555" y="1507"/>
                    <a:pt x="17974" y="1653"/>
                  </a:cubicBezTo>
                  <a:cubicBezTo>
                    <a:pt x="18392" y="1820"/>
                    <a:pt x="18832" y="1967"/>
                    <a:pt x="19250" y="2155"/>
                  </a:cubicBezTo>
                  <a:cubicBezTo>
                    <a:pt x="20380" y="2636"/>
                    <a:pt x="21447" y="3201"/>
                    <a:pt x="22472" y="3892"/>
                  </a:cubicBezTo>
                  <a:cubicBezTo>
                    <a:pt x="23393" y="4520"/>
                    <a:pt x="24314" y="5147"/>
                    <a:pt x="25067" y="5984"/>
                  </a:cubicBezTo>
                  <a:cubicBezTo>
                    <a:pt x="25424" y="6377"/>
                    <a:pt x="26176" y="7333"/>
                    <a:pt x="26598" y="7333"/>
                  </a:cubicBezTo>
                  <a:cubicBezTo>
                    <a:pt x="26670" y="7333"/>
                    <a:pt x="26733" y="7304"/>
                    <a:pt x="26782" y="7240"/>
                  </a:cubicBezTo>
                  <a:cubicBezTo>
                    <a:pt x="26971" y="6968"/>
                    <a:pt x="26531" y="6507"/>
                    <a:pt x="26406" y="6340"/>
                  </a:cubicBezTo>
                  <a:cubicBezTo>
                    <a:pt x="26113" y="6005"/>
                    <a:pt x="25778" y="5712"/>
                    <a:pt x="25443" y="5398"/>
                  </a:cubicBezTo>
                  <a:cubicBezTo>
                    <a:pt x="25443" y="5377"/>
                    <a:pt x="25004" y="4980"/>
                    <a:pt x="24878" y="4875"/>
                  </a:cubicBezTo>
                  <a:cubicBezTo>
                    <a:pt x="24397" y="4561"/>
                    <a:pt x="23958" y="4248"/>
                    <a:pt x="23497" y="3955"/>
                  </a:cubicBezTo>
                  <a:cubicBezTo>
                    <a:pt x="23205" y="3808"/>
                    <a:pt x="22912" y="3620"/>
                    <a:pt x="22681" y="3390"/>
                  </a:cubicBezTo>
                  <a:cubicBezTo>
                    <a:pt x="22619" y="3348"/>
                    <a:pt x="22556" y="3306"/>
                    <a:pt x="22472" y="3264"/>
                  </a:cubicBezTo>
                  <a:cubicBezTo>
                    <a:pt x="21656" y="2783"/>
                    <a:pt x="20819" y="2323"/>
                    <a:pt x="19982" y="1904"/>
                  </a:cubicBezTo>
                  <a:cubicBezTo>
                    <a:pt x="19334" y="1569"/>
                    <a:pt x="18643" y="1276"/>
                    <a:pt x="17974" y="1046"/>
                  </a:cubicBezTo>
                  <a:cubicBezTo>
                    <a:pt x="17702" y="942"/>
                    <a:pt x="17471" y="879"/>
                    <a:pt x="17220" y="795"/>
                  </a:cubicBezTo>
                  <a:cubicBezTo>
                    <a:pt x="16969" y="732"/>
                    <a:pt x="16760" y="670"/>
                    <a:pt x="16551" y="586"/>
                  </a:cubicBezTo>
                  <a:cubicBezTo>
                    <a:pt x="15965" y="419"/>
                    <a:pt x="15358" y="314"/>
                    <a:pt x="14730" y="230"/>
                  </a:cubicBezTo>
                  <a:cubicBezTo>
                    <a:pt x="14249" y="168"/>
                    <a:pt x="13810" y="126"/>
                    <a:pt x="13350" y="105"/>
                  </a:cubicBezTo>
                  <a:cubicBezTo>
                    <a:pt x="12910" y="63"/>
                    <a:pt x="12429" y="42"/>
                    <a:pt x="11969" y="21"/>
                  </a:cubicBezTo>
                  <a:cubicBezTo>
                    <a:pt x="11697" y="21"/>
                    <a:pt x="11466" y="0"/>
                    <a:pt x="111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62"/>
            <p:cNvSpPr/>
            <p:nvPr/>
          </p:nvSpPr>
          <p:spPr>
            <a:xfrm>
              <a:off x="4853300" y="3142450"/>
              <a:ext cx="333750" cy="272425"/>
            </a:xfrm>
            <a:custGeom>
              <a:avLst/>
              <a:gdLst/>
              <a:ahLst/>
              <a:cxnLst/>
              <a:rect l="l" t="t" r="r" b="b"/>
              <a:pathLst>
                <a:path w="13350" h="10897" extrusionOk="0">
                  <a:moveTo>
                    <a:pt x="10423" y="0"/>
                  </a:moveTo>
                  <a:cubicBezTo>
                    <a:pt x="10213" y="0"/>
                    <a:pt x="10019" y="51"/>
                    <a:pt x="9813" y="162"/>
                  </a:cubicBezTo>
                  <a:cubicBezTo>
                    <a:pt x="8976" y="644"/>
                    <a:pt x="8265" y="1271"/>
                    <a:pt x="7616" y="1962"/>
                  </a:cubicBezTo>
                  <a:cubicBezTo>
                    <a:pt x="6989" y="2652"/>
                    <a:pt x="6445" y="3385"/>
                    <a:pt x="5922" y="4117"/>
                  </a:cubicBezTo>
                  <a:cubicBezTo>
                    <a:pt x="4875" y="5561"/>
                    <a:pt x="3704" y="6837"/>
                    <a:pt x="2427" y="8009"/>
                  </a:cubicBezTo>
                  <a:cubicBezTo>
                    <a:pt x="1946" y="8427"/>
                    <a:pt x="1444" y="8825"/>
                    <a:pt x="942" y="9180"/>
                  </a:cubicBezTo>
                  <a:cubicBezTo>
                    <a:pt x="879" y="9243"/>
                    <a:pt x="795" y="9285"/>
                    <a:pt x="712" y="9327"/>
                  </a:cubicBezTo>
                  <a:cubicBezTo>
                    <a:pt x="293" y="9536"/>
                    <a:pt x="42" y="9871"/>
                    <a:pt x="42" y="10289"/>
                  </a:cubicBezTo>
                  <a:cubicBezTo>
                    <a:pt x="0" y="10603"/>
                    <a:pt x="168" y="10812"/>
                    <a:pt x="460" y="10854"/>
                  </a:cubicBezTo>
                  <a:cubicBezTo>
                    <a:pt x="523" y="10854"/>
                    <a:pt x="586" y="10854"/>
                    <a:pt x="691" y="10896"/>
                  </a:cubicBezTo>
                  <a:cubicBezTo>
                    <a:pt x="670" y="10582"/>
                    <a:pt x="712" y="10310"/>
                    <a:pt x="837" y="10059"/>
                  </a:cubicBezTo>
                  <a:cubicBezTo>
                    <a:pt x="1004" y="9808"/>
                    <a:pt x="1193" y="9599"/>
                    <a:pt x="1402" y="9431"/>
                  </a:cubicBezTo>
                  <a:cubicBezTo>
                    <a:pt x="1632" y="9243"/>
                    <a:pt x="1862" y="9055"/>
                    <a:pt x="2093" y="8908"/>
                  </a:cubicBezTo>
                  <a:lnTo>
                    <a:pt x="3285" y="8113"/>
                  </a:lnTo>
                  <a:cubicBezTo>
                    <a:pt x="3599" y="7883"/>
                    <a:pt x="3850" y="7611"/>
                    <a:pt x="4059" y="7276"/>
                  </a:cubicBezTo>
                  <a:cubicBezTo>
                    <a:pt x="4080" y="7234"/>
                    <a:pt x="4143" y="7172"/>
                    <a:pt x="4185" y="7130"/>
                  </a:cubicBezTo>
                  <a:cubicBezTo>
                    <a:pt x="4813" y="6460"/>
                    <a:pt x="5440" y="5812"/>
                    <a:pt x="6026" y="5100"/>
                  </a:cubicBezTo>
                  <a:cubicBezTo>
                    <a:pt x="6528" y="4514"/>
                    <a:pt x="6968" y="3845"/>
                    <a:pt x="7302" y="3175"/>
                  </a:cubicBezTo>
                  <a:cubicBezTo>
                    <a:pt x="7323" y="3154"/>
                    <a:pt x="7365" y="3092"/>
                    <a:pt x="7386" y="3071"/>
                  </a:cubicBezTo>
                  <a:cubicBezTo>
                    <a:pt x="7847" y="2548"/>
                    <a:pt x="8307" y="2025"/>
                    <a:pt x="8830" y="1585"/>
                  </a:cubicBezTo>
                  <a:cubicBezTo>
                    <a:pt x="9102" y="1334"/>
                    <a:pt x="9416" y="1104"/>
                    <a:pt x="9771" y="916"/>
                  </a:cubicBezTo>
                  <a:cubicBezTo>
                    <a:pt x="10023" y="769"/>
                    <a:pt x="10315" y="664"/>
                    <a:pt x="10629" y="664"/>
                  </a:cubicBezTo>
                  <a:cubicBezTo>
                    <a:pt x="10656" y="663"/>
                    <a:pt x="10682" y="662"/>
                    <a:pt x="10708" y="662"/>
                  </a:cubicBezTo>
                  <a:cubicBezTo>
                    <a:pt x="11092" y="662"/>
                    <a:pt x="11423" y="807"/>
                    <a:pt x="11717" y="1062"/>
                  </a:cubicBezTo>
                  <a:cubicBezTo>
                    <a:pt x="12345" y="1606"/>
                    <a:pt x="12701" y="2255"/>
                    <a:pt x="12764" y="3071"/>
                  </a:cubicBezTo>
                  <a:cubicBezTo>
                    <a:pt x="12826" y="3594"/>
                    <a:pt x="12764" y="4117"/>
                    <a:pt x="12659" y="4619"/>
                  </a:cubicBezTo>
                  <a:cubicBezTo>
                    <a:pt x="12533" y="5184"/>
                    <a:pt x="12387" y="5728"/>
                    <a:pt x="12240" y="6293"/>
                  </a:cubicBezTo>
                  <a:cubicBezTo>
                    <a:pt x="12199" y="6502"/>
                    <a:pt x="12115" y="6711"/>
                    <a:pt x="12073" y="6921"/>
                  </a:cubicBezTo>
                  <a:cubicBezTo>
                    <a:pt x="12031" y="6983"/>
                    <a:pt x="12010" y="7067"/>
                    <a:pt x="11968" y="7130"/>
                  </a:cubicBezTo>
                  <a:cubicBezTo>
                    <a:pt x="11696" y="7548"/>
                    <a:pt x="11550" y="7967"/>
                    <a:pt x="11508" y="8448"/>
                  </a:cubicBezTo>
                  <a:cubicBezTo>
                    <a:pt x="11508" y="8532"/>
                    <a:pt x="11550" y="8636"/>
                    <a:pt x="11571" y="8720"/>
                  </a:cubicBezTo>
                  <a:cubicBezTo>
                    <a:pt x="11586" y="8812"/>
                    <a:pt x="11646" y="8870"/>
                    <a:pt x="11719" y="8870"/>
                  </a:cubicBezTo>
                  <a:cubicBezTo>
                    <a:pt x="11745" y="8870"/>
                    <a:pt x="11773" y="8862"/>
                    <a:pt x="11801" y="8846"/>
                  </a:cubicBezTo>
                  <a:cubicBezTo>
                    <a:pt x="12073" y="8720"/>
                    <a:pt x="12282" y="8595"/>
                    <a:pt x="12345" y="8302"/>
                  </a:cubicBezTo>
                  <a:cubicBezTo>
                    <a:pt x="12596" y="7360"/>
                    <a:pt x="12847" y="6439"/>
                    <a:pt x="13056" y="5498"/>
                  </a:cubicBezTo>
                  <a:cubicBezTo>
                    <a:pt x="13245" y="4765"/>
                    <a:pt x="13349" y="4033"/>
                    <a:pt x="13349" y="3280"/>
                  </a:cubicBezTo>
                  <a:cubicBezTo>
                    <a:pt x="13349" y="3092"/>
                    <a:pt x="13328" y="2903"/>
                    <a:pt x="13266" y="2736"/>
                  </a:cubicBezTo>
                  <a:cubicBezTo>
                    <a:pt x="13036" y="1836"/>
                    <a:pt x="12596" y="1083"/>
                    <a:pt x="11864" y="497"/>
                  </a:cubicBezTo>
                  <a:cubicBezTo>
                    <a:pt x="11487" y="225"/>
                    <a:pt x="11090" y="37"/>
                    <a:pt x="10629" y="16"/>
                  </a:cubicBezTo>
                  <a:cubicBezTo>
                    <a:pt x="10558" y="6"/>
                    <a:pt x="10490" y="0"/>
                    <a:pt x="104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62"/>
            <p:cNvSpPr/>
            <p:nvPr/>
          </p:nvSpPr>
          <p:spPr>
            <a:xfrm>
              <a:off x="4823475" y="3039775"/>
              <a:ext cx="468725" cy="248500"/>
            </a:xfrm>
            <a:custGeom>
              <a:avLst/>
              <a:gdLst/>
              <a:ahLst/>
              <a:cxnLst/>
              <a:rect l="l" t="t" r="r" b="b"/>
              <a:pathLst>
                <a:path w="18749" h="9940" extrusionOk="0">
                  <a:moveTo>
                    <a:pt x="12325" y="1"/>
                  </a:moveTo>
                  <a:cubicBezTo>
                    <a:pt x="11153" y="43"/>
                    <a:pt x="10065" y="336"/>
                    <a:pt x="9019" y="859"/>
                  </a:cubicBezTo>
                  <a:cubicBezTo>
                    <a:pt x="8265" y="1256"/>
                    <a:pt x="7554" y="1758"/>
                    <a:pt x="6905" y="2344"/>
                  </a:cubicBezTo>
                  <a:cubicBezTo>
                    <a:pt x="6194" y="2951"/>
                    <a:pt x="5545" y="3642"/>
                    <a:pt x="4918" y="4353"/>
                  </a:cubicBezTo>
                  <a:cubicBezTo>
                    <a:pt x="4415" y="4897"/>
                    <a:pt x="3934" y="5483"/>
                    <a:pt x="3348" y="5964"/>
                  </a:cubicBezTo>
                  <a:cubicBezTo>
                    <a:pt x="3181" y="6090"/>
                    <a:pt x="3014" y="6257"/>
                    <a:pt x="2846" y="6383"/>
                  </a:cubicBezTo>
                  <a:cubicBezTo>
                    <a:pt x="2804" y="6404"/>
                    <a:pt x="2783" y="6445"/>
                    <a:pt x="2742" y="6487"/>
                  </a:cubicBezTo>
                  <a:cubicBezTo>
                    <a:pt x="2637" y="6696"/>
                    <a:pt x="2511" y="6885"/>
                    <a:pt x="2323" y="7052"/>
                  </a:cubicBezTo>
                  <a:cubicBezTo>
                    <a:pt x="1988" y="7366"/>
                    <a:pt x="1612" y="7638"/>
                    <a:pt x="1277" y="7931"/>
                  </a:cubicBezTo>
                  <a:cubicBezTo>
                    <a:pt x="1026" y="8140"/>
                    <a:pt x="754" y="8370"/>
                    <a:pt x="503" y="8621"/>
                  </a:cubicBezTo>
                  <a:cubicBezTo>
                    <a:pt x="335" y="8768"/>
                    <a:pt x="210" y="8935"/>
                    <a:pt x="126" y="9082"/>
                  </a:cubicBezTo>
                  <a:cubicBezTo>
                    <a:pt x="1" y="9375"/>
                    <a:pt x="1" y="9626"/>
                    <a:pt x="189" y="9898"/>
                  </a:cubicBezTo>
                  <a:lnTo>
                    <a:pt x="231" y="9940"/>
                  </a:lnTo>
                  <a:cubicBezTo>
                    <a:pt x="252" y="9919"/>
                    <a:pt x="293" y="9919"/>
                    <a:pt x="293" y="9898"/>
                  </a:cubicBezTo>
                  <a:cubicBezTo>
                    <a:pt x="733" y="9312"/>
                    <a:pt x="1256" y="8852"/>
                    <a:pt x="1800" y="8412"/>
                  </a:cubicBezTo>
                  <a:cubicBezTo>
                    <a:pt x="2239" y="8056"/>
                    <a:pt x="2658" y="7701"/>
                    <a:pt x="3076" y="7324"/>
                  </a:cubicBezTo>
                  <a:cubicBezTo>
                    <a:pt x="3390" y="7073"/>
                    <a:pt x="3683" y="6738"/>
                    <a:pt x="3913" y="6383"/>
                  </a:cubicBezTo>
                  <a:cubicBezTo>
                    <a:pt x="3955" y="6362"/>
                    <a:pt x="3976" y="6320"/>
                    <a:pt x="4018" y="6278"/>
                  </a:cubicBezTo>
                  <a:cubicBezTo>
                    <a:pt x="4646" y="5922"/>
                    <a:pt x="5148" y="5420"/>
                    <a:pt x="5629" y="4855"/>
                  </a:cubicBezTo>
                  <a:cubicBezTo>
                    <a:pt x="5901" y="4499"/>
                    <a:pt x="6173" y="4144"/>
                    <a:pt x="6466" y="3809"/>
                  </a:cubicBezTo>
                  <a:cubicBezTo>
                    <a:pt x="6801" y="3349"/>
                    <a:pt x="7156" y="2930"/>
                    <a:pt x="7638" y="2595"/>
                  </a:cubicBezTo>
                  <a:cubicBezTo>
                    <a:pt x="8098" y="2261"/>
                    <a:pt x="8600" y="1947"/>
                    <a:pt x="9102" y="1612"/>
                  </a:cubicBezTo>
                  <a:cubicBezTo>
                    <a:pt x="9542" y="1319"/>
                    <a:pt x="10023" y="1047"/>
                    <a:pt x="10504" y="838"/>
                  </a:cubicBezTo>
                  <a:cubicBezTo>
                    <a:pt x="11069" y="608"/>
                    <a:pt x="11634" y="461"/>
                    <a:pt x="12262" y="461"/>
                  </a:cubicBezTo>
                  <a:cubicBezTo>
                    <a:pt x="12764" y="461"/>
                    <a:pt x="13224" y="566"/>
                    <a:pt x="13705" y="775"/>
                  </a:cubicBezTo>
                  <a:cubicBezTo>
                    <a:pt x="14668" y="1214"/>
                    <a:pt x="15526" y="1738"/>
                    <a:pt x="16321" y="2428"/>
                  </a:cubicBezTo>
                  <a:cubicBezTo>
                    <a:pt x="16949" y="3014"/>
                    <a:pt x="17451" y="3642"/>
                    <a:pt x="17786" y="4437"/>
                  </a:cubicBezTo>
                  <a:cubicBezTo>
                    <a:pt x="17827" y="4562"/>
                    <a:pt x="17869" y="4709"/>
                    <a:pt x="17932" y="4855"/>
                  </a:cubicBezTo>
                  <a:cubicBezTo>
                    <a:pt x="18016" y="4981"/>
                    <a:pt x="18099" y="5106"/>
                    <a:pt x="18204" y="5232"/>
                  </a:cubicBezTo>
                  <a:cubicBezTo>
                    <a:pt x="18246" y="5295"/>
                    <a:pt x="18330" y="5336"/>
                    <a:pt x="18413" y="5378"/>
                  </a:cubicBezTo>
                  <a:cubicBezTo>
                    <a:pt x="18438" y="5385"/>
                    <a:pt x="18464" y="5389"/>
                    <a:pt x="18488" y="5389"/>
                  </a:cubicBezTo>
                  <a:cubicBezTo>
                    <a:pt x="18606" y="5389"/>
                    <a:pt x="18710" y="5308"/>
                    <a:pt x="18727" y="5169"/>
                  </a:cubicBezTo>
                  <a:cubicBezTo>
                    <a:pt x="18748" y="5043"/>
                    <a:pt x="18727" y="4960"/>
                    <a:pt x="18706" y="4876"/>
                  </a:cubicBezTo>
                  <a:cubicBezTo>
                    <a:pt x="18643" y="4709"/>
                    <a:pt x="18539" y="4562"/>
                    <a:pt x="18455" y="4437"/>
                  </a:cubicBezTo>
                  <a:cubicBezTo>
                    <a:pt x="18434" y="4353"/>
                    <a:pt x="18392" y="4290"/>
                    <a:pt x="18351" y="4248"/>
                  </a:cubicBezTo>
                  <a:cubicBezTo>
                    <a:pt x="17869" y="3223"/>
                    <a:pt x="17116" y="2386"/>
                    <a:pt x="16195" y="1717"/>
                  </a:cubicBezTo>
                  <a:cubicBezTo>
                    <a:pt x="15400" y="1131"/>
                    <a:pt x="14542" y="670"/>
                    <a:pt x="13622" y="315"/>
                  </a:cubicBezTo>
                  <a:cubicBezTo>
                    <a:pt x="13371" y="210"/>
                    <a:pt x="13078" y="106"/>
                    <a:pt x="12827" y="43"/>
                  </a:cubicBezTo>
                  <a:cubicBezTo>
                    <a:pt x="12659" y="1"/>
                    <a:pt x="12513" y="1"/>
                    <a:pt x="12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62"/>
            <p:cNvSpPr/>
            <p:nvPr/>
          </p:nvSpPr>
          <p:spPr>
            <a:xfrm>
              <a:off x="4890425" y="2898875"/>
              <a:ext cx="584850" cy="217300"/>
            </a:xfrm>
            <a:custGeom>
              <a:avLst/>
              <a:gdLst/>
              <a:ahLst/>
              <a:cxnLst/>
              <a:rect l="l" t="t" r="r" b="b"/>
              <a:pathLst>
                <a:path w="23394" h="8692" extrusionOk="0">
                  <a:moveTo>
                    <a:pt x="10817" y="1"/>
                  </a:moveTo>
                  <a:cubicBezTo>
                    <a:pt x="10686" y="1"/>
                    <a:pt x="10554" y="3"/>
                    <a:pt x="10421" y="8"/>
                  </a:cubicBezTo>
                  <a:cubicBezTo>
                    <a:pt x="9563" y="50"/>
                    <a:pt x="8726" y="113"/>
                    <a:pt x="7889" y="155"/>
                  </a:cubicBezTo>
                  <a:cubicBezTo>
                    <a:pt x="7282" y="155"/>
                    <a:pt x="6717" y="301"/>
                    <a:pt x="6131" y="490"/>
                  </a:cubicBezTo>
                  <a:cubicBezTo>
                    <a:pt x="6006" y="532"/>
                    <a:pt x="5880" y="573"/>
                    <a:pt x="5713" y="615"/>
                  </a:cubicBezTo>
                  <a:lnTo>
                    <a:pt x="5085" y="783"/>
                  </a:lnTo>
                  <a:cubicBezTo>
                    <a:pt x="4981" y="804"/>
                    <a:pt x="4855" y="804"/>
                    <a:pt x="4750" y="804"/>
                  </a:cubicBezTo>
                  <a:cubicBezTo>
                    <a:pt x="4646" y="804"/>
                    <a:pt x="4541" y="804"/>
                    <a:pt x="4499" y="699"/>
                  </a:cubicBezTo>
                  <a:cubicBezTo>
                    <a:pt x="4562" y="594"/>
                    <a:pt x="4646" y="511"/>
                    <a:pt x="4729" y="427"/>
                  </a:cubicBezTo>
                  <a:cubicBezTo>
                    <a:pt x="4771" y="364"/>
                    <a:pt x="4855" y="260"/>
                    <a:pt x="4918" y="176"/>
                  </a:cubicBezTo>
                  <a:cubicBezTo>
                    <a:pt x="4952" y="107"/>
                    <a:pt x="4930" y="39"/>
                    <a:pt x="4864" y="39"/>
                  </a:cubicBezTo>
                  <a:cubicBezTo>
                    <a:pt x="4849" y="39"/>
                    <a:pt x="4832" y="43"/>
                    <a:pt x="4813" y="50"/>
                  </a:cubicBezTo>
                  <a:cubicBezTo>
                    <a:pt x="4709" y="71"/>
                    <a:pt x="4604" y="92"/>
                    <a:pt x="4520" y="113"/>
                  </a:cubicBezTo>
                  <a:cubicBezTo>
                    <a:pt x="4123" y="280"/>
                    <a:pt x="3725" y="427"/>
                    <a:pt x="3369" y="636"/>
                  </a:cubicBezTo>
                  <a:cubicBezTo>
                    <a:pt x="2784" y="950"/>
                    <a:pt x="2219" y="1306"/>
                    <a:pt x="1633" y="1620"/>
                  </a:cubicBezTo>
                  <a:cubicBezTo>
                    <a:pt x="1591" y="1640"/>
                    <a:pt x="1528" y="1640"/>
                    <a:pt x="1486" y="1661"/>
                  </a:cubicBezTo>
                  <a:cubicBezTo>
                    <a:pt x="984" y="1787"/>
                    <a:pt x="587" y="2080"/>
                    <a:pt x="252" y="2456"/>
                  </a:cubicBezTo>
                  <a:cubicBezTo>
                    <a:pt x="168" y="2519"/>
                    <a:pt x="126" y="2624"/>
                    <a:pt x="64" y="2729"/>
                  </a:cubicBezTo>
                  <a:cubicBezTo>
                    <a:pt x="1" y="2896"/>
                    <a:pt x="64" y="3021"/>
                    <a:pt x="231" y="3042"/>
                  </a:cubicBezTo>
                  <a:cubicBezTo>
                    <a:pt x="284" y="3052"/>
                    <a:pt x="337" y="3056"/>
                    <a:pt x="389" y="3056"/>
                  </a:cubicBezTo>
                  <a:cubicBezTo>
                    <a:pt x="559" y="3056"/>
                    <a:pt x="724" y="3012"/>
                    <a:pt x="900" y="2980"/>
                  </a:cubicBezTo>
                  <a:cubicBezTo>
                    <a:pt x="942" y="2980"/>
                    <a:pt x="963" y="2938"/>
                    <a:pt x="984" y="2917"/>
                  </a:cubicBezTo>
                  <a:cubicBezTo>
                    <a:pt x="1884" y="2080"/>
                    <a:pt x="2930" y="1578"/>
                    <a:pt x="4102" y="1264"/>
                  </a:cubicBezTo>
                  <a:cubicBezTo>
                    <a:pt x="4646" y="1117"/>
                    <a:pt x="5190" y="1034"/>
                    <a:pt x="5776" y="950"/>
                  </a:cubicBezTo>
                  <a:cubicBezTo>
                    <a:pt x="5880" y="950"/>
                    <a:pt x="5964" y="929"/>
                    <a:pt x="6069" y="908"/>
                  </a:cubicBezTo>
                  <a:cubicBezTo>
                    <a:pt x="7136" y="594"/>
                    <a:pt x="8224" y="469"/>
                    <a:pt x="9354" y="469"/>
                  </a:cubicBezTo>
                  <a:cubicBezTo>
                    <a:pt x="9489" y="461"/>
                    <a:pt x="9626" y="458"/>
                    <a:pt x="9763" y="458"/>
                  </a:cubicBezTo>
                  <a:cubicBezTo>
                    <a:pt x="10385" y="458"/>
                    <a:pt x="11017" y="529"/>
                    <a:pt x="11634" y="615"/>
                  </a:cubicBezTo>
                  <a:cubicBezTo>
                    <a:pt x="12408" y="741"/>
                    <a:pt x="13204" y="908"/>
                    <a:pt x="13957" y="1096"/>
                  </a:cubicBezTo>
                  <a:cubicBezTo>
                    <a:pt x="14396" y="1222"/>
                    <a:pt x="14877" y="1327"/>
                    <a:pt x="15317" y="1473"/>
                  </a:cubicBezTo>
                  <a:cubicBezTo>
                    <a:pt x="16028" y="1724"/>
                    <a:pt x="16677" y="2059"/>
                    <a:pt x="17305" y="2456"/>
                  </a:cubicBezTo>
                  <a:cubicBezTo>
                    <a:pt x="18518" y="3210"/>
                    <a:pt x="19522" y="4172"/>
                    <a:pt x="20422" y="5281"/>
                  </a:cubicBezTo>
                  <a:cubicBezTo>
                    <a:pt x="20673" y="5616"/>
                    <a:pt x="20924" y="5951"/>
                    <a:pt x="21175" y="6286"/>
                  </a:cubicBezTo>
                  <a:cubicBezTo>
                    <a:pt x="21238" y="6369"/>
                    <a:pt x="21280" y="6432"/>
                    <a:pt x="21364" y="6453"/>
                  </a:cubicBezTo>
                  <a:cubicBezTo>
                    <a:pt x="21573" y="6537"/>
                    <a:pt x="21719" y="6662"/>
                    <a:pt x="21866" y="6850"/>
                  </a:cubicBezTo>
                  <a:cubicBezTo>
                    <a:pt x="22012" y="7060"/>
                    <a:pt x="22138" y="7290"/>
                    <a:pt x="22284" y="7520"/>
                  </a:cubicBezTo>
                  <a:cubicBezTo>
                    <a:pt x="22410" y="7708"/>
                    <a:pt x="22494" y="7938"/>
                    <a:pt x="22619" y="8127"/>
                  </a:cubicBezTo>
                  <a:cubicBezTo>
                    <a:pt x="22703" y="8294"/>
                    <a:pt x="22828" y="8420"/>
                    <a:pt x="22933" y="8524"/>
                  </a:cubicBezTo>
                  <a:cubicBezTo>
                    <a:pt x="23038" y="8629"/>
                    <a:pt x="23184" y="8671"/>
                    <a:pt x="23393" y="8692"/>
                  </a:cubicBezTo>
                  <a:cubicBezTo>
                    <a:pt x="23372" y="8629"/>
                    <a:pt x="23372" y="8566"/>
                    <a:pt x="23351" y="8524"/>
                  </a:cubicBezTo>
                  <a:cubicBezTo>
                    <a:pt x="23142" y="7918"/>
                    <a:pt x="22828" y="7374"/>
                    <a:pt x="22431" y="6850"/>
                  </a:cubicBezTo>
                  <a:cubicBezTo>
                    <a:pt x="21971" y="6223"/>
                    <a:pt x="21447" y="5637"/>
                    <a:pt x="20924" y="5072"/>
                  </a:cubicBezTo>
                  <a:cubicBezTo>
                    <a:pt x="20569" y="4695"/>
                    <a:pt x="20255" y="4298"/>
                    <a:pt x="19941" y="3942"/>
                  </a:cubicBezTo>
                  <a:lnTo>
                    <a:pt x="19815" y="3817"/>
                  </a:lnTo>
                  <a:cubicBezTo>
                    <a:pt x="18853" y="2875"/>
                    <a:pt x="17723" y="2143"/>
                    <a:pt x="16489" y="1536"/>
                  </a:cubicBezTo>
                  <a:cubicBezTo>
                    <a:pt x="15798" y="1201"/>
                    <a:pt x="15087" y="908"/>
                    <a:pt x="14354" y="678"/>
                  </a:cubicBezTo>
                  <a:cubicBezTo>
                    <a:pt x="13601" y="448"/>
                    <a:pt x="12827" y="218"/>
                    <a:pt x="12053" y="92"/>
                  </a:cubicBezTo>
                  <a:cubicBezTo>
                    <a:pt x="11653" y="28"/>
                    <a:pt x="11241" y="1"/>
                    <a:pt x="108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62"/>
            <p:cNvSpPr/>
            <p:nvPr/>
          </p:nvSpPr>
          <p:spPr>
            <a:xfrm>
              <a:off x="4799925" y="2739425"/>
              <a:ext cx="595325" cy="122325"/>
            </a:xfrm>
            <a:custGeom>
              <a:avLst/>
              <a:gdLst/>
              <a:ahLst/>
              <a:cxnLst/>
              <a:rect l="l" t="t" r="r" b="b"/>
              <a:pathLst>
                <a:path w="23813" h="4893" extrusionOk="0">
                  <a:moveTo>
                    <a:pt x="12685" y="1"/>
                  </a:moveTo>
                  <a:cubicBezTo>
                    <a:pt x="12607" y="1"/>
                    <a:pt x="12529" y="2"/>
                    <a:pt x="12450" y="5"/>
                  </a:cubicBezTo>
                  <a:cubicBezTo>
                    <a:pt x="11070" y="67"/>
                    <a:pt x="9730" y="214"/>
                    <a:pt x="8391" y="570"/>
                  </a:cubicBezTo>
                  <a:lnTo>
                    <a:pt x="8077" y="632"/>
                  </a:lnTo>
                  <a:cubicBezTo>
                    <a:pt x="7513" y="821"/>
                    <a:pt x="6906" y="925"/>
                    <a:pt x="6320" y="1114"/>
                  </a:cubicBezTo>
                  <a:cubicBezTo>
                    <a:pt x="5504" y="1344"/>
                    <a:pt x="4688" y="1720"/>
                    <a:pt x="3893" y="2118"/>
                  </a:cubicBezTo>
                  <a:cubicBezTo>
                    <a:pt x="3119" y="2495"/>
                    <a:pt x="2365" y="2871"/>
                    <a:pt x="1570" y="3227"/>
                  </a:cubicBezTo>
                  <a:cubicBezTo>
                    <a:pt x="1005" y="3499"/>
                    <a:pt x="545" y="3917"/>
                    <a:pt x="168" y="4420"/>
                  </a:cubicBezTo>
                  <a:cubicBezTo>
                    <a:pt x="106" y="4482"/>
                    <a:pt x="85" y="4566"/>
                    <a:pt x="64" y="4629"/>
                  </a:cubicBezTo>
                  <a:cubicBezTo>
                    <a:pt x="1" y="4796"/>
                    <a:pt x="64" y="4859"/>
                    <a:pt x="189" y="4880"/>
                  </a:cubicBezTo>
                  <a:cubicBezTo>
                    <a:pt x="235" y="4888"/>
                    <a:pt x="278" y="4892"/>
                    <a:pt x="320" y="4892"/>
                  </a:cubicBezTo>
                  <a:cubicBezTo>
                    <a:pt x="391" y="4892"/>
                    <a:pt x="458" y="4878"/>
                    <a:pt x="524" y="4838"/>
                  </a:cubicBezTo>
                  <a:cubicBezTo>
                    <a:pt x="1466" y="4022"/>
                    <a:pt x="2533" y="3394"/>
                    <a:pt x="3663" y="2871"/>
                  </a:cubicBezTo>
                  <a:cubicBezTo>
                    <a:pt x="5880" y="1867"/>
                    <a:pt x="8182" y="1114"/>
                    <a:pt x="10588" y="695"/>
                  </a:cubicBezTo>
                  <a:cubicBezTo>
                    <a:pt x="11197" y="599"/>
                    <a:pt x="11782" y="527"/>
                    <a:pt x="12380" y="527"/>
                  </a:cubicBezTo>
                  <a:cubicBezTo>
                    <a:pt x="12562" y="527"/>
                    <a:pt x="12746" y="534"/>
                    <a:pt x="12932" y="549"/>
                  </a:cubicBezTo>
                  <a:cubicBezTo>
                    <a:pt x="13915" y="591"/>
                    <a:pt x="14878" y="821"/>
                    <a:pt x="15777" y="1281"/>
                  </a:cubicBezTo>
                  <a:cubicBezTo>
                    <a:pt x="16133" y="1448"/>
                    <a:pt x="16531" y="1616"/>
                    <a:pt x="16949" y="1720"/>
                  </a:cubicBezTo>
                  <a:cubicBezTo>
                    <a:pt x="17472" y="1867"/>
                    <a:pt x="18016" y="2034"/>
                    <a:pt x="18539" y="2181"/>
                  </a:cubicBezTo>
                  <a:cubicBezTo>
                    <a:pt x="19251" y="2390"/>
                    <a:pt x="19941" y="2641"/>
                    <a:pt x="20527" y="3018"/>
                  </a:cubicBezTo>
                  <a:cubicBezTo>
                    <a:pt x="20904" y="3290"/>
                    <a:pt x="21301" y="3499"/>
                    <a:pt x="21657" y="3729"/>
                  </a:cubicBezTo>
                  <a:cubicBezTo>
                    <a:pt x="22054" y="3980"/>
                    <a:pt x="22473" y="4252"/>
                    <a:pt x="22870" y="4482"/>
                  </a:cubicBezTo>
                  <a:cubicBezTo>
                    <a:pt x="23017" y="4566"/>
                    <a:pt x="23205" y="4650"/>
                    <a:pt x="23352" y="4713"/>
                  </a:cubicBezTo>
                  <a:cubicBezTo>
                    <a:pt x="23435" y="4754"/>
                    <a:pt x="23498" y="4775"/>
                    <a:pt x="23561" y="4775"/>
                  </a:cubicBezTo>
                  <a:cubicBezTo>
                    <a:pt x="23666" y="4775"/>
                    <a:pt x="23749" y="4713"/>
                    <a:pt x="23770" y="4650"/>
                  </a:cubicBezTo>
                  <a:cubicBezTo>
                    <a:pt x="23812" y="4545"/>
                    <a:pt x="23812" y="4461"/>
                    <a:pt x="23707" y="4399"/>
                  </a:cubicBezTo>
                  <a:cubicBezTo>
                    <a:pt x="23247" y="4127"/>
                    <a:pt x="22829" y="3834"/>
                    <a:pt x="22410" y="3541"/>
                  </a:cubicBezTo>
                  <a:cubicBezTo>
                    <a:pt x="21824" y="3101"/>
                    <a:pt x="21197" y="2683"/>
                    <a:pt x="20506" y="2348"/>
                  </a:cubicBezTo>
                  <a:cubicBezTo>
                    <a:pt x="19878" y="1992"/>
                    <a:pt x="19230" y="1762"/>
                    <a:pt x="18539" y="1616"/>
                  </a:cubicBezTo>
                  <a:cubicBezTo>
                    <a:pt x="18204" y="1532"/>
                    <a:pt x="17891" y="1407"/>
                    <a:pt x="17577" y="1302"/>
                  </a:cubicBezTo>
                  <a:cubicBezTo>
                    <a:pt x="16970" y="1093"/>
                    <a:pt x="16342" y="842"/>
                    <a:pt x="15756" y="632"/>
                  </a:cubicBezTo>
                  <a:cubicBezTo>
                    <a:pt x="15254" y="486"/>
                    <a:pt x="14773" y="319"/>
                    <a:pt x="14292" y="193"/>
                  </a:cubicBezTo>
                  <a:cubicBezTo>
                    <a:pt x="13761" y="65"/>
                    <a:pt x="13230" y="1"/>
                    <a:pt x="126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62"/>
            <p:cNvSpPr/>
            <p:nvPr/>
          </p:nvSpPr>
          <p:spPr>
            <a:xfrm>
              <a:off x="4831600" y="3102925"/>
              <a:ext cx="420825" cy="267225"/>
            </a:xfrm>
            <a:custGeom>
              <a:avLst/>
              <a:gdLst/>
              <a:ahLst/>
              <a:cxnLst/>
              <a:rect l="l" t="t" r="r" b="b"/>
              <a:pathLst>
                <a:path w="16833" h="10689" extrusionOk="0">
                  <a:moveTo>
                    <a:pt x="12746" y="1"/>
                  </a:moveTo>
                  <a:cubicBezTo>
                    <a:pt x="12427" y="1"/>
                    <a:pt x="12116" y="56"/>
                    <a:pt x="11811" y="153"/>
                  </a:cubicBezTo>
                  <a:cubicBezTo>
                    <a:pt x="11351" y="279"/>
                    <a:pt x="10870" y="488"/>
                    <a:pt x="10430" y="676"/>
                  </a:cubicBezTo>
                  <a:cubicBezTo>
                    <a:pt x="9991" y="865"/>
                    <a:pt x="9510" y="1032"/>
                    <a:pt x="9070" y="1220"/>
                  </a:cubicBezTo>
                  <a:lnTo>
                    <a:pt x="8840" y="1388"/>
                  </a:lnTo>
                  <a:cubicBezTo>
                    <a:pt x="8233" y="1848"/>
                    <a:pt x="7689" y="2371"/>
                    <a:pt x="7187" y="2957"/>
                  </a:cubicBezTo>
                  <a:cubicBezTo>
                    <a:pt x="6538" y="3710"/>
                    <a:pt x="5932" y="4526"/>
                    <a:pt x="5304" y="5300"/>
                  </a:cubicBezTo>
                  <a:cubicBezTo>
                    <a:pt x="4760" y="6012"/>
                    <a:pt x="4174" y="6723"/>
                    <a:pt x="3567" y="7372"/>
                  </a:cubicBezTo>
                  <a:cubicBezTo>
                    <a:pt x="2919" y="8083"/>
                    <a:pt x="2207" y="8711"/>
                    <a:pt x="1370" y="9192"/>
                  </a:cubicBezTo>
                  <a:cubicBezTo>
                    <a:pt x="1349" y="9234"/>
                    <a:pt x="1328" y="9234"/>
                    <a:pt x="1308" y="9255"/>
                  </a:cubicBezTo>
                  <a:lnTo>
                    <a:pt x="220" y="10322"/>
                  </a:lnTo>
                  <a:cubicBezTo>
                    <a:pt x="157" y="10406"/>
                    <a:pt x="73" y="10510"/>
                    <a:pt x="52" y="10531"/>
                  </a:cubicBezTo>
                  <a:cubicBezTo>
                    <a:pt x="1" y="10617"/>
                    <a:pt x="5" y="10689"/>
                    <a:pt x="90" y="10689"/>
                  </a:cubicBezTo>
                  <a:cubicBezTo>
                    <a:pt x="108" y="10689"/>
                    <a:pt x="130" y="10685"/>
                    <a:pt x="157" y="10678"/>
                  </a:cubicBezTo>
                  <a:cubicBezTo>
                    <a:pt x="345" y="10636"/>
                    <a:pt x="596" y="10615"/>
                    <a:pt x="743" y="10448"/>
                  </a:cubicBezTo>
                  <a:cubicBezTo>
                    <a:pt x="1349" y="9924"/>
                    <a:pt x="1998" y="9485"/>
                    <a:pt x="2626" y="9025"/>
                  </a:cubicBezTo>
                  <a:cubicBezTo>
                    <a:pt x="3191" y="8606"/>
                    <a:pt x="3756" y="8188"/>
                    <a:pt x="4237" y="7665"/>
                  </a:cubicBezTo>
                  <a:cubicBezTo>
                    <a:pt x="4404" y="7455"/>
                    <a:pt x="4593" y="7204"/>
                    <a:pt x="4781" y="6995"/>
                  </a:cubicBezTo>
                  <a:lnTo>
                    <a:pt x="5178" y="6535"/>
                  </a:lnTo>
                  <a:cubicBezTo>
                    <a:pt x="5722" y="5949"/>
                    <a:pt x="6183" y="5300"/>
                    <a:pt x="6685" y="4673"/>
                  </a:cubicBezTo>
                  <a:cubicBezTo>
                    <a:pt x="7166" y="4066"/>
                    <a:pt x="7626" y="3438"/>
                    <a:pt x="8150" y="2873"/>
                  </a:cubicBezTo>
                  <a:cubicBezTo>
                    <a:pt x="8547" y="2455"/>
                    <a:pt x="8945" y="2057"/>
                    <a:pt x="9405" y="1722"/>
                  </a:cubicBezTo>
                  <a:cubicBezTo>
                    <a:pt x="9468" y="1701"/>
                    <a:pt x="9489" y="1660"/>
                    <a:pt x="9531" y="1639"/>
                  </a:cubicBezTo>
                  <a:cubicBezTo>
                    <a:pt x="10116" y="1388"/>
                    <a:pt x="10681" y="1137"/>
                    <a:pt x="11267" y="885"/>
                  </a:cubicBezTo>
                  <a:cubicBezTo>
                    <a:pt x="11602" y="760"/>
                    <a:pt x="11937" y="613"/>
                    <a:pt x="12313" y="572"/>
                  </a:cubicBezTo>
                  <a:cubicBezTo>
                    <a:pt x="12479" y="559"/>
                    <a:pt x="12652" y="538"/>
                    <a:pt x="12828" y="538"/>
                  </a:cubicBezTo>
                  <a:cubicBezTo>
                    <a:pt x="12941" y="538"/>
                    <a:pt x="13056" y="547"/>
                    <a:pt x="13171" y="572"/>
                  </a:cubicBezTo>
                  <a:cubicBezTo>
                    <a:pt x="13611" y="655"/>
                    <a:pt x="13945" y="885"/>
                    <a:pt x="14217" y="1220"/>
                  </a:cubicBezTo>
                  <a:cubicBezTo>
                    <a:pt x="14301" y="1325"/>
                    <a:pt x="14364" y="1429"/>
                    <a:pt x="14469" y="1513"/>
                  </a:cubicBezTo>
                  <a:cubicBezTo>
                    <a:pt x="14845" y="1806"/>
                    <a:pt x="15117" y="2183"/>
                    <a:pt x="15326" y="2580"/>
                  </a:cubicBezTo>
                  <a:cubicBezTo>
                    <a:pt x="15598" y="3103"/>
                    <a:pt x="15870" y="3647"/>
                    <a:pt x="16163" y="4170"/>
                  </a:cubicBezTo>
                  <a:cubicBezTo>
                    <a:pt x="16268" y="4380"/>
                    <a:pt x="16393" y="4589"/>
                    <a:pt x="16519" y="4798"/>
                  </a:cubicBezTo>
                  <a:cubicBezTo>
                    <a:pt x="16624" y="4966"/>
                    <a:pt x="16686" y="4986"/>
                    <a:pt x="16833" y="5049"/>
                  </a:cubicBezTo>
                  <a:cubicBezTo>
                    <a:pt x="16833" y="4903"/>
                    <a:pt x="16833" y="4777"/>
                    <a:pt x="16812" y="4652"/>
                  </a:cubicBezTo>
                  <a:cubicBezTo>
                    <a:pt x="16707" y="3857"/>
                    <a:pt x="16414" y="3124"/>
                    <a:pt x="15996" y="2476"/>
                  </a:cubicBezTo>
                  <a:cubicBezTo>
                    <a:pt x="15473" y="1618"/>
                    <a:pt x="14761" y="885"/>
                    <a:pt x="13924" y="300"/>
                  </a:cubicBezTo>
                  <a:cubicBezTo>
                    <a:pt x="13778" y="195"/>
                    <a:pt x="13590" y="153"/>
                    <a:pt x="13443" y="90"/>
                  </a:cubicBezTo>
                  <a:cubicBezTo>
                    <a:pt x="13207" y="29"/>
                    <a:pt x="12975" y="1"/>
                    <a:pt x="127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62"/>
            <p:cNvSpPr/>
            <p:nvPr/>
          </p:nvSpPr>
          <p:spPr>
            <a:xfrm>
              <a:off x="5336100" y="3114450"/>
              <a:ext cx="106750" cy="412350"/>
            </a:xfrm>
            <a:custGeom>
              <a:avLst/>
              <a:gdLst/>
              <a:ahLst/>
              <a:cxnLst/>
              <a:rect l="l" t="t" r="r" b="b"/>
              <a:pathLst>
                <a:path w="4270" h="16494" extrusionOk="0">
                  <a:moveTo>
                    <a:pt x="3265" y="12687"/>
                  </a:moveTo>
                  <a:cubicBezTo>
                    <a:pt x="3306" y="12687"/>
                    <a:pt x="3355" y="12709"/>
                    <a:pt x="3411" y="12748"/>
                  </a:cubicBezTo>
                  <a:cubicBezTo>
                    <a:pt x="3558" y="12874"/>
                    <a:pt x="3662" y="13020"/>
                    <a:pt x="3683" y="13209"/>
                  </a:cubicBezTo>
                  <a:cubicBezTo>
                    <a:pt x="3718" y="13312"/>
                    <a:pt x="3667" y="13387"/>
                    <a:pt x="3578" y="13387"/>
                  </a:cubicBezTo>
                  <a:cubicBezTo>
                    <a:pt x="3559" y="13387"/>
                    <a:pt x="3538" y="13384"/>
                    <a:pt x="3516" y="13376"/>
                  </a:cubicBezTo>
                  <a:cubicBezTo>
                    <a:pt x="3411" y="13313"/>
                    <a:pt x="3307" y="13272"/>
                    <a:pt x="3181" y="13188"/>
                  </a:cubicBezTo>
                  <a:cubicBezTo>
                    <a:pt x="3160" y="13167"/>
                    <a:pt x="3139" y="13125"/>
                    <a:pt x="3139" y="13104"/>
                  </a:cubicBezTo>
                  <a:lnTo>
                    <a:pt x="3139" y="12874"/>
                  </a:lnTo>
                  <a:cubicBezTo>
                    <a:pt x="3152" y="12744"/>
                    <a:pt x="3197" y="12687"/>
                    <a:pt x="3265" y="12687"/>
                  </a:cubicBezTo>
                  <a:close/>
                  <a:moveTo>
                    <a:pt x="158" y="1"/>
                  </a:moveTo>
                  <a:cubicBezTo>
                    <a:pt x="111" y="1"/>
                    <a:pt x="59" y="14"/>
                    <a:pt x="1" y="48"/>
                  </a:cubicBezTo>
                  <a:cubicBezTo>
                    <a:pt x="22" y="111"/>
                    <a:pt x="84" y="152"/>
                    <a:pt x="105" y="215"/>
                  </a:cubicBezTo>
                  <a:cubicBezTo>
                    <a:pt x="503" y="864"/>
                    <a:pt x="879" y="1492"/>
                    <a:pt x="1256" y="2161"/>
                  </a:cubicBezTo>
                  <a:cubicBezTo>
                    <a:pt x="1612" y="2831"/>
                    <a:pt x="1905" y="3521"/>
                    <a:pt x="2030" y="4253"/>
                  </a:cubicBezTo>
                  <a:cubicBezTo>
                    <a:pt x="2114" y="4756"/>
                    <a:pt x="2135" y="5279"/>
                    <a:pt x="2093" y="5781"/>
                  </a:cubicBezTo>
                  <a:cubicBezTo>
                    <a:pt x="2009" y="6158"/>
                    <a:pt x="2030" y="6471"/>
                    <a:pt x="2030" y="6806"/>
                  </a:cubicBezTo>
                  <a:cubicBezTo>
                    <a:pt x="2072" y="7685"/>
                    <a:pt x="2114" y="8606"/>
                    <a:pt x="2135" y="9505"/>
                  </a:cubicBezTo>
                  <a:cubicBezTo>
                    <a:pt x="2177" y="10468"/>
                    <a:pt x="2093" y="11409"/>
                    <a:pt x="1905" y="12351"/>
                  </a:cubicBezTo>
                  <a:cubicBezTo>
                    <a:pt x="1842" y="12790"/>
                    <a:pt x="1758" y="13272"/>
                    <a:pt x="1695" y="13711"/>
                  </a:cubicBezTo>
                  <a:lnTo>
                    <a:pt x="1549" y="14883"/>
                  </a:lnTo>
                  <a:cubicBezTo>
                    <a:pt x="1486" y="15385"/>
                    <a:pt x="1486" y="15887"/>
                    <a:pt x="1549" y="16368"/>
                  </a:cubicBezTo>
                  <a:cubicBezTo>
                    <a:pt x="1549" y="16431"/>
                    <a:pt x="1570" y="16452"/>
                    <a:pt x="1591" y="16494"/>
                  </a:cubicBezTo>
                  <a:cubicBezTo>
                    <a:pt x="1654" y="16431"/>
                    <a:pt x="1695" y="16326"/>
                    <a:pt x="1737" y="16243"/>
                  </a:cubicBezTo>
                  <a:cubicBezTo>
                    <a:pt x="1947" y="15803"/>
                    <a:pt x="2051" y="15364"/>
                    <a:pt x="2093" y="14862"/>
                  </a:cubicBezTo>
                  <a:cubicBezTo>
                    <a:pt x="2156" y="14234"/>
                    <a:pt x="2198" y="13627"/>
                    <a:pt x="2260" y="13000"/>
                  </a:cubicBezTo>
                  <a:cubicBezTo>
                    <a:pt x="2281" y="12581"/>
                    <a:pt x="2365" y="12142"/>
                    <a:pt x="2491" y="11744"/>
                  </a:cubicBezTo>
                  <a:cubicBezTo>
                    <a:pt x="2616" y="11305"/>
                    <a:pt x="2679" y="10823"/>
                    <a:pt x="2721" y="10363"/>
                  </a:cubicBezTo>
                  <a:cubicBezTo>
                    <a:pt x="2825" y="9150"/>
                    <a:pt x="2700" y="7978"/>
                    <a:pt x="2553" y="6806"/>
                  </a:cubicBezTo>
                  <a:cubicBezTo>
                    <a:pt x="2511" y="6304"/>
                    <a:pt x="2428" y="5802"/>
                    <a:pt x="2407" y="5300"/>
                  </a:cubicBezTo>
                  <a:cubicBezTo>
                    <a:pt x="2386" y="5132"/>
                    <a:pt x="2407" y="4944"/>
                    <a:pt x="2407" y="4756"/>
                  </a:cubicBezTo>
                  <a:cubicBezTo>
                    <a:pt x="2407" y="4735"/>
                    <a:pt x="2428" y="4672"/>
                    <a:pt x="2428" y="4651"/>
                  </a:cubicBezTo>
                  <a:cubicBezTo>
                    <a:pt x="2473" y="4549"/>
                    <a:pt x="2531" y="4496"/>
                    <a:pt x="2595" y="4496"/>
                  </a:cubicBezTo>
                  <a:cubicBezTo>
                    <a:pt x="2648" y="4496"/>
                    <a:pt x="2705" y="4533"/>
                    <a:pt x="2763" y="4609"/>
                  </a:cubicBezTo>
                  <a:lnTo>
                    <a:pt x="2930" y="4839"/>
                  </a:lnTo>
                  <a:cubicBezTo>
                    <a:pt x="2993" y="4986"/>
                    <a:pt x="3035" y="5132"/>
                    <a:pt x="3035" y="5279"/>
                  </a:cubicBezTo>
                  <a:lnTo>
                    <a:pt x="3348" y="8271"/>
                  </a:lnTo>
                  <a:cubicBezTo>
                    <a:pt x="3411" y="8940"/>
                    <a:pt x="3432" y="9631"/>
                    <a:pt x="3411" y="10300"/>
                  </a:cubicBezTo>
                  <a:cubicBezTo>
                    <a:pt x="3411" y="10363"/>
                    <a:pt x="3411" y="10426"/>
                    <a:pt x="3432" y="10489"/>
                  </a:cubicBezTo>
                  <a:cubicBezTo>
                    <a:pt x="3579" y="10823"/>
                    <a:pt x="3537" y="11158"/>
                    <a:pt x="3411" y="11514"/>
                  </a:cubicBezTo>
                  <a:cubicBezTo>
                    <a:pt x="3307" y="11765"/>
                    <a:pt x="3139" y="12037"/>
                    <a:pt x="3014" y="12288"/>
                  </a:cubicBezTo>
                  <a:cubicBezTo>
                    <a:pt x="2909" y="12497"/>
                    <a:pt x="2825" y="12707"/>
                    <a:pt x="2742" y="12916"/>
                  </a:cubicBezTo>
                  <a:cubicBezTo>
                    <a:pt x="2637" y="13292"/>
                    <a:pt x="2742" y="13627"/>
                    <a:pt x="3014" y="13920"/>
                  </a:cubicBezTo>
                  <a:cubicBezTo>
                    <a:pt x="3076" y="13983"/>
                    <a:pt x="3160" y="14046"/>
                    <a:pt x="3223" y="14129"/>
                  </a:cubicBezTo>
                  <a:cubicBezTo>
                    <a:pt x="3641" y="13857"/>
                    <a:pt x="3934" y="13523"/>
                    <a:pt x="4081" y="13083"/>
                  </a:cubicBezTo>
                  <a:cubicBezTo>
                    <a:pt x="4269" y="12602"/>
                    <a:pt x="4269" y="12100"/>
                    <a:pt x="4185" y="11619"/>
                  </a:cubicBezTo>
                  <a:cubicBezTo>
                    <a:pt x="4102" y="11095"/>
                    <a:pt x="3997" y="10531"/>
                    <a:pt x="3892" y="10007"/>
                  </a:cubicBezTo>
                  <a:cubicBezTo>
                    <a:pt x="3788" y="9484"/>
                    <a:pt x="3662" y="8940"/>
                    <a:pt x="3662" y="8396"/>
                  </a:cubicBezTo>
                  <a:lnTo>
                    <a:pt x="3662" y="7852"/>
                  </a:lnTo>
                  <a:cubicBezTo>
                    <a:pt x="3683" y="7120"/>
                    <a:pt x="3641" y="6409"/>
                    <a:pt x="3537" y="5697"/>
                  </a:cubicBezTo>
                  <a:cubicBezTo>
                    <a:pt x="3453" y="5258"/>
                    <a:pt x="3348" y="4818"/>
                    <a:pt x="3181" y="4400"/>
                  </a:cubicBezTo>
                  <a:cubicBezTo>
                    <a:pt x="2951" y="3814"/>
                    <a:pt x="2637" y="3312"/>
                    <a:pt x="2219" y="2872"/>
                  </a:cubicBezTo>
                  <a:cubicBezTo>
                    <a:pt x="2135" y="2789"/>
                    <a:pt x="2114" y="2726"/>
                    <a:pt x="2072" y="2642"/>
                  </a:cubicBezTo>
                  <a:cubicBezTo>
                    <a:pt x="1800" y="2161"/>
                    <a:pt x="1549" y="1701"/>
                    <a:pt x="1277" y="1261"/>
                  </a:cubicBezTo>
                  <a:cubicBezTo>
                    <a:pt x="1089" y="948"/>
                    <a:pt x="879" y="655"/>
                    <a:pt x="649" y="362"/>
                  </a:cubicBezTo>
                  <a:cubicBezTo>
                    <a:pt x="566" y="257"/>
                    <a:pt x="440" y="173"/>
                    <a:pt x="335" y="69"/>
                  </a:cubicBezTo>
                  <a:cubicBezTo>
                    <a:pt x="285" y="31"/>
                    <a:pt x="227" y="1"/>
                    <a:pt x="1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62"/>
            <p:cNvSpPr/>
            <p:nvPr/>
          </p:nvSpPr>
          <p:spPr>
            <a:xfrm>
              <a:off x="5026950" y="3065050"/>
              <a:ext cx="267325" cy="360800"/>
            </a:xfrm>
            <a:custGeom>
              <a:avLst/>
              <a:gdLst/>
              <a:ahLst/>
              <a:cxnLst/>
              <a:rect l="l" t="t" r="r" b="b"/>
              <a:pathLst>
                <a:path w="10693" h="14432" extrusionOk="0">
                  <a:moveTo>
                    <a:pt x="4052" y="0"/>
                  </a:moveTo>
                  <a:cubicBezTo>
                    <a:pt x="3673" y="0"/>
                    <a:pt x="3310" y="58"/>
                    <a:pt x="2972" y="203"/>
                  </a:cubicBezTo>
                  <a:cubicBezTo>
                    <a:pt x="2574" y="350"/>
                    <a:pt x="2219" y="496"/>
                    <a:pt x="1842" y="664"/>
                  </a:cubicBezTo>
                  <a:cubicBezTo>
                    <a:pt x="1403" y="915"/>
                    <a:pt x="963" y="1166"/>
                    <a:pt x="608" y="1543"/>
                  </a:cubicBezTo>
                  <a:cubicBezTo>
                    <a:pt x="398" y="1710"/>
                    <a:pt x="210" y="1898"/>
                    <a:pt x="105" y="2170"/>
                  </a:cubicBezTo>
                  <a:cubicBezTo>
                    <a:pt x="1" y="2338"/>
                    <a:pt x="1" y="2547"/>
                    <a:pt x="105" y="2756"/>
                  </a:cubicBezTo>
                  <a:cubicBezTo>
                    <a:pt x="1193" y="1940"/>
                    <a:pt x="2449" y="1563"/>
                    <a:pt x="3746" y="1187"/>
                  </a:cubicBezTo>
                  <a:cubicBezTo>
                    <a:pt x="3683" y="1187"/>
                    <a:pt x="3662" y="1166"/>
                    <a:pt x="3600" y="1166"/>
                  </a:cubicBezTo>
                  <a:cubicBezTo>
                    <a:pt x="3349" y="1145"/>
                    <a:pt x="3077" y="1082"/>
                    <a:pt x="2825" y="1061"/>
                  </a:cubicBezTo>
                  <a:cubicBezTo>
                    <a:pt x="2742" y="1061"/>
                    <a:pt x="2658" y="1040"/>
                    <a:pt x="2574" y="936"/>
                  </a:cubicBezTo>
                  <a:lnTo>
                    <a:pt x="2574" y="894"/>
                  </a:lnTo>
                  <a:cubicBezTo>
                    <a:pt x="2637" y="873"/>
                    <a:pt x="2658" y="852"/>
                    <a:pt x="2721" y="831"/>
                  </a:cubicBezTo>
                  <a:cubicBezTo>
                    <a:pt x="3142" y="659"/>
                    <a:pt x="3599" y="557"/>
                    <a:pt x="4074" y="557"/>
                  </a:cubicBezTo>
                  <a:cubicBezTo>
                    <a:pt x="4118" y="557"/>
                    <a:pt x="4162" y="557"/>
                    <a:pt x="4206" y="559"/>
                  </a:cubicBezTo>
                  <a:cubicBezTo>
                    <a:pt x="5085" y="622"/>
                    <a:pt x="5880" y="957"/>
                    <a:pt x="6592" y="1480"/>
                  </a:cubicBezTo>
                  <a:cubicBezTo>
                    <a:pt x="7115" y="1877"/>
                    <a:pt x="7659" y="2296"/>
                    <a:pt x="8077" y="2819"/>
                  </a:cubicBezTo>
                  <a:cubicBezTo>
                    <a:pt x="8559" y="3363"/>
                    <a:pt x="8851" y="3991"/>
                    <a:pt x="9144" y="4639"/>
                  </a:cubicBezTo>
                  <a:cubicBezTo>
                    <a:pt x="9249" y="4869"/>
                    <a:pt x="9333" y="5121"/>
                    <a:pt x="9437" y="5351"/>
                  </a:cubicBezTo>
                  <a:cubicBezTo>
                    <a:pt x="9563" y="5644"/>
                    <a:pt x="9668" y="5957"/>
                    <a:pt x="9793" y="6271"/>
                  </a:cubicBezTo>
                  <a:cubicBezTo>
                    <a:pt x="10065" y="6899"/>
                    <a:pt x="10149" y="7548"/>
                    <a:pt x="10128" y="8217"/>
                  </a:cubicBezTo>
                  <a:cubicBezTo>
                    <a:pt x="10086" y="9012"/>
                    <a:pt x="9940" y="9786"/>
                    <a:pt x="9730" y="10561"/>
                  </a:cubicBezTo>
                  <a:lnTo>
                    <a:pt x="9333" y="11816"/>
                  </a:lnTo>
                  <a:cubicBezTo>
                    <a:pt x="9312" y="11816"/>
                    <a:pt x="9312" y="11837"/>
                    <a:pt x="9312" y="11858"/>
                  </a:cubicBezTo>
                  <a:cubicBezTo>
                    <a:pt x="9249" y="12297"/>
                    <a:pt x="9019" y="12695"/>
                    <a:pt x="8851" y="13092"/>
                  </a:cubicBezTo>
                  <a:cubicBezTo>
                    <a:pt x="8726" y="13385"/>
                    <a:pt x="8621" y="13636"/>
                    <a:pt x="8517" y="13929"/>
                  </a:cubicBezTo>
                  <a:cubicBezTo>
                    <a:pt x="8496" y="14034"/>
                    <a:pt x="8475" y="14118"/>
                    <a:pt x="8475" y="14222"/>
                  </a:cubicBezTo>
                  <a:cubicBezTo>
                    <a:pt x="8475" y="14369"/>
                    <a:pt x="8538" y="14432"/>
                    <a:pt x="8705" y="14432"/>
                  </a:cubicBezTo>
                  <a:lnTo>
                    <a:pt x="8810" y="14432"/>
                  </a:lnTo>
                  <a:cubicBezTo>
                    <a:pt x="8956" y="14390"/>
                    <a:pt x="9061" y="14348"/>
                    <a:pt x="9123" y="14160"/>
                  </a:cubicBezTo>
                  <a:cubicBezTo>
                    <a:pt x="9375" y="13427"/>
                    <a:pt x="9668" y="12716"/>
                    <a:pt x="9940" y="12025"/>
                  </a:cubicBezTo>
                  <a:cubicBezTo>
                    <a:pt x="10170" y="11398"/>
                    <a:pt x="10358" y="10749"/>
                    <a:pt x="10484" y="10058"/>
                  </a:cubicBezTo>
                  <a:cubicBezTo>
                    <a:pt x="10609" y="9494"/>
                    <a:pt x="10693" y="8887"/>
                    <a:pt x="10672" y="8280"/>
                  </a:cubicBezTo>
                  <a:cubicBezTo>
                    <a:pt x="10672" y="7799"/>
                    <a:pt x="10588" y="7359"/>
                    <a:pt x="10484" y="6899"/>
                  </a:cubicBezTo>
                  <a:cubicBezTo>
                    <a:pt x="10086" y="5016"/>
                    <a:pt x="9270" y="3363"/>
                    <a:pt x="7994" y="1940"/>
                  </a:cubicBezTo>
                  <a:cubicBezTo>
                    <a:pt x="7889" y="1835"/>
                    <a:pt x="7763" y="1710"/>
                    <a:pt x="7638" y="1605"/>
                  </a:cubicBezTo>
                  <a:cubicBezTo>
                    <a:pt x="7073" y="1166"/>
                    <a:pt x="6508" y="768"/>
                    <a:pt x="5880" y="455"/>
                  </a:cubicBezTo>
                  <a:cubicBezTo>
                    <a:pt x="5399" y="224"/>
                    <a:pt x="4918" y="78"/>
                    <a:pt x="4395" y="15"/>
                  </a:cubicBezTo>
                  <a:cubicBezTo>
                    <a:pt x="4279" y="6"/>
                    <a:pt x="4165" y="0"/>
                    <a:pt x="40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62"/>
            <p:cNvSpPr/>
            <p:nvPr/>
          </p:nvSpPr>
          <p:spPr>
            <a:xfrm>
              <a:off x="4794700" y="2952700"/>
              <a:ext cx="481800" cy="189675"/>
            </a:xfrm>
            <a:custGeom>
              <a:avLst/>
              <a:gdLst/>
              <a:ahLst/>
              <a:cxnLst/>
              <a:rect l="l" t="t" r="r" b="b"/>
              <a:pathLst>
                <a:path w="19272" h="7587" extrusionOk="0">
                  <a:moveTo>
                    <a:pt x="13244" y="1"/>
                  </a:moveTo>
                  <a:cubicBezTo>
                    <a:pt x="13058" y="1"/>
                    <a:pt x="12870" y="5"/>
                    <a:pt x="12680" y="11"/>
                  </a:cubicBezTo>
                  <a:cubicBezTo>
                    <a:pt x="10735" y="115"/>
                    <a:pt x="8872" y="638"/>
                    <a:pt x="7136" y="1643"/>
                  </a:cubicBezTo>
                  <a:cubicBezTo>
                    <a:pt x="6613" y="1956"/>
                    <a:pt x="6131" y="2312"/>
                    <a:pt x="5650" y="2689"/>
                  </a:cubicBezTo>
                  <a:cubicBezTo>
                    <a:pt x="5211" y="3024"/>
                    <a:pt x="4771" y="3358"/>
                    <a:pt x="4311" y="3672"/>
                  </a:cubicBezTo>
                  <a:cubicBezTo>
                    <a:pt x="3223" y="4467"/>
                    <a:pt x="2156" y="5262"/>
                    <a:pt x="1152" y="6162"/>
                  </a:cubicBezTo>
                  <a:cubicBezTo>
                    <a:pt x="817" y="6476"/>
                    <a:pt x="503" y="6769"/>
                    <a:pt x="189" y="7083"/>
                  </a:cubicBezTo>
                  <a:cubicBezTo>
                    <a:pt x="126" y="7125"/>
                    <a:pt x="84" y="7208"/>
                    <a:pt x="63" y="7250"/>
                  </a:cubicBezTo>
                  <a:cubicBezTo>
                    <a:pt x="1" y="7355"/>
                    <a:pt x="22" y="7459"/>
                    <a:pt x="126" y="7522"/>
                  </a:cubicBezTo>
                  <a:cubicBezTo>
                    <a:pt x="202" y="7564"/>
                    <a:pt x="298" y="7586"/>
                    <a:pt x="397" y="7586"/>
                  </a:cubicBezTo>
                  <a:cubicBezTo>
                    <a:pt x="544" y="7586"/>
                    <a:pt x="696" y="7538"/>
                    <a:pt x="796" y="7438"/>
                  </a:cubicBezTo>
                  <a:cubicBezTo>
                    <a:pt x="1779" y="6518"/>
                    <a:pt x="2804" y="5618"/>
                    <a:pt x="3872" y="4739"/>
                  </a:cubicBezTo>
                  <a:cubicBezTo>
                    <a:pt x="5190" y="3693"/>
                    <a:pt x="6550" y="2731"/>
                    <a:pt x="8014" y="1956"/>
                  </a:cubicBezTo>
                  <a:cubicBezTo>
                    <a:pt x="8454" y="1705"/>
                    <a:pt x="8914" y="1475"/>
                    <a:pt x="9395" y="1266"/>
                  </a:cubicBezTo>
                  <a:cubicBezTo>
                    <a:pt x="9919" y="1057"/>
                    <a:pt x="10463" y="910"/>
                    <a:pt x="11007" y="806"/>
                  </a:cubicBezTo>
                  <a:cubicBezTo>
                    <a:pt x="11707" y="659"/>
                    <a:pt x="12395" y="576"/>
                    <a:pt x="13090" y="576"/>
                  </a:cubicBezTo>
                  <a:cubicBezTo>
                    <a:pt x="13288" y="576"/>
                    <a:pt x="13486" y="583"/>
                    <a:pt x="13685" y="596"/>
                  </a:cubicBezTo>
                  <a:cubicBezTo>
                    <a:pt x="14459" y="638"/>
                    <a:pt x="15233" y="743"/>
                    <a:pt x="15965" y="952"/>
                  </a:cubicBezTo>
                  <a:cubicBezTo>
                    <a:pt x="16614" y="1140"/>
                    <a:pt x="17221" y="1371"/>
                    <a:pt x="17807" y="1664"/>
                  </a:cubicBezTo>
                  <a:cubicBezTo>
                    <a:pt x="18162" y="1852"/>
                    <a:pt x="18539" y="1956"/>
                    <a:pt x="18937" y="1977"/>
                  </a:cubicBezTo>
                  <a:cubicBezTo>
                    <a:pt x="19020" y="1977"/>
                    <a:pt x="19104" y="1977"/>
                    <a:pt x="19167" y="1956"/>
                  </a:cubicBezTo>
                  <a:cubicBezTo>
                    <a:pt x="19271" y="1956"/>
                    <a:pt x="19271" y="1873"/>
                    <a:pt x="19230" y="1810"/>
                  </a:cubicBezTo>
                  <a:cubicBezTo>
                    <a:pt x="19167" y="1768"/>
                    <a:pt x="19146" y="1747"/>
                    <a:pt x="19104" y="1705"/>
                  </a:cubicBezTo>
                  <a:cubicBezTo>
                    <a:pt x="18895" y="1601"/>
                    <a:pt x="18644" y="1475"/>
                    <a:pt x="18413" y="1392"/>
                  </a:cubicBezTo>
                  <a:cubicBezTo>
                    <a:pt x="18058" y="1245"/>
                    <a:pt x="17681" y="1140"/>
                    <a:pt x="17325" y="1015"/>
                  </a:cubicBezTo>
                  <a:cubicBezTo>
                    <a:pt x="16635" y="764"/>
                    <a:pt x="15986" y="534"/>
                    <a:pt x="15338" y="303"/>
                  </a:cubicBezTo>
                  <a:cubicBezTo>
                    <a:pt x="15128" y="220"/>
                    <a:pt x="14919" y="199"/>
                    <a:pt x="14710" y="136"/>
                  </a:cubicBezTo>
                  <a:cubicBezTo>
                    <a:pt x="14224" y="30"/>
                    <a:pt x="13738" y="1"/>
                    <a:pt x="13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62"/>
            <p:cNvSpPr/>
            <p:nvPr/>
          </p:nvSpPr>
          <p:spPr>
            <a:xfrm>
              <a:off x="4875775" y="3179325"/>
              <a:ext cx="279875" cy="231875"/>
            </a:xfrm>
            <a:custGeom>
              <a:avLst/>
              <a:gdLst/>
              <a:ahLst/>
              <a:cxnLst/>
              <a:rect l="l" t="t" r="r" b="b"/>
              <a:pathLst>
                <a:path w="11195" h="9275" extrusionOk="0">
                  <a:moveTo>
                    <a:pt x="9641" y="1"/>
                  </a:moveTo>
                  <a:cubicBezTo>
                    <a:pt x="9602" y="1"/>
                    <a:pt x="9562" y="2"/>
                    <a:pt x="9521" y="5"/>
                  </a:cubicBezTo>
                  <a:cubicBezTo>
                    <a:pt x="9207" y="5"/>
                    <a:pt x="8935" y="110"/>
                    <a:pt x="8684" y="257"/>
                  </a:cubicBezTo>
                  <a:cubicBezTo>
                    <a:pt x="8140" y="591"/>
                    <a:pt x="7680" y="1052"/>
                    <a:pt x="7324" y="1575"/>
                  </a:cubicBezTo>
                  <a:cubicBezTo>
                    <a:pt x="6989" y="2056"/>
                    <a:pt x="6676" y="2558"/>
                    <a:pt x="6320" y="3060"/>
                  </a:cubicBezTo>
                  <a:cubicBezTo>
                    <a:pt x="6069" y="3458"/>
                    <a:pt x="5797" y="3835"/>
                    <a:pt x="5525" y="4211"/>
                  </a:cubicBezTo>
                  <a:cubicBezTo>
                    <a:pt x="5023" y="4797"/>
                    <a:pt x="4499" y="5446"/>
                    <a:pt x="3976" y="6011"/>
                  </a:cubicBezTo>
                  <a:cubicBezTo>
                    <a:pt x="2846" y="7245"/>
                    <a:pt x="1549" y="8270"/>
                    <a:pt x="105" y="9107"/>
                  </a:cubicBezTo>
                  <a:cubicBezTo>
                    <a:pt x="85" y="9128"/>
                    <a:pt x="43" y="9128"/>
                    <a:pt x="22" y="9149"/>
                  </a:cubicBezTo>
                  <a:cubicBezTo>
                    <a:pt x="22" y="9149"/>
                    <a:pt x="1" y="9149"/>
                    <a:pt x="1" y="9170"/>
                  </a:cubicBezTo>
                  <a:cubicBezTo>
                    <a:pt x="22" y="9254"/>
                    <a:pt x="105" y="9275"/>
                    <a:pt x="189" y="9275"/>
                  </a:cubicBezTo>
                  <a:cubicBezTo>
                    <a:pt x="419" y="9254"/>
                    <a:pt x="650" y="9275"/>
                    <a:pt x="901" y="9170"/>
                  </a:cubicBezTo>
                  <a:cubicBezTo>
                    <a:pt x="1863" y="8752"/>
                    <a:pt x="2700" y="8187"/>
                    <a:pt x="3453" y="7475"/>
                  </a:cubicBezTo>
                  <a:cubicBezTo>
                    <a:pt x="4311" y="6722"/>
                    <a:pt x="5023" y="5822"/>
                    <a:pt x="5713" y="4923"/>
                  </a:cubicBezTo>
                  <a:cubicBezTo>
                    <a:pt x="6236" y="4211"/>
                    <a:pt x="6717" y="3500"/>
                    <a:pt x="7240" y="2767"/>
                  </a:cubicBezTo>
                  <a:cubicBezTo>
                    <a:pt x="7282" y="2726"/>
                    <a:pt x="7303" y="2684"/>
                    <a:pt x="7324" y="2663"/>
                  </a:cubicBezTo>
                  <a:cubicBezTo>
                    <a:pt x="7659" y="1868"/>
                    <a:pt x="8224" y="1282"/>
                    <a:pt x="8935" y="822"/>
                  </a:cubicBezTo>
                  <a:cubicBezTo>
                    <a:pt x="9186" y="696"/>
                    <a:pt x="9437" y="591"/>
                    <a:pt x="9730" y="591"/>
                  </a:cubicBezTo>
                  <a:cubicBezTo>
                    <a:pt x="9751" y="590"/>
                    <a:pt x="9772" y="589"/>
                    <a:pt x="9792" y="589"/>
                  </a:cubicBezTo>
                  <a:cubicBezTo>
                    <a:pt x="10056" y="589"/>
                    <a:pt x="10265" y="714"/>
                    <a:pt x="10421" y="947"/>
                  </a:cubicBezTo>
                  <a:cubicBezTo>
                    <a:pt x="10630" y="1261"/>
                    <a:pt x="10735" y="1596"/>
                    <a:pt x="10735" y="1951"/>
                  </a:cubicBezTo>
                  <a:cubicBezTo>
                    <a:pt x="10735" y="2516"/>
                    <a:pt x="10630" y="3039"/>
                    <a:pt x="10442" y="3563"/>
                  </a:cubicBezTo>
                  <a:cubicBezTo>
                    <a:pt x="10212" y="4253"/>
                    <a:pt x="9898" y="4923"/>
                    <a:pt x="9584" y="5592"/>
                  </a:cubicBezTo>
                  <a:cubicBezTo>
                    <a:pt x="9375" y="6073"/>
                    <a:pt x="9165" y="6555"/>
                    <a:pt x="9019" y="7078"/>
                  </a:cubicBezTo>
                  <a:cubicBezTo>
                    <a:pt x="8998" y="7161"/>
                    <a:pt x="8977" y="7245"/>
                    <a:pt x="8977" y="7287"/>
                  </a:cubicBezTo>
                  <a:cubicBezTo>
                    <a:pt x="9073" y="7348"/>
                    <a:pt x="9159" y="7376"/>
                    <a:pt x="9236" y="7376"/>
                  </a:cubicBezTo>
                  <a:cubicBezTo>
                    <a:pt x="9344" y="7376"/>
                    <a:pt x="9436" y="7322"/>
                    <a:pt x="9521" y="7224"/>
                  </a:cubicBezTo>
                  <a:cubicBezTo>
                    <a:pt x="9668" y="7057"/>
                    <a:pt x="9793" y="6848"/>
                    <a:pt x="9856" y="6638"/>
                  </a:cubicBezTo>
                  <a:cubicBezTo>
                    <a:pt x="9981" y="6262"/>
                    <a:pt x="10128" y="5885"/>
                    <a:pt x="10253" y="5508"/>
                  </a:cubicBezTo>
                  <a:cubicBezTo>
                    <a:pt x="10358" y="5195"/>
                    <a:pt x="10463" y="4860"/>
                    <a:pt x="10609" y="4609"/>
                  </a:cubicBezTo>
                  <a:cubicBezTo>
                    <a:pt x="10881" y="4148"/>
                    <a:pt x="11007" y="3688"/>
                    <a:pt x="11090" y="3186"/>
                  </a:cubicBezTo>
                  <a:cubicBezTo>
                    <a:pt x="11195" y="2642"/>
                    <a:pt x="11195" y="2056"/>
                    <a:pt x="11090" y="1512"/>
                  </a:cubicBezTo>
                  <a:cubicBezTo>
                    <a:pt x="11028" y="1219"/>
                    <a:pt x="10965" y="968"/>
                    <a:pt x="10797" y="696"/>
                  </a:cubicBezTo>
                  <a:cubicBezTo>
                    <a:pt x="10526" y="249"/>
                    <a:pt x="10146" y="1"/>
                    <a:pt x="96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62"/>
            <p:cNvSpPr/>
            <p:nvPr/>
          </p:nvSpPr>
          <p:spPr>
            <a:xfrm>
              <a:off x="5032900" y="2875350"/>
              <a:ext cx="481600" cy="255475"/>
            </a:xfrm>
            <a:custGeom>
              <a:avLst/>
              <a:gdLst/>
              <a:ahLst/>
              <a:cxnLst/>
              <a:rect l="l" t="t" r="r" b="b"/>
              <a:pathLst>
                <a:path w="19264" h="10219" extrusionOk="0">
                  <a:moveTo>
                    <a:pt x="4494" y="1"/>
                  </a:moveTo>
                  <a:cubicBezTo>
                    <a:pt x="4099" y="1"/>
                    <a:pt x="3702" y="17"/>
                    <a:pt x="3299" y="50"/>
                  </a:cubicBezTo>
                  <a:cubicBezTo>
                    <a:pt x="2525" y="92"/>
                    <a:pt x="1771" y="154"/>
                    <a:pt x="1039" y="238"/>
                  </a:cubicBezTo>
                  <a:cubicBezTo>
                    <a:pt x="809" y="259"/>
                    <a:pt x="600" y="301"/>
                    <a:pt x="391" y="364"/>
                  </a:cubicBezTo>
                  <a:cubicBezTo>
                    <a:pt x="286" y="384"/>
                    <a:pt x="181" y="447"/>
                    <a:pt x="160" y="468"/>
                  </a:cubicBezTo>
                  <a:cubicBezTo>
                    <a:pt x="98" y="489"/>
                    <a:pt x="77" y="573"/>
                    <a:pt x="56" y="615"/>
                  </a:cubicBezTo>
                  <a:cubicBezTo>
                    <a:pt x="1" y="743"/>
                    <a:pt x="58" y="807"/>
                    <a:pt x="157" y="807"/>
                  </a:cubicBezTo>
                  <a:cubicBezTo>
                    <a:pt x="171" y="807"/>
                    <a:pt x="187" y="806"/>
                    <a:pt x="202" y="803"/>
                  </a:cubicBezTo>
                  <a:lnTo>
                    <a:pt x="1688" y="657"/>
                  </a:lnTo>
                  <a:cubicBezTo>
                    <a:pt x="2378" y="573"/>
                    <a:pt x="3048" y="468"/>
                    <a:pt x="3759" y="447"/>
                  </a:cubicBezTo>
                  <a:cubicBezTo>
                    <a:pt x="4094" y="447"/>
                    <a:pt x="4471" y="468"/>
                    <a:pt x="4805" y="468"/>
                  </a:cubicBezTo>
                  <a:cubicBezTo>
                    <a:pt x="5015" y="468"/>
                    <a:pt x="5203" y="468"/>
                    <a:pt x="5412" y="447"/>
                  </a:cubicBezTo>
                  <a:cubicBezTo>
                    <a:pt x="5564" y="433"/>
                    <a:pt x="5714" y="426"/>
                    <a:pt x="5864" y="426"/>
                  </a:cubicBezTo>
                  <a:cubicBezTo>
                    <a:pt x="6354" y="426"/>
                    <a:pt x="6835" y="498"/>
                    <a:pt x="7316" y="594"/>
                  </a:cubicBezTo>
                  <a:cubicBezTo>
                    <a:pt x="8069" y="761"/>
                    <a:pt x="8802" y="1012"/>
                    <a:pt x="9513" y="1326"/>
                  </a:cubicBezTo>
                  <a:cubicBezTo>
                    <a:pt x="9911" y="1514"/>
                    <a:pt x="10308" y="1703"/>
                    <a:pt x="10727" y="1870"/>
                  </a:cubicBezTo>
                  <a:cubicBezTo>
                    <a:pt x="10936" y="1975"/>
                    <a:pt x="11145" y="2037"/>
                    <a:pt x="11354" y="2121"/>
                  </a:cubicBezTo>
                  <a:cubicBezTo>
                    <a:pt x="12087" y="2393"/>
                    <a:pt x="12735" y="2791"/>
                    <a:pt x="13363" y="3272"/>
                  </a:cubicBezTo>
                  <a:cubicBezTo>
                    <a:pt x="14158" y="3858"/>
                    <a:pt x="14870" y="4569"/>
                    <a:pt x="15539" y="5322"/>
                  </a:cubicBezTo>
                  <a:lnTo>
                    <a:pt x="17485" y="7603"/>
                  </a:lnTo>
                  <a:cubicBezTo>
                    <a:pt x="17652" y="7791"/>
                    <a:pt x="17757" y="8022"/>
                    <a:pt x="17862" y="8231"/>
                  </a:cubicBezTo>
                  <a:cubicBezTo>
                    <a:pt x="18008" y="8545"/>
                    <a:pt x="18155" y="8879"/>
                    <a:pt x="18301" y="9193"/>
                  </a:cubicBezTo>
                  <a:cubicBezTo>
                    <a:pt x="18427" y="9444"/>
                    <a:pt x="18573" y="9696"/>
                    <a:pt x="18782" y="9884"/>
                  </a:cubicBezTo>
                  <a:cubicBezTo>
                    <a:pt x="18887" y="9988"/>
                    <a:pt x="19013" y="10072"/>
                    <a:pt x="19138" y="10177"/>
                  </a:cubicBezTo>
                  <a:cubicBezTo>
                    <a:pt x="19159" y="10198"/>
                    <a:pt x="19222" y="10198"/>
                    <a:pt x="19264" y="10219"/>
                  </a:cubicBezTo>
                  <a:cubicBezTo>
                    <a:pt x="19243" y="10093"/>
                    <a:pt x="19243" y="9988"/>
                    <a:pt x="19222" y="9884"/>
                  </a:cubicBezTo>
                  <a:cubicBezTo>
                    <a:pt x="19075" y="9151"/>
                    <a:pt x="18741" y="8461"/>
                    <a:pt x="18322" y="7875"/>
                  </a:cubicBezTo>
                  <a:cubicBezTo>
                    <a:pt x="17904" y="7289"/>
                    <a:pt x="17443" y="6766"/>
                    <a:pt x="16941" y="6243"/>
                  </a:cubicBezTo>
                  <a:cubicBezTo>
                    <a:pt x="16606" y="5887"/>
                    <a:pt x="16230" y="5511"/>
                    <a:pt x="15895" y="5155"/>
                  </a:cubicBezTo>
                  <a:cubicBezTo>
                    <a:pt x="15748" y="4967"/>
                    <a:pt x="15581" y="4778"/>
                    <a:pt x="15435" y="4569"/>
                  </a:cubicBezTo>
                  <a:cubicBezTo>
                    <a:pt x="14619" y="3439"/>
                    <a:pt x="13572" y="2581"/>
                    <a:pt x="12317" y="1975"/>
                  </a:cubicBezTo>
                  <a:cubicBezTo>
                    <a:pt x="11626" y="1640"/>
                    <a:pt x="10957" y="1410"/>
                    <a:pt x="10225" y="1242"/>
                  </a:cubicBezTo>
                  <a:cubicBezTo>
                    <a:pt x="10141" y="1221"/>
                    <a:pt x="10099" y="1201"/>
                    <a:pt x="10015" y="1180"/>
                  </a:cubicBezTo>
                  <a:cubicBezTo>
                    <a:pt x="9409" y="887"/>
                    <a:pt x="8781" y="657"/>
                    <a:pt x="8132" y="468"/>
                  </a:cubicBezTo>
                  <a:cubicBezTo>
                    <a:pt x="7546" y="301"/>
                    <a:pt x="6981" y="196"/>
                    <a:pt x="6396" y="133"/>
                  </a:cubicBezTo>
                  <a:cubicBezTo>
                    <a:pt x="5752" y="43"/>
                    <a:pt x="5125" y="1"/>
                    <a:pt x="44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62"/>
            <p:cNvSpPr/>
            <p:nvPr/>
          </p:nvSpPr>
          <p:spPr>
            <a:xfrm>
              <a:off x="4792625" y="2927050"/>
              <a:ext cx="435225" cy="173725"/>
            </a:xfrm>
            <a:custGeom>
              <a:avLst/>
              <a:gdLst/>
              <a:ahLst/>
              <a:cxnLst/>
              <a:rect l="l" t="t" r="r" b="b"/>
              <a:pathLst>
                <a:path w="17409" h="6949" extrusionOk="0">
                  <a:moveTo>
                    <a:pt x="13755" y="1"/>
                  </a:moveTo>
                  <a:cubicBezTo>
                    <a:pt x="13355" y="1"/>
                    <a:pt x="12952" y="11"/>
                    <a:pt x="12554" y="11"/>
                  </a:cubicBezTo>
                  <a:cubicBezTo>
                    <a:pt x="11675" y="11"/>
                    <a:pt x="10838" y="200"/>
                    <a:pt x="9981" y="388"/>
                  </a:cubicBezTo>
                  <a:cubicBezTo>
                    <a:pt x="8976" y="597"/>
                    <a:pt x="8035" y="911"/>
                    <a:pt x="7114" y="1329"/>
                  </a:cubicBezTo>
                  <a:cubicBezTo>
                    <a:pt x="6633" y="1560"/>
                    <a:pt x="6131" y="1853"/>
                    <a:pt x="5691" y="2166"/>
                  </a:cubicBezTo>
                  <a:cubicBezTo>
                    <a:pt x="5608" y="2250"/>
                    <a:pt x="5503" y="2271"/>
                    <a:pt x="5419" y="2313"/>
                  </a:cubicBezTo>
                  <a:cubicBezTo>
                    <a:pt x="4750" y="2627"/>
                    <a:pt x="4143" y="3045"/>
                    <a:pt x="3557" y="3526"/>
                  </a:cubicBezTo>
                  <a:cubicBezTo>
                    <a:pt x="2992" y="3966"/>
                    <a:pt x="2469" y="4468"/>
                    <a:pt x="1925" y="4928"/>
                  </a:cubicBezTo>
                  <a:cubicBezTo>
                    <a:pt x="1360" y="5410"/>
                    <a:pt x="816" y="5870"/>
                    <a:pt x="251" y="6288"/>
                  </a:cubicBezTo>
                  <a:cubicBezTo>
                    <a:pt x="146" y="6372"/>
                    <a:pt x="63" y="6477"/>
                    <a:pt x="42" y="6602"/>
                  </a:cubicBezTo>
                  <a:cubicBezTo>
                    <a:pt x="0" y="6749"/>
                    <a:pt x="42" y="6853"/>
                    <a:pt x="146" y="6895"/>
                  </a:cubicBezTo>
                  <a:cubicBezTo>
                    <a:pt x="192" y="6932"/>
                    <a:pt x="242" y="6948"/>
                    <a:pt x="293" y="6948"/>
                  </a:cubicBezTo>
                  <a:cubicBezTo>
                    <a:pt x="357" y="6948"/>
                    <a:pt x="423" y="6921"/>
                    <a:pt x="481" y="6874"/>
                  </a:cubicBezTo>
                  <a:lnTo>
                    <a:pt x="1109" y="6330"/>
                  </a:lnTo>
                  <a:cubicBezTo>
                    <a:pt x="2804" y="4866"/>
                    <a:pt x="4645" y="3526"/>
                    <a:pt x="6591" y="2397"/>
                  </a:cubicBezTo>
                  <a:cubicBezTo>
                    <a:pt x="7114" y="2083"/>
                    <a:pt x="7700" y="1790"/>
                    <a:pt x="8244" y="1518"/>
                  </a:cubicBezTo>
                  <a:cubicBezTo>
                    <a:pt x="8307" y="1476"/>
                    <a:pt x="8349" y="1476"/>
                    <a:pt x="8411" y="1455"/>
                  </a:cubicBezTo>
                  <a:lnTo>
                    <a:pt x="10608" y="827"/>
                  </a:lnTo>
                  <a:cubicBezTo>
                    <a:pt x="11278" y="639"/>
                    <a:pt x="11989" y="513"/>
                    <a:pt x="12701" y="493"/>
                  </a:cubicBezTo>
                  <a:cubicBezTo>
                    <a:pt x="12790" y="487"/>
                    <a:pt x="12880" y="484"/>
                    <a:pt x="12970" y="484"/>
                  </a:cubicBezTo>
                  <a:cubicBezTo>
                    <a:pt x="13215" y="484"/>
                    <a:pt x="13460" y="504"/>
                    <a:pt x="13705" y="534"/>
                  </a:cubicBezTo>
                  <a:cubicBezTo>
                    <a:pt x="13789" y="534"/>
                    <a:pt x="13851" y="534"/>
                    <a:pt x="13893" y="513"/>
                  </a:cubicBezTo>
                  <a:cubicBezTo>
                    <a:pt x="14042" y="464"/>
                    <a:pt x="14190" y="443"/>
                    <a:pt x="14338" y="443"/>
                  </a:cubicBezTo>
                  <a:cubicBezTo>
                    <a:pt x="14504" y="443"/>
                    <a:pt x="14669" y="469"/>
                    <a:pt x="14835" y="513"/>
                  </a:cubicBezTo>
                  <a:cubicBezTo>
                    <a:pt x="15232" y="618"/>
                    <a:pt x="15588" y="827"/>
                    <a:pt x="15986" y="1016"/>
                  </a:cubicBezTo>
                  <a:cubicBezTo>
                    <a:pt x="16279" y="1141"/>
                    <a:pt x="16572" y="1267"/>
                    <a:pt x="16885" y="1309"/>
                  </a:cubicBezTo>
                  <a:cubicBezTo>
                    <a:pt x="16907" y="1311"/>
                    <a:pt x="16929" y="1313"/>
                    <a:pt x="16951" y="1313"/>
                  </a:cubicBezTo>
                  <a:cubicBezTo>
                    <a:pt x="17101" y="1313"/>
                    <a:pt x="17263" y="1253"/>
                    <a:pt x="17408" y="1162"/>
                  </a:cubicBezTo>
                  <a:cubicBezTo>
                    <a:pt x="17116" y="848"/>
                    <a:pt x="16802" y="618"/>
                    <a:pt x="16425" y="430"/>
                  </a:cubicBezTo>
                  <a:cubicBezTo>
                    <a:pt x="15965" y="200"/>
                    <a:pt x="15463" y="95"/>
                    <a:pt x="14939" y="53"/>
                  </a:cubicBezTo>
                  <a:cubicBezTo>
                    <a:pt x="14552" y="11"/>
                    <a:pt x="14155" y="1"/>
                    <a:pt x="137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62"/>
            <p:cNvSpPr/>
            <p:nvPr/>
          </p:nvSpPr>
          <p:spPr>
            <a:xfrm>
              <a:off x="5205325" y="2737950"/>
              <a:ext cx="367775" cy="262100"/>
            </a:xfrm>
            <a:custGeom>
              <a:avLst/>
              <a:gdLst/>
              <a:ahLst/>
              <a:cxnLst/>
              <a:rect l="l" t="t" r="r" b="b"/>
              <a:pathLst>
                <a:path w="14711" h="10484" extrusionOk="0">
                  <a:moveTo>
                    <a:pt x="1" y="1"/>
                  </a:moveTo>
                  <a:lnTo>
                    <a:pt x="1" y="1"/>
                  </a:lnTo>
                  <a:cubicBezTo>
                    <a:pt x="43" y="126"/>
                    <a:pt x="126" y="189"/>
                    <a:pt x="210" y="231"/>
                  </a:cubicBezTo>
                  <a:cubicBezTo>
                    <a:pt x="398" y="399"/>
                    <a:pt x="628" y="503"/>
                    <a:pt x="859" y="566"/>
                  </a:cubicBezTo>
                  <a:lnTo>
                    <a:pt x="2281" y="963"/>
                  </a:lnTo>
                  <a:cubicBezTo>
                    <a:pt x="2825" y="1131"/>
                    <a:pt x="3411" y="1256"/>
                    <a:pt x="3893" y="1507"/>
                  </a:cubicBezTo>
                  <a:cubicBezTo>
                    <a:pt x="4771" y="1968"/>
                    <a:pt x="5608" y="2428"/>
                    <a:pt x="6403" y="2972"/>
                  </a:cubicBezTo>
                  <a:cubicBezTo>
                    <a:pt x="7805" y="3914"/>
                    <a:pt x="9103" y="4939"/>
                    <a:pt x="10358" y="6048"/>
                  </a:cubicBezTo>
                  <a:cubicBezTo>
                    <a:pt x="10944" y="6529"/>
                    <a:pt x="11488" y="7031"/>
                    <a:pt x="12053" y="7533"/>
                  </a:cubicBezTo>
                  <a:cubicBezTo>
                    <a:pt x="12116" y="7575"/>
                    <a:pt x="12157" y="7617"/>
                    <a:pt x="12199" y="7659"/>
                  </a:cubicBezTo>
                  <a:cubicBezTo>
                    <a:pt x="12534" y="8098"/>
                    <a:pt x="12952" y="8517"/>
                    <a:pt x="13350" y="8935"/>
                  </a:cubicBezTo>
                  <a:cubicBezTo>
                    <a:pt x="13727" y="9333"/>
                    <a:pt x="14103" y="9751"/>
                    <a:pt x="14438" y="10149"/>
                  </a:cubicBezTo>
                  <a:cubicBezTo>
                    <a:pt x="14522" y="10254"/>
                    <a:pt x="14605" y="10358"/>
                    <a:pt x="14710" y="10484"/>
                  </a:cubicBezTo>
                  <a:lnTo>
                    <a:pt x="14710" y="10295"/>
                  </a:lnTo>
                  <a:cubicBezTo>
                    <a:pt x="14647" y="9668"/>
                    <a:pt x="14396" y="9145"/>
                    <a:pt x="14020" y="8684"/>
                  </a:cubicBezTo>
                  <a:cubicBezTo>
                    <a:pt x="13727" y="8349"/>
                    <a:pt x="13413" y="8036"/>
                    <a:pt x="13078" y="7743"/>
                  </a:cubicBezTo>
                  <a:cubicBezTo>
                    <a:pt x="12764" y="7450"/>
                    <a:pt x="12429" y="7220"/>
                    <a:pt x="12116" y="6927"/>
                  </a:cubicBezTo>
                  <a:cubicBezTo>
                    <a:pt x="11718" y="6592"/>
                    <a:pt x="11362" y="6215"/>
                    <a:pt x="10965" y="5880"/>
                  </a:cubicBezTo>
                  <a:cubicBezTo>
                    <a:pt x="9437" y="4500"/>
                    <a:pt x="7805" y="3265"/>
                    <a:pt x="6090" y="2135"/>
                  </a:cubicBezTo>
                  <a:cubicBezTo>
                    <a:pt x="5776" y="1926"/>
                    <a:pt x="5462" y="1717"/>
                    <a:pt x="5148" y="1549"/>
                  </a:cubicBezTo>
                  <a:cubicBezTo>
                    <a:pt x="4834" y="1361"/>
                    <a:pt x="4520" y="1194"/>
                    <a:pt x="4185" y="1068"/>
                  </a:cubicBezTo>
                  <a:cubicBezTo>
                    <a:pt x="3683" y="859"/>
                    <a:pt x="3181" y="650"/>
                    <a:pt x="2700" y="503"/>
                  </a:cubicBezTo>
                  <a:cubicBezTo>
                    <a:pt x="2009" y="294"/>
                    <a:pt x="1319" y="106"/>
                    <a:pt x="608" y="43"/>
                  </a:cubicBezTo>
                  <a:cubicBezTo>
                    <a:pt x="419" y="22"/>
                    <a:pt x="231" y="2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62"/>
            <p:cNvSpPr/>
            <p:nvPr/>
          </p:nvSpPr>
          <p:spPr>
            <a:xfrm>
              <a:off x="5057825" y="2786000"/>
              <a:ext cx="406450" cy="169075"/>
            </a:xfrm>
            <a:custGeom>
              <a:avLst/>
              <a:gdLst/>
              <a:ahLst/>
              <a:cxnLst/>
              <a:rect l="l" t="t" r="r" b="b"/>
              <a:pathLst>
                <a:path w="16258" h="6763" extrusionOk="0">
                  <a:moveTo>
                    <a:pt x="4591" y="0"/>
                  </a:moveTo>
                  <a:cubicBezTo>
                    <a:pt x="4160" y="0"/>
                    <a:pt x="3733" y="36"/>
                    <a:pt x="3306" y="88"/>
                  </a:cubicBezTo>
                  <a:cubicBezTo>
                    <a:pt x="2637" y="171"/>
                    <a:pt x="1925" y="255"/>
                    <a:pt x="1235" y="360"/>
                  </a:cubicBezTo>
                  <a:cubicBezTo>
                    <a:pt x="900" y="401"/>
                    <a:pt x="565" y="485"/>
                    <a:pt x="230" y="569"/>
                  </a:cubicBezTo>
                  <a:lnTo>
                    <a:pt x="0" y="632"/>
                  </a:lnTo>
                  <a:cubicBezTo>
                    <a:pt x="105" y="694"/>
                    <a:pt x="210" y="715"/>
                    <a:pt x="314" y="715"/>
                  </a:cubicBezTo>
                  <a:cubicBezTo>
                    <a:pt x="565" y="715"/>
                    <a:pt x="795" y="715"/>
                    <a:pt x="1067" y="694"/>
                  </a:cubicBezTo>
                  <a:cubicBezTo>
                    <a:pt x="1689" y="619"/>
                    <a:pt x="2311" y="565"/>
                    <a:pt x="2941" y="565"/>
                  </a:cubicBezTo>
                  <a:cubicBezTo>
                    <a:pt x="3180" y="565"/>
                    <a:pt x="3420" y="573"/>
                    <a:pt x="3662" y="590"/>
                  </a:cubicBezTo>
                  <a:cubicBezTo>
                    <a:pt x="4499" y="632"/>
                    <a:pt x="5357" y="736"/>
                    <a:pt x="6194" y="925"/>
                  </a:cubicBezTo>
                  <a:cubicBezTo>
                    <a:pt x="6759" y="1050"/>
                    <a:pt x="7344" y="1218"/>
                    <a:pt x="7909" y="1406"/>
                  </a:cubicBezTo>
                  <a:cubicBezTo>
                    <a:pt x="8684" y="1657"/>
                    <a:pt x="9437" y="1950"/>
                    <a:pt x="10169" y="2306"/>
                  </a:cubicBezTo>
                  <a:cubicBezTo>
                    <a:pt x="10483" y="2473"/>
                    <a:pt x="10734" y="2661"/>
                    <a:pt x="11027" y="2870"/>
                  </a:cubicBezTo>
                  <a:cubicBezTo>
                    <a:pt x="12073" y="3603"/>
                    <a:pt x="13015" y="4440"/>
                    <a:pt x="13977" y="5235"/>
                  </a:cubicBezTo>
                  <a:cubicBezTo>
                    <a:pt x="14396" y="5611"/>
                    <a:pt x="14856" y="5967"/>
                    <a:pt x="15275" y="6344"/>
                  </a:cubicBezTo>
                  <a:cubicBezTo>
                    <a:pt x="15526" y="6574"/>
                    <a:pt x="15839" y="6679"/>
                    <a:pt x="16174" y="6762"/>
                  </a:cubicBezTo>
                  <a:lnTo>
                    <a:pt x="16258" y="6762"/>
                  </a:lnTo>
                  <a:cubicBezTo>
                    <a:pt x="16070" y="6490"/>
                    <a:pt x="15902" y="6281"/>
                    <a:pt x="15693" y="6072"/>
                  </a:cubicBezTo>
                  <a:cubicBezTo>
                    <a:pt x="15316" y="5695"/>
                    <a:pt x="14877" y="5319"/>
                    <a:pt x="14459" y="4984"/>
                  </a:cubicBezTo>
                  <a:cubicBezTo>
                    <a:pt x="14019" y="4649"/>
                    <a:pt x="13538" y="4272"/>
                    <a:pt x="13119" y="3875"/>
                  </a:cubicBezTo>
                  <a:cubicBezTo>
                    <a:pt x="12617" y="3435"/>
                    <a:pt x="12094" y="3038"/>
                    <a:pt x="11550" y="2682"/>
                  </a:cubicBezTo>
                  <a:cubicBezTo>
                    <a:pt x="10797" y="2159"/>
                    <a:pt x="10002" y="1678"/>
                    <a:pt x="9144" y="1301"/>
                  </a:cubicBezTo>
                  <a:cubicBezTo>
                    <a:pt x="8558" y="1050"/>
                    <a:pt x="7993" y="820"/>
                    <a:pt x="7386" y="694"/>
                  </a:cubicBezTo>
                  <a:cubicBezTo>
                    <a:pt x="7324" y="673"/>
                    <a:pt x="7198" y="632"/>
                    <a:pt x="7135" y="590"/>
                  </a:cubicBezTo>
                  <a:cubicBezTo>
                    <a:pt x="6612" y="297"/>
                    <a:pt x="6026" y="109"/>
                    <a:pt x="5399" y="46"/>
                  </a:cubicBezTo>
                  <a:cubicBezTo>
                    <a:pt x="5127" y="14"/>
                    <a:pt x="4858" y="0"/>
                    <a:pt x="45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62"/>
            <p:cNvSpPr/>
            <p:nvPr/>
          </p:nvSpPr>
          <p:spPr>
            <a:xfrm>
              <a:off x="4910825" y="3219725"/>
              <a:ext cx="220250" cy="246925"/>
            </a:xfrm>
            <a:custGeom>
              <a:avLst/>
              <a:gdLst/>
              <a:ahLst/>
              <a:cxnLst/>
              <a:rect l="l" t="t" r="r" b="b"/>
              <a:pathLst>
                <a:path w="8810" h="9877" extrusionOk="0">
                  <a:moveTo>
                    <a:pt x="8569" y="1"/>
                  </a:moveTo>
                  <a:cubicBezTo>
                    <a:pt x="8512" y="1"/>
                    <a:pt x="8461" y="29"/>
                    <a:pt x="8391" y="84"/>
                  </a:cubicBezTo>
                  <a:cubicBezTo>
                    <a:pt x="8245" y="210"/>
                    <a:pt x="8161" y="377"/>
                    <a:pt x="8098" y="545"/>
                  </a:cubicBezTo>
                  <a:cubicBezTo>
                    <a:pt x="7973" y="900"/>
                    <a:pt x="7826" y="1256"/>
                    <a:pt x="7701" y="1591"/>
                  </a:cubicBezTo>
                  <a:cubicBezTo>
                    <a:pt x="7617" y="1884"/>
                    <a:pt x="7512" y="2156"/>
                    <a:pt x="7303" y="2386"/>
                  </a:cubicBezTo>
                  <a:cubicBezTo>
                    <a:pt x="7261" y="2407"/>
                    <a:pt x="7261" y="2491"/>
                    <a:pt x="7240" y="2574"/>
                  </a:cubicBezTo>
                  <a:cubicBezTo>
                    <a:pt x="6989" y="3348"/>
                    <a:pt x="6550" y="4060"/>
                    <a:pt x="6090" y="4708"/>
                  </a:cubicBezTo>
                  <a:cubicBezTo>
                    <a:pt x="5671" y="5252"/>
                    <a:pt x="5253" y="5838"/>
                    <a:pt x="4855" y="6403"/>
                  </a:cubicBezTo>
                  <a:cubicBezTo>
                    <a:pt x="4667" y="6675"/>
                    <a:pt x="4457" y="6884"/>
                    <a:pt x="4206" y="7073"/>
                  </a:cubicBezTo>
                  <a:cubicBezTo>
                    <a:pt x="2909" y="7931"/>
                    <a:pt x="1591" y="8705"/>
                    <a:pt x="189" y="9479"/>
                  </a:cubicBezTo>
                  <a:cubicBezTo>
                    <a:pt x="147" y="9500"/>
                    <a:pt x="84" y="9542"/>
                    <a:pt x="1" y="9584"/>
                  </a:cubicBezTo>
                  <a:cubicBezTo>
                    <a:pt x="105" y="9793"/>
                    <a:pt x="273" y="9877"/>
                    <a:pt x="482" y="9877"/>
                  </a:cubicBezTo>
                  <a:cubicBezTo>
                    <a:pt x="796" y="9877"/>
                    <a:pt x="1089" y="9751"/>
                    <a:pt x="1319" y="9584"/>
                  </a:cubicBezTo>
                  <a:cubicBezTo>
                    <a:pt x="1424" y="9500"/>
                    <a:pt x="1549" y="9437"/>
                    <a:pt x="1675" y="9395"/>
                  </a:cubicBezTo>
                  <a:cubicBezTo>
                    <a:pt x="2867" y="8956"/>
                    <a:pt x="3934" y="8349"/>
                    <a:pt x="4855" y="7449"/>
                  </a:cubicBezTo>
                  <a:cubicBezTo>
                    <a:pt x="5001" y="7303"/>
                    <a:pt x="5169" y="7136"/>
                    <a:pt x="5294" y="6989"/>
                  </a:cubicBezTo>
                  <a:cubicBezTo>
                    <a:pt x="5901" y="6257"/>
                    <a:pt x="6487" y="5524"/>
                    <a:pt x="6989" y="4708"/>
                  </a:cubicBezTo>
                  <a:cubicBezTo>
                    <a:pt x="7533" y="3788"/>
                    <a:pt x="8014" y="2846"/>
                    <a:pt x="8349" y="1842"/>
                  </a:cubicBezTo>
                  <a:cubicBezTo>
                    <a:pt x="8538" y="1340"/>
                    <a:pt x="8663" y="817"/>
                    <a:pt x="8768" y="294"/>
                  </a:cubicBezTo>
                  <a:cubicBezTo>
                    <a:pt x="8810" y="105"/>
                    <a:pt x="8810" y="105"/>
                    <a:pt x="8663" y="22"/>
                  </a:cubicBezTo>
                  <a:cubicBezTo>
                    <a:pt x="8628" y="8"/>
                    <a:pt x="8598" y="1"/>
                    <a:pt x="85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62"/>
            <p:cNvSpPr/>
            <p:nvPr/>
          </p:nvSpPr>
          <p:spPr>
            <a:xfrm>
              <a:off x="5145700" y="3189900"/>
              <a:ext cx="174225" cy="402650"/>
            </a:xfrm>
            <a:custGeom>
              <a:avLst/>
              <a:gdLst/>
              <a:ahLst/>
              <a:cxnLst/>
              <a:rect l="l" t="t" r="r" b="b"/>
              <a:pathLst>
                <a:path w="6969" h="16106" extrusionOk="0">
                  <a:moveTo>
                    <a:pt x="6026" y="1"/>
                  </a:moveTo>
                  <a:cubicBezTo>
                    <a:pt x="6047" y="64"/>
                    <a:pt x="6047" y="127"/>
                    <a:pt x="6047" y="210"/>
                  </a:cubicBezTo>
                  <a:cubicBezTo>
                    <a:pt x="6131" y="796"/>
                    <a:pt x="6236" y="1403"/>
                    <a:pt x="6319" y="2010"/>
                  </a:cubicBezTo>
                  <a:cubicBezTo>
                    <a:pt x="6424" y="2679"/>
                    <a:pt x="6487" y="3370"/>
                    <a:pt x="6487" y="4039"/>
                  </a:cubicBezTo>
                  <a:cubicBezTo>
                    <a:pt x="6487" y="4667"/>
                    <a:pt x="6382" y="5274"/>
                    <a:pt x="6215" y="5881"/>
                  </a:cubicBezTo>
                  <a:cubicBezTo>
                    <a:pt x="6110" y="6215"/>
                    <a:pt x="6026" y="6529"/>
                    <a:pt x="5922" y="6864"/>
                  </a:cubicBezTo>
                  <a:cubicBezTo>
                    <a:pt x="5545" y="8119"/>
                    <a:pt x="5085" y="9312"/>
                    <a:pt x="4457" y="10463"/>
                  </a:cubicBezTo>
                  <a:cubicBezTo>
                    <a:pt x="3955" y="11404"/>
                    <a:pt x="3411" y="12346"/>
                    <a:pt x="2783" y="13204"/>
                  </a:cubicBezTo>
                  <a:cubicBezTo>
                    <a:pt x="2239" y="13936"/>
                    <a:pt x="1653" y="14606"/>
                    <a:pt x="984" y="15233"/>
                  </a:cubicBezTo>
                  <a:cubicBezTo>
                    <a:pt x="879" y="15317"/>
                    <a:pt x="796" y="15380"/>
                    <a:pt x="670" y="15401"/>
                  </a:cubicBezTo>
                  <a:cubicBezTo>
                    <a:pt x="503" y="15422"/>
                    <a:pt x="377" y="15484"/>
                    <a:pt x="210" y="15526"/>
                  </a:cubicBezTo>
                  <a:cubicBezTo>
                    <a:pt x="84" y="15589"/>
                    <a:pt x="0" y="15652"/>
                    <a:pt x="0" y="15819"/>
                  </a:cubicBezTo>
                  <a:cubicBezTo>
                    <a:pt x="42" y="15966"/>
                    <a:pt x="168" y="16049"/>
                    <a:pt x="293" y="16070"/>
                  </a:cubicBezTo>
                  <a:cubicBezTo>
                    <a:pt x="356" y="16094"/>
                    <a:pt x="419" y="16106"/>
                    <a:pt x="481" y="16106"/>
                  </a:cubicBezTo>
                  <a:cubicBezTo>
                    <a:pt x="583" y="16106"/>
                    <a:pt x="683" y="16073"/>
                    <a:pt x="775" y="16008"/>
                  </a:cubicBezTo>
                  <a:cubicBezTo>
                    <a:pt x="837" y="15945"/>
                    <a:pt x="942" y="15861"/>
                    <a:pt x="1005" y="15798"/>
                  </a:cubicBezTo>
                  <a:cubicBezTo>
                    <a:pt x="1109" y="15652"/>
                    <a:pt x="1214" y="15589"/>
                    <a:pt x="1319" y="15505"/>
                  </a:cubicBezTo>
                  <a:cubicBezTo>
                    <a:pt x="2093" y="14961"/>
                    <a:pt x="2721" y="14250"/>
                    <a:pt x="3306" y="13455"/>
                  </a:cubicBezTo>
                  <a:cubicBezTo>
                    <a:pt x="3913" y="12618"/>
                    <a:pt x="4436" y="11739"/>
                    <a:pt x="4876" y="10818"/>
                  </a:cubicBezTo>
                  <a:cubicBezTo>
                    <a:pt x="5190" y="10212"/>
                    <a:pt x="5420" y="9626"/>
                    <a:pt x="5692" y="8998"/>
                  </a:cubicBezTo>
                  <a:cubicBezTo>
                    <a:pt x="5901" y="8412"/>
                    <a:pt x="6131" y="7847"/>
                    <a:pt x="6319" y="7261"/>
                  </a:cubicBezTo>
                  <a:cubicBezTo>
                    <a:pt x="6529" y="6613"/>
                    <a:pt x="6696" y="5922"/>
                    <a:pt x="6780" y="5253"/>
                  </a:cubicBezTo>
                  <a:cubicBezTo>
                    <a:pt x="6842" y="4855"/>
                    <a:pt x="6884" y="4458"/>
                    <a:pt x="6905" y="4039"/>
                  </a:cubicBezTo>
                  <a:cubicBezTo>
                    <a:pt x="6968" y="3056"/>
                    <a:pt x="6947" y="2093"/>
                    <a:pt x="6633" y="1110"/>
                  </a:cubicBezTo>
                  <a:cubicBezTo>
                    <a:pt x="6529" y="754"/>
                    <a:pt x="6361" y="440"/>
                    <a:pt x="6152" y="127"/>
                  </a:cubicBezTo>
                  <a:cubicBezTo>
                    <a:pt x="6131" y="64"/>
                    <a:pt x="6068" y="43"/>
                    <a:pt x="60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62"/>
            <p:cNvSpPr/>
            <p:nvPr/>
          </p:nvSpPr>
          <p:spPr>
            <a:xfrm>
              <a:off x="4783725" y="2766725"/>
              <a:ext cx="351525" cy="151125"/>
            </a:xfrm>
            <a:custGeom>
              <a:avLst/>
              <a:gdLst/>
              <a:ahLst/>
              <a:cxnLst/>
              <a:rect l="l" t="t" r="r" b="b"/>
              <a:pathLst>
                <a:path w="14061" h="6045" extrusionOk="0">
                  <a:moveTo>
                    <a:pt x="13412" y="1"/>
                  </a:moveTo>
                  <a:cubicBezTo>
                    <a:pt x="12303" y="1"/>
                    <a:pt x="11257" y="189"/>
                    <a:pt x="10211" y="440"/>
                  </a:cubicBezTo>
                  <a:cubicBezTo>
                    <a:pt x="9374" y="649"/>
                    <a:pt x="8516" y="880"/>
                    <a:pt x="7679" y="1172"/>
                  </a:cubicBezTo>
                  <a:cubicBezTo>
                    <a:pt x="6717" y="1507"/>
                    <a:pt x="5775" y="1989"/>
                    <a:pt x="4855" y="2491"/>
                  </a:cubicBezTo>
                  <a:cubicBezTo>
                    <a:pt x="4039" y="2951"/>
                    <a:pt x="3243" y="3432"/>
                    <a:pt x="2427" y="3872"/>
                  </a:cubicBezTo>
                  <a:cubicBezTo>
                    <a:pt x="1925" y="4165"/>
                    <a:pt x="1465" y="4499"/>
                    <a:pt x="1046" y="4897"/>
                  </a:cubicBezTo>
                  <a:cubicBezTo>
                    <a:pt x="774" y="5127"/>
                    <a:pt x="523" y="5378"/>
                    <a:pt x="272" y="5629"/>
                  </a:cubicBezTo>
                  <a:cubicBezTo>
                    <a:pt x="210" y="5692"/>
                    <a:pt x="126" y="5797"/>
                    <a:pt x="63" y="5880"/>
                  </a:cubicBezTo>
                  <a:cubicBezTo>
                    <a:pt x="42" y="5901"/>
                    <a:pt x="21" y="5964"/>
                    <a:pt x="0" y="6027"/>
                  </a:cubicBezTo>
                  <a:cubicBezTo>
                    <a:pt x="31" y="6039"/>
                    <a:pt x="58" y="6044"/>
                    <a:pt x="83" y="6044"/>
                  </a:cubicBezTo>
                  <a:cubicBezTo>
                    <a:pt x="143" y="6044"/>
                    <a:pt x="192" y="6015"/>
                    <a:pt x="251" y="5985"/>
                  </a:cubicBezTo>
                  <a:cubicBezTo>
                    <a:pt x="670" y="5755"/>
                    <a:pt x="1088" y="5546"/>
                    <a:pt x="1486" y="5294"/>
                  </a:cubicBezTo>
                  <a:cubicBezTo>
                    <a:pt x="2030" y="4981"/>
                    <a:pt x="2532" y="4625"/>
                    <a:pt x="3055" y="4290"/>
                  </a:cubicBezTo>
                  <a:cubicBezTo>
                    <a:pt x="3725" y="3851"/>
                    <a:pt x="4415" y="3411"/>
                    <a:pt x="5148" y="3118"/>
                  </a:cubicBezTo>
                  <a:cubicBezTo>
                    <a:pt x="5210" y="3077"/>
                    <a:pt x="5252" y="3056"/>
                    <a:pt x="5273" y="3035"/>
                  </a:cubicBezTo>
                  <a:cubicBezTo>
                    <a:pt x="5817" y="2512"/>
                    <a:pt x="6487" y="2135"/>
                    <a:pt x="7219" y="1926"/>
                  </a:cubicBezTo>
                  <a:cubicBezTo>
                    <a:pt x="7763" y="1779"/>
                    <a:pt x="8328" y="1654"/>
                    <a:pt x="8893" y="1486"/>
                  </a:cubicBezTo>
                  <a:cubicBezTo>
                    <a:pt x="9228" y="1403"/>
                    <a:pt x="9541" y="1298"/>
                    <a:pt x="9876" y="1235"/>
                  </a:cubicBezTo>
                  <a:lnTo>
                    <a:pt x="10044" y="1152"/>
                  </a:lnTo>
                  <a:cubicBezTo>
                    <a:pt x="10358" y="942"/>
                    <a:pt x="10713" y="838"/>
                    <a:pt x="11090" y="775"/>
                  </a:cubicBezTo>
                  <a:cubicBezTo>
                    <a:pt x="11550" y="733"/>
                    <a:pt x="12031" y="733"/>
                    <a:pt x="12471" y="670"/>
                  </a:cubicBezTo>
                  <a:cubicBezTo>
                    <a:pt x="12764" y="649"/>
                    <a:pt x="13036" y="608"/>
                    <a:pt x="13329" y="545"/>
                  </a:cubicBezTo>
                  <a:cubicBezTo>
                    <a:pt x="13538" y="524"/>
                    <a:pt x="13726" y="419"/>
                    <a:pt x="13873" y="294"/>
                  </a:cubicBezTo>
                  <a:cubicBezTo>
                    <a:pt x="13956" y="210"/>
                    <a:pt x="14040" y="147"/>
                    <a:pt x="14061" y="22"/>
                  </a:cubicBezTo>
                  <a:cubicBezTo>
                    <a:pt x="13831" y="1"/>
                    <a:pt x="13622" y="1"/>
                    <a:pt x="134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62"/>
            <p:cNvSpPr/>
            <p:nvPr/>
          </p:nvSpPr>
          <p:spPr>
            <a:xfrm>
              <a:off x="5245075" y="2717875"/>
              <a:ext cx="337425" cy="240325"/>
            </a:xfrm>
            <a:custGeom>
              <a:avLst/>
              <a:gdLst/>
              <a:ahLst/>
              <a:cxnLst/>
              <a:rect l="l" t="t" r="r" b="b"/>
              <a:pathLst>
                <a:path w="13497" h="9613" extrusionOk="0">
                  <a:moveTo>
                    <a:pt x="148" y="1"/>
                  </a:moveTo>
                  <a:cubicBezTo>
                    <a:pt x="104" y="1"/>
                    <a:pt x="47" y="20"/>
                    <a:pt x="1" y="51"/>
                  </a:cubicBezTo>
                  <a:cubicBezTo>
                    <a:pt x="1" y="176"/>
                    <a:pt x="85" y="197"/>
                    <a:pt x="147" y="218"/>
                  </a:cubicBezTo>
                  <a:cubicBezTo>
                    <a:pt x="294" y="302"/>
                    <a:pt x="440" y="406"/>
                    <a:pt x="608" y="448"/>
                  </a:cubicBezTo>
                  <a:cubicBezTo>
                    <a:pt x="922" y="595"/>
                    <a:pt x="1256" y="699"/>
                    <a:pt x="1570" y="804"/>
                  </a:cubicBezTo>
                  <a:cubicBezTo>
                    <a:pt x="2909" y="1243"/>
                    <a:pt x="4165" y="1808"/>
                    <a:pt x="5295" y="2687"/>
                  </a:cubicBezTo>
                  <a:cubicBezTo>
                    <a:pt x="5399" y="2750"/>
                    <a:pt x="5504" y="2834"/>
                    <a:pt x="5608" y="2896"/>
                  </a:cubicBezTo>
                  <a:cubicBezTo>
                    <a:pt x="6320" y="3273"/>
                    <a:pt x="6906" y="3754"/>
                    <a:pt x="7513" y="4277"/>
                  </a:cubicBezTo>
                  <a:cubicBezTo>
                    <a:pt x="8057" y="4779"/>
                    <a:pt x="8621" y="5282"/>
                    <a:pt x="9186" y="5763"/>
                  </a:cubicBezTo>
                  <a:cubicBezTo>
                    <a:pt x="9605" y="6139"/>
                    <a:pt x="10044" y="6453"/>
                    <a:pt x="10505" y="6767"/>
                  </a:cubicBezTo>
                  <a:cubicBezTo>
                    <a:pt x="10672" y="6893"/>
                    <a:pt x="10839" y="7018"/>
                    <a:pt x="10986" y="7186"/>
                  </a:cubicBezTo>
                  <a:cubicBezTo>
                    <a:pt x="11572" y="7751"/>
                    <a:pt x="12137" y="8316"/>
                    <a:pt x="12723" y="8880"/>
                  </a:cubicBezTo>
                  <a:cubicBezTo>
                    <a:pt x="12953" y="9111"/>
                    <a:pt x="13183" y="9362"/>
                    <a:pt x="13476" y="9613"/>
                  </a:cubicBezTo>
                  <a:lnTo>
                    <a:pt x="13497" y="9613"/>
                  </a:lnTo>
                  <a:cubicBezTo>
                    <a:pt x="13476" y="9529"/>
                    <a:pt x="13476" y="9487"/>
                    <a:pt x="13476" y="9424"/>
                  </a:cubicBezTo>
                  <a:cubicBezTo>
                    <a:pt x="13392" y="8901"/>
                    <a:pt x="13162" y="8462"/>
                    <a:pt x="12848" y="8044"/>
                  </a:cubicBezTo>
                  <a:cubicBezTo>
                    <a:pt x="12513" y="7625"/>
                    <a:pt x="12095" y="7248"/>
                    <a:pt x="11676" y="6935"/>
                  </a:cubicBezTo>
                  <a:cubicBezTo>
                    <a:pt x="11237" y="6600"/>
                    <a:pt x="10777" y="6328"/>
                    <a:pt x="10358" y="5972"/>
                  </a:cubicBezTo>
                  <a:cubicBezTo>
                    <a:pt x="10107" y="5763"/>
                    <a:pt x="9898" y="5595"/>
                    <a:pt x="9668" y="5365"/>
                  </a:cubicBezTo>
                  <a:cubicBezTo>
                    <a:pt x="9626" y="5323"/>
                    <a:pt x="9605" y="5303"/>
                    <a:pt x="9563" y="5282"/>
                  </a:cubicBezTo>
                  <a:cubicBezTo>
                    <a:pt x="8747" y="4717"/>
                    <a:pt x="7952" y="4110"/>
                    <a:pt x="7199" y="3503"/>
                  </a:cubicBezTo>
                  <a:cubicBezTo>
                    <a:pt x="6445" y="2875"/>
                    <a:pt x="5692" y="2269"/>
                    <a:pt x="4876" y="1746"/>
                  </a:cubicBezTo>
                  <a:cubicBezTo>
                    <a:pt x="4228" y="1306"/>
                    <a:pt x="3516" y="929"/>
                    <a:pt x="2784" y="637"/>
                  </a:cubicBezTo>
                  <a:cubicBezTo>
                    <a:pt x="2554" y="574"/>
                    <a:pt x="2303" y="448"/>
                    <a:pt x="2051" y="365"/>
                  </a:cubicBezTo>
                  <a:cubicBezTo>
                    <a:pt x="1633" y="197"/>
                    <a:pt x="1215" y="93"/>
                    <a:pt x="775" y="51"/>
                  </a:cubicBezTo>
                  <a:cubicBezTo>
                    <a:pt x="587" y="51"/>
                    <a:pt x="378" y="9"/>
                    <a:pt x="189" y="9"/>
                  </a:cubicBezTo>
                  <a:cubicBezTo>
                    <a:pt x="178" y="3"/>
                    <a:pt x="164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62"/>
            <p:cNvSpPr/>
            <p:nvPr/>
          </p:nvSpPr>
          <p:spPr>
            <a:xfrm>
              <a:off x="4940125" y="2817300"/>
              <a:ext cx="401750" cy="65050"/>
            </a:xfrm>
            <a:custGeom>
              <a:avLst/>
              <a:gdLst/>
              <a:ahLst/>
              <a:cxnLst/>
              <a:rect l="l" t="t" r="r" b="b"/>
              <a:pathLst>
                <a:path w="16070" h="2602" extrusionOk="0">
                  <a:moveTo>
                    <a:pt x="8018" y="0"/>
                  </a:moveTo>
                  <a:cubicBezTo>
                    <a:pt x="7845" y="0"/>
                    <a:pt x="7670" y="3"/>
                    <a:pt x="7491" y="7"/>
                  </a:cubicBezTo>
                  <a:cubicBezTo>
                    <a:pt x="6445" y="28"/>
                    <a:pt x="5441" y="91"/>
                    <a:pt x="4394" y="112"/>
                  </a:cubicBezTo>
                  <a:cubicBezTo>
                    <a:pt x="3997" y="112"/>
                    <a:pt x="3599" y="112"/>
                    <a:pt x="3202" y="133"/>
                  </a:cubicBezTo>
                  <a:cubicBezTo>
                    <a:pt x="2428" y="196"/>
                    <a:pt x="1633" y="321"/>
                    <a:pt x="858" y="530"/>
                  </a:cubicBezTo>
                  <a:cubicBezTo>
                    <a:pt x="670" y="593"/>
                    <a:pt x="482" y="656"/>
                    <a:pt x="314" y="740"/>
                  </a:cubicBezTo>
                  <a:cubicBezTo>
                    <a:pt x="231" y="761"/>
                    <a:pt x="168" y="802"/>
                    <a:pt x="126" y="844"/>
                  </a:cubicBezTo>
                  <a:cubicBezTo>
                    <a:pt x="0" y="949"/>
                    <a:pt x="0" y="1054"/>
                    <a:pt x="126" y="1179"/>
                  </a:cubicBezTo>
                  <a:cubicBezTo>
                    <a:pt x="1046" y="829"/>
                    <a:pt x="1999" y="690"/>
                    <a:pt x="2984" y="690"/>
                  </a:cubicBezTo>
                  <a:cubicBezTo>
                    <a:pt x="3118" y="690"/>
                    <a:pt x="3254" y="693"/>
                    <a:pt x="3390" y="698"/>
                  </a:cubicBezTo>
                  <a:cubicBezTo>
                    <a:pt x="3725" y="698"/>
                    <a:pt x="4081" y="719"/>
                    <a:pt x="4415" y="719"/>
                  </a:cubicBezTo>
                  <a:cubicBezTo>
                    <a:pt x="4750" y="719"/>
                    <a:pt x="5127" y="698"/>
                    <a:pt x="5462" y="677"/>
                  </a:cubicBezTo>
                  <a:cubicBezTo>
                    <a:pt x="6140" y="632"/>
                    <a:pt x="6830" y="597"/>
                    <a:pt x="7514" y="597"/>
                  </a:cubicBezTo>
                  <a:cubicBezTo>
                    <a:pt x="7780" y="597"/>
                    <a:pt x="8044" y="602"/>
                    <a:pt x="8307" y="614"/>
                  </a:cubicBezTo>
                  <a:cubicBezTo>
                    <a:pt x="8893" y="635"/>
                    <a:pt x="9437" y="698"/>
                    <a:pt x="10002" y="740"/>
                  </a:cubicBezTo>
                  <a:cubicBezTo>
                    <a:pt x="10609" y="823"/>
                    <a:pt x="11195" y="928"/>
                    <a:pt x="11760" y="1095"/>
                  </a:cubicBezTo>
                  <a:cubicBezTo>
                    <a:pt x="12073" y="1200"/>
                    <a:pt x="12387" y="1242"/>
                    <a:pt x="12680" y="1346"/>
                  </a:cubicBezTo>
                  <a:cubicBezTo>
                    <a:pt x="13120" y="1472"/>
                    <a:pt x="13517" y="1723"/>
                    <a:pt x="13915" y="1932"/>
                  </a:cubicBezTo>
                  <a:cubicBezTo>
                    <a:pt x="14270" y="2100"/>
                    <a:pt x="14668" y="2309"/>
                    <a:pt x="15065" y="2455"/>
                  </a:cubicBezTo>
                  <a:cubicBezTo>
                    <a:pt x="15337" y="2560"/>
                    <a:pt x="15630" y="2602"/>
                    <a:pt x="15944" y="2602"/>
                  </a:cubicBezTo>
                  <a:cubicBezTo>
                    <a:pt x="15965" y="2602"/>
                    <a:pt x="16028" y="2581"/>
                    <a:pt x="16070" y="2581"/>
                  </a:cubicBezTo>
                  <a:cubicBezTo>
                    <a:pt x="16007" y="2518"/>
                    <a:pt x="15965" y="2497"/>
                    <a:pt x="15923" y="2476"/>
                  </a:cubicBezTo>
                  <a:cubicBezTo>
                    <a:pt x="15170" y="1974"/>
                    <a:pt x="14354" y="1556"/>
                    <a:pt x="13517" y="1221"/>
                  </a:cubicBezTo>
                  <a:cubicBezTo>
                    <a:pt x="12889" y="949"/>
                    <a:pt x="12262" y="740"/>
                    <a:pt x="11634" y="530"/>
                  </a:cubicBezTo>
                  <a:cubicBezTo>
                    <a:pt x="11027" y="342"/>
                    <a:pt x="10400" y="196"/>
                    <a:pt x="9751" y="112"/>
                  </a:cubicBezTo>
                  <a:cubicBezTo>
                    <a:pt x="9183" y="31"/>
                    <a:pt x="8615" y="0"/>
                    <a:pt x="80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62"/>
            <p:cNvSpPr/>
            <p:nvPr/>
          </p:nvSpPr>
          <p:spPr>
            <a:xfrm>
              <a:off x="5170800" y="3301700"/>
              <a:ext cx="175800" cy="309850"/>
            </a:xfrm>
            <a:custGeom>
              <a:avLst/>
              <a:gdLst/>
              <a:ahLst/>
              <a:cxnLst/>
              <a:rect l="l" t="t" r="r" b="b"/>
              <a:pathLst>
                <a:path w="7032" h="12394" extrusionOk="0">
                  <a:moveTo>
                    <a:pt x="6696" y="1"/>
                  </a:moveTo>
                  <a:cubicBezTo>
                    <a:pt x="6653" y="1"/>
                    <a:pt x="6604" y="17"/>
                    <a:pt x="6550" y="48"/>
                  </a:cubicBezTo>
                  <a:cubicBezTo>
                    <a:pt x="6487" y="69"/>
                    <a:pt x="6445" y="111"/>
                    <a:pt x="6445" y="195"/>
                  </a:cubicBezTo>
                  <a:cubicBezTo>
                    <a:pt x="6424" y="1199"/>
                    <a:pt x="6194" y="2162"/>
                    <a:pt x="5859" y="3082"/>
                  </a:cubicBezTo>
                  <a:cubicBezTo>
                    <a:pt x="5546" y="3919"/>
                    <a:pt x="5190" y="4735"/>
                    <a:pt x="4855" y="5551"/>
                  </a:cubicBezTo>
                  <a:cubicBezTo>
                    <a:pt x="4625" y="6116"/>
                    <a:pt x="4416" y="6660"/>
                    <a:pt x="4269" y="7204"/>
                  </a:cubicBezTo>
                  <a:cubicBezTo>
                    <a:pt x="4269" y="7267"/>
                    <a:pt x="4227" y="7288"/>
                    <a:pt x="4206" y="7351"/>
                  </a:cubicBezTo>
                  <a:cubicBezTo>
                    <a:pt x="3746" y="8167"/>
                    <a:pt x="3265" y="8983"/>
                    <a:pt x="2700" y="9736"/>
                  </a:cubicBezTo>
                  <a:cubicBezTo>
                    <a:pt x="2198" y="10406"/>
                    <a:pt x="1612" y="10971"/>
                    <a:pt x="942" y="11452"/>
                  </a:cubicBezTo>
                  <a:cubicBezTo>
                    <a:pt x="733" y="11598"/>
                    <a:pt x="524" y="11745"/>
                    <a:pt x="336" y="11891"/>
                  </a:cubicBezTo>
                  <a:cubicBezTo>
                    <a:pt x="210" y="11996"/>
                    <a:pt x="105" y="12121"/>
                    <a:pt x="43" y="12226"/>
                  </a:cubicBezTo>
                  <a:cubicBezTo>
                    <a:pt x="22" y="12247"/>
                    <a:pt x="22" y="12310"/>
                    <a:pt x="1" y="12331"/>
                  </a:cubicBezTo>
                  <a:cubicBezTo>
                    <a:pt x="22" y="12352"/>
                    <a:pt x="22" y="12352"/>
                    <a:pt x="22" y="12393"/>
                  </a:cubicBezTo>
                  <a:cubicBezTo>
                    <a:pt x="43" y="12393"/>
                    <a:pt x="105" y="12393"/>
                    <a:pt x="147" y="12352"/>
                  </a:cubicBezTo>
                  <a:cubicBezTo>
                    <a:pt x="419" y="12247"/>
                    <a:pt x="670" y="12142"/>
                    <a:pt x="942" y="12017"/>
                  </a:cubicBezTo>
                  <a:cubicBezTo>
                    <a:pt x="1528" y="11724"/>
                    <a:pt x="2030" y="11347"/>
                    <a:pt x="2512" y="10866"/>
                  </a:cubicBezTo>
                  <a:cubicBezTo>
                    <a:pt x="3014" y="10364"/>
                    <a:pt x="3453" y="9778"/>
                    <a:pt x="3872" y="9192"/>
                  </a:cubicBezTo>
                  <a:cubicBezTo>
                    <a:pt x="4311" y="8606"/>
                    <a:pt x="4625" y="7937"/>
                    <a:pt x="4855" y="7267"/>
                  </a:cubicBezTo>
                  <a:cubicBezTo>
                    <a:pt x="5127" y="6535"/>
                    <a:pt x="5357" y="5761"/>
                    <a:pt x="5608" y="5007"/>
                  </a:cubicBezTo>
                  <a:cubicBezTo>
                    <a:pt x="5859" y="4359"/>
                    <a:pt x="6069" y="3731"/>
                    <a:pt x="6382" y="3103"/>
                  </a:cubicBezTo>
                  <a:cubicBezTo>
                    <a:pt x="6424" y="3020"/>
                    <a:pt x="6487" y="2915"/>
                    <a:pt x="6529" y="2831"/>
                  </a:cubicBezTo>
                  <a:cubicBezTo>
                    <a:pt x="6613" y="2706"/>
                    <a:pt x="6696" y="2559"/>
                    <a:pt x="6738" y="2392"/>
                  </a:cubicBezTo>
                  <a:cubicBezTo>
                    <a:pt x="6947" y="1785"/>
                    <a:pt x="7031" y="1199"/>
                    <a:pt x="6968" y="572"/>
                  </a:cubicBezTo>
                  <a:cubicBezTo>
                    <a:pt x="6968" y="425"/>
                    <a:pt x="6927" y="279"/>
                    <a:pt x="6864" y="153"/>
                  </a:cubicBezTo>
                  <a:cubicBezTo>
                    <a:pt x="6824" y="48"/>
                    <a:pt x="6768" y="1"/>
                    <a:pt x="66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62"/>
            <p:cNvSpPr/>
            <p:nvPr/>
          </p:nvSpPr>
          <p:spPr>
            <a:xfrm>
              <a:off x="4866375" y="3257525"/>
              <a:ext cx="218150" cy="187675"/>
            </a:xfrm>
            <a:custGeom>
              <a:avLst/>
              <a:gdLst/>
              <a:ahLst/>
              <a:cxnLst/>
              <a:rect l="l" t="t" r="r" b="b"/>
              <a:pathLst>
                <a:path w="8726" h="7507" extrusionOk="0">
                  <a:moveTo>
                    <a:pt x="8422" y="0"/>
                  </a:moveTo>
                  <a:cubicBezTo>
                    <a:pt x="8323" y="0"/>
                    <a:pt x="8223" y="26"/>
                    <a:pt x="8119" y="79"/>
                  </a:cubicBezTo>
                  <a:cubicBezTo>
                    <a:pt x="7993" y="162"/>
                    <a:pt x="7888" y="267"/>
                    <a:pt x="7784" y="393"/>
                  </a:cubicBezTo>
                  <a:cubicBezTo>
                    <a:pt x="7596" y="665"/>
                    <a:pt x="7470" y="979"/>
                    <a:pt x="7303" y="1271"/>
                  </a:cubicBezTo>
                  <a:cubicBezTo>
                    <a:pt x="7156" y="1585"/>
                    <a:pt x="6989" y="1899"/>
                    <a:pt x="6821" y="2213"/>
                  </a:cubicBezTo>
                  <a:cubicBezTo>
                    <a:pt x="6717" y="2380"/>
                    <a:pt x="6549" y="2527"/>
                    <a:pt x="6424" y="2673"/>
                  </a:cubicBezTo>
                  <a:cubicBezTo>
                    <a:pt x="6298" y="2841"/>
                    <a:pt x="6110" y="2903"/>
                    <a:pt x="5901" y="2945"/>
                  </a:cubicBezTo>
                  <a:cubicBezTo>
                    <a:pt x="5817" y="2966"/>
                    <a:pt x="5775" y="2966"/>
                    <a:pt x="5733" y="3050"/>
                  </a:cubicBezTo>
                  <a:cubicBezTo>
                    <a:pt x="5378" y="3845"/>
                    <a:pt x="4834" y="4515"/>
                    <a:pt x="4143" y="5059"/>
                  </a:cubicBezTo>
                  <a:cubicBezTo>
                    <a:pt x="3097" y="5916"/>
                    <a:pt x="1925" y="6502"/>
                    <a:pt x="649" y="6858"/>
                  </a:cubicBezTo>
                  <a:cubicBezTo>
                    <a:pt x="502" y="6879"/>
                    <a:pt x="377" y="6942"/>
                    <a:pt x="251" y="7025"/>
                  </a:cubicBezTo>
                  <a:cubicBezTo>
                    <a:pt x="168" y="7067"/>
                    <a:pt x="84" y="7172"/>
                    <a:pt x="63" y="7172"/>
                  </a:cubicBezTo>
                  <a:cubicBezTo>
                    <a:pt x="0" y="7277"/>
                    <a:pt x="42" y="7381"/>
                    <a:pt x="147" y="7444"/>
                  </a:cubicBezTo>
                  <a:cubicBezTo>
                    <a:pt x="209" y="7486"/>
                    <a:pt x="293" y="7507"/>
                    <a:pt x="377" y="7507"/>
                  </a:cubicBezTo>
                  <a:cubicBezTo>
                    <a:pt x="523" y="7507"/>
                    <a:pt x="691" y="7486"/>
                    <a:pt x="816" y="7444"/>
                  </a:cubicBezTo>
                  <a:cubicBezTo>
                    <a:pt x="1737" y="7067"/>
                    <a:pt x="2658" y="6670"/>
                    <a:pt x="3515" y="6209"/>
                  </a:cubicBezTo>
                  <a:cubicBezTo>
                    <a:pt x="4122" y="5875"/>
                    <a:pt x="4687" y="5498"/>
                    <a:pt x="5210" y="5038"/>
                  </a:cubicBezTo>
                  <a:cubicBezTo>
                    <a:pt x="5294" y="4954"/>
                    <a:pt x="5399" y="4870"/>
                    <a:pt x="5482" y="4766"/>
                  </a:cubicBezTo>
                  <a:cubicBezTo>
                    <a:pt x="6131" y="3992"/>
                    <a:pt x="6800" y="3217"/>
                    <a:pt x="7407" y="2380"/>
                  </a:cubicBezTo>
                  <a:cubicBezTo>
                    <a:pt x="7909" y="1711"/>
                    <a:pt x="8349" y="979"/>
                    <a:pt x="8684" y="162"/>
                  </a:cubicBezTo>
                  <a:cubicBezTo>
                    <a:pt x="8684" y="142"/>
                    <a:pt x="8684" y="121"/>
                    <a:pt x="8725" y="79"/>
                  </a:cubicBezTo>
                  <a:cubicBezTo>
                    <a:pt x="8621" y="26"/>
                    <a:pt x="8521" y="0"/>
                    <a:pt x="84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62"/>
            <p:cNvSpPr/>
            <p:nvPr/>
          </p:nvSpPr>
          <p:spPr>
            <a:xfrm>
              <a:off x="5320925" y="2985100"/>
              <a:ext cx="185725" cy="296975"/>
            </a:xfrm>
            <a:custGeom>
              <a:avLst/>
              <a:gdLst/>
              <a:ahLst/>
              <a:cxnLst/>
              <a:rect l="l" t="t" r="r" b="b"/>
              <a:pathLst>
                <a:path w="7429" h="11879" extrusionOk="0">
                  <a:moveTo>
                    <a:pt x="272" y="0"/>
                  </a:moveTo>
                  <a:cubicBezTo>
                    <a:pt x="238" y="0"/>
                    <a:pt x="203" y="5"/>
                    <a:pt x="168" y="12"/>
                  </a:cubicBezTo>
                  <a:cubicBezTo>
                    <a:pt x="64" y="54"/>
                    <a:pt x="1" y="137"/>
                    <a:pt x="64" y="221"/>
                  </a:cubicBezTo>
                  <a:cubicBezTo>
                    <a:pt x="85" y="305"/>
                    <a:pt x="126" y="388"/>
                    <a:pt x="189" y="472"/>
                  </a:cubicBezTo>
                  <a:cubicBezTo>
                    <a:pt x="336" y="619"/>
                    <a:pt x="503" y="807"/>
                    <a:pt x="650" y="953"/>
                  </a:cubicBezTo>
                  <a:cubicBezTo>
                    <a:pt x="1005" y="1267"/>
                    <a:pt x="1319" y="1581"/>
                    <a:pt x="1675" y="1874"/>
                  </a:cubicBezTo>
                  <a:cubicBezTo>
                    <a:pt x="2407" y="2481"/>
                    <a:pt x="3014" y="3192"/>
                    <a:pt x="3516" y="3987"/>
                  </a:cubicBezTo>
                  <a:cubicBezTo>
                    <a:pt x="3851" y="4573"/>
                    <a:pt x="4207" y="5138"/>
                    <a:pt x="4583" y="5703"/>
                  </a:cubicBezTo>
                  <a:cubicBezTo>
                    <a:pt x="4771" y="5975"/>
                    <a:pt x="5002" y="6247"/>
                    <a:pt x="5211" y="6498"/>
                  </a:cubicBezTo>
                  <a:cubicBezTo>
                    <a:pt x="5253" y="6561"/>
                    <a:pt x="5295" y="6624"/>
                    <a:pt x="5315" y="6666"/>
                  </a:cubicBezTo>
                  <a:cubicBezTo>
                    <a:pt x="5567" y="7419"/>
                    <a:pt x="5922" y="8151"/>
                    <a:pt x="6194" y="8925"/>
                  </a:cubicBezTo>
                  <a:cubicBezTo>
                    <a:pt x="6362" y="9281"/>
                    <a:pt x="6487" y="9679"/>
                    <a:pt x="6613" y="10034"/>
                  </a:cubicBezTo>
                  <a:cubicBezTo>
                    <a:pt x="6780" y="10453"/>
                    <a:pt x="6885" y="10913"/>
                    <a:pt x="6948" y="11373"/>
                  </a:cubicBezTo>
                  <a:cubicBezTo>
                    <a:pt x="6948" y="11499"/>
                    <a:pt x="6989" y="11645"/>
                    <a:pt x="7073" y="11750"/>
                  </a:cubicBezTo>
                  <a:cubicBezTo>
                    <a:pt x="7148" y="11806"/>
                    <a:pt x="7206" y="11879"/>
                    <a:pt x="7322" y="11879"/>
                  </a:cubicBezTo>
                  <a:cubicBezTo>
                    <a:pt x="7336" y="11879"/>
                    <a:pt x="7350" y="11878"/>
                    <a:pt x="7366" y="11876"/>
                  </a:cubicBezTo>
                  <a:cubicBezTo>
                    <a:pt x="7387" y="11687"/>
                    <a:pt x="7408" y="11541"/>
                    <a:pt x="7408" y="11373"/>
                  </a:cubicBezTo>
                  <a:cubicBezTo>
                    <a:pt x="7429" y="10850"/>
                    <a:pt x="7324" y="10327"/>
                    <a:pt x="7094" y="9783"/>
                  </a:cubicBezTo>
                  <a:cubicBezTo>
                    <a:pt x="6906" y="9197"/>
                    <a:pt x="6655" y="8674"/>
                    <a:pt x="6424" y="8151"/>
                  </a:cubicBezTo>
                  <a:cubicBezTo>
                    <a:pt x="6173" y="7649"/>
                    <a:pt x="5943" y="7126"/>
                    <a:pt x="5713" y="6603"/>
                  </a:cubicBezTo>
                  <a:cubicBezTo>
                    <a:pt x="5546" y="6268"/>
                    <a:pt x="5378" y="5933"/>
                    <a:pt x="5190" y="5598"/>
                  </a:cubicBezTo>
                  <a:cubicBezTo>
                    <a:pt x="4144" y="3757"/>
                    <a:pt x="2826" y="2104"/>
                    <a:pt x="1235" y="723"/>
                  </a:cubicBezTo>
                  <a:cubicBezTo>
                    <a:pt x="1005" y="493"/>
                    <a:pt x="712" y="284"/>
                    <a:pt x="461" y="75"/>
                  </a:cubicBezTo>
                  <a:cubicBezTo>
                    <a:pt x="405" y="19"/>
                    <a:pt x="340" y="0"/>
                    <a:pt x="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62"/>
            <p:cNvSpPr/>
            <p:nvPr/>
          </p:nvSpPr>
          <p:spPr>
            <a:xfrm>
              <a:off x="4824525" y="3140225"/>
              <a:ext cx="185725" cy="188325"/>
            </a:xfrm>
            <a:custGeom>
              <a:avLst/>
              <a:gdLst/>
              <a:ahLst/>
              <a:cxnLst/>
              <a:rect l="l" t="t" r="r" b="b"/>
              <a:pathLst>
                <a:path w="7429" h="7533" extrusionOk="0">
                  <a:moveTo>
                    <a:pt x="7303" y="0"/>
                  </a:moveTo>
                  <a:cubicBezTo>
                    <a:pt x="7177" y="105"/>
                    <a:pt x="7052" y="168"/>
                    <a:pt x="6947" y="272"/>
                  </a:cubicBezTo>
                  <a:cubicBezTo>
                    <a:pt x="6361" y="753"/>
                    <a:pt x="5838" y="1318"/>
                    <a:pt x="5336" y="1925"/>
                  </a:cubicBezTo>
                  <a:cubicBezTo>
                    <a:pt x="4917" y="2448"/>
                    <a:pt x="4478" y="2971"/>
                    <a:pt x="4060" y="3494"/>
                  </a:cubicBezTo>
                  <a:cubicBezTo>
                    <a:pt x="3285" y="4457"/>
                    <a:pt x="2344" y="5294"/>
                    <a:pt x="1381" y="6089"/>
                  </a:cubicBezTo>
                  <a:cubicBezTo>
                    <a:pt x="921" y="6424"/>
                    <a:pt x="523" y="6821"/>
                    <a:pt x="147" y="7177"/>
                  </a:cubicBezTo>
                  <a:cubicBezTo>
                    <a:pt x="84" y="7219"/>
                    <a:pt x="63" y="7261"/>
                    <a:pt x="0" y="7303"/>
                  </a:cubicBezTo>
                  <a:cubicBezTo>
                    <a:pt x="84" y="7449"/>
                    <a:pt x="189" y="7491"/>
                    <a:pt x="314" y="7491"/>
                  </a:cubicBezTo>
                  <a:cubicBezTo>
                    <a:pt x="461" y="7533"/>
                    <a:pt x="607" y="7533"/>
                    <a:pt x="733" y="7533"/>
                  </a:cubicBezTo>
                  <a:cubicBezTo>
                    <a:pt x="795" y="7533"/>
                    <a:pt x="837" y="7470"/>
                    <a:pt x="900" y="7449"/>
                  </a:cubicBezTo>
                  <a:cubicBezTo>
                    <a:pt x="1339" y="7051"/>
                    <a:pt x="1758" y="6654"/>
                    <a:pt x="2197" y="6256"/>
                  </a:cubicBezTo>
                  <a:cubicBezTo>
                    <a:pt x="3181" y="5399"/>
                    <a:pt x="4122" y="4499"/>
                    <a:pt x="5022" y="3557"/>
                  </a:cubicBezTo>
                  <a:cubicBezTo>
                    <a:pt x="5148" y="3453"/>
                    <a:pt x="5231" y="3306"/>
                    <a:pt x="5336" y="3181"/>
                  </a:cubicBezTo>
                  <a:cubicBezTo>
                    <a:pt x="5692" y="2762"/>
                    <a:pt x="6047" y="2344"/>
                    <a:pt x="6424" y="1925"/>
                  </a:cubicBezTo>
                  <a:cubicBezTo>
                    <a:pt x="6675" y="1590"/>
                    <a:pt x="6968" y="1277"/>
                    <a:pt x="7177" y="900"/>
                  </a:cubicBezTo>
                  <a:cubicBezTo>
                    <a:pt x="7282" y="733"/>
                    <a:pt x="7386" y="565"/>
                    <a:pt x="7407" y="356"/>
                  </a:cubicBezTo>
                  <a:cubicBezTo>
                    <a:pt x="7428" y="230"/>
                    <a:pt x="7407" y="126"/>
                    <a:pt x="7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62"/>
            <p:cNvSpPr/>
            <p:nvPr/>
          </p:nvSpPr>
          <p:spPr>
            <a:xfrm>
              <a:off x="5185975" y="3248600"/>
              <a:ext cx="79525" cy="191375"/>
            </a:xfrm>
            <a:custGeom>
              <a:avLst/>
              <a:gdLst/>
              <a:ahLst/>
              <a:cxnLst/>
              <a:rect l="l" t="t" r="r" b="b"/>
              <a:pathLst>
                <a:path w="3181" h="7655" extrusionOk="0">
                  <a:moveTo>
                    <a:pt x="2617" y="1"/>
                  </a:moveTo>
                  <a:cubicBezTo>
                    <a:pt x="2574" y="1"/>
                    <a:pt x="2544" y="32"/>
                    <a:pt x="2532" y="101"/>
                  </a:cubicBezTo>
                  <a:cubicBezTo>
                    <a:pt x="2470" y="206"/>
                    <a:pt x="2470" y="310"/>
                    <a:pt x="2470" y="415"/>
                  </a:cubicBezTo>
                  <a:cubicBezTo>
                    <a:pt x="2470" y="729"/>
                    <a:pt x="2511" y="1064"/>
                    <a:pt x="2511" y="1377"/>
                  </a:cubicBezTo>
                  <a:cubicBezTo>
                    <a:pt x="2511" y="2172"/>
                    <a:pt x="2365" y="2947"/>
                    <a:pt x="2198" y="3742"/>
                  </a:cubicBezTo>
                  <a:cubicBezTo>
                    <a:pt x="2030" y="4349"/>
                    <a:pt x="1842" y="4934"/>
                    <a:pt x="1612" y="5520"/>
                  </a:cubicBezTo>
                  <a:cubicBezTo>
                    <a:pt x="1570" y="5646"/>
                    <a:pt x="1570" y="5646"/>
                    <a:pt x="1423" y="5646"/>
                  </a:cubicBezTo>
                  <a:lnTo>
                    <a:pt x="1319" y="5646"/>
                  </a:lnTo>
                  <a:cubicBezTo>
                    <a:pt x="1089" y="5604"/>
                    <a:pt x="1005" y="5520"/>
                    <a:pt x="963" y="5311"/>
                  </a:cubicBezTo>
                  <a:cubicBezTo>
                    <a:pt x="984" y="5144"/>
                    <a:pt x="1005" y="4997"/>
                    <a:pt x="1068" y="4830"/>
                  </a:cubicBezTo>
                  <a:cubicBezTo>
                    <a:pt x="1172" y="4495"/>
                    <a:pt x="1319" y="4160"/>
                    <a:pt x="1465" y="3825"/>
                  </a:cubicBezTo>
                  <a:cubicBezTo>
                    <a:pt x="1528" y="3637"/>
                    <a:pt x="1591" y="3470"/>
                    <a:pt x="1633" y="3323"/>
                  </a:cubicBezTo>
                  <a:cubicBezTo>
                    <a:pt x="1674" y="3219"/>
                    <a:pt x="1695" y="3114"/>
                    <a:pt x="1695" y="3009"/>
                  </a:cubicBezTo>
                  <a:cubicBezTo>
                    <a:pt x="1695" y="2800"/>
                    <a:pt x="1591" y="2716"/>
                    <a:pt x="1402" y="2696"/>
                  </a:cubicBezTo>
                  <a:lnTo>
                    <a:pt x="1214" y="2696"/>
                  </a:lnTo>
                  <a:cubicBezTo>
                    <a:pt x="1151" y="2988"/>
                    <a:pt x="1089" y="3260"/>
                    <a:pt x="1005" y="3533"/>
                  </a:cubicBezTo>
                  <a:cubicBezTo>
                    <a:pt x="838" y="4244"/>
                    <a:pt x="649" y="4934"/>
                    <a:pt x="482" y="5646"/>
                  </a:cubicBezTo>
                  <a:cubicBezTo>
                    <a:pt x="377" y="6022"/>
                    <a:pt x="335" y="6399"/>
                    <a:pt x="273" y="6776"/>
                  </a:cubicBezTo>
                  <a:cubicBezTo>
                    <a:pt x="273" y="6859"/>
                    <a:pt x="252" y="6880"/>
                    <a:pt x="210" y="6922"/>
                  </a:cubicBezTo>
                  <a:cubicBezTo>
                    <a:pt x="21" y="7090"/>
                    <a:pt x="1" y="7278"/>
                    <a:pt x="168" y="7424"/>
                  </a:cubicBezTo>
                  <a:cubicBezTo>
                    <a:pt x="335" y="7550"/>
                    <a:pt x="482" y="7634"/>
                    <a:pt x="670" y="7654"/>
                  </a:cubicBezTo>
                  <a:cubicBezTo>
                    <a:pt x="733" y="7613"/>
                    <a:pt x="775" y="7529"/>
                    <a:pt x="838" y="7487"/>
                  </a:cubicBezTo>
                  <a:cubicBezTo>
                    <a:pt x="1570" y="6483"/>
                    <a:pt x="2114" y="5416"/>
                    <a:pt x="2511" y="4265"/>
                  </a:cubicBezTo>
                  <a:cubicBezTo>
                    <a:pt x="2721" y="3679"/>
                    <a:pt x="2867" y="3093"/>
                    <a:pt x="2972" y="2486"/>
                  </a:cubicBezTo>
                  <a:cubicBezTo>
                    <a:pt x="2972" y="2403"/>
                    <a:pt x="3035" y="2319"/>
                    <a:pt x="3055" y="2256"/>
                  </a:cubicBezTo>
                  <a:cubicBezTo>
                    <a:pt x="3160" y="2047"/>
                    <a:pt x="3181" y="1796"/>
                    <a:pt x="3181" y="1566"/>
                  </a:cubicBezTo>
                  <a:cubicBezTo>
                    <a:pt x="3181" y="1105"/>
                    <a:pt x="3076" y="687"/>
                    <a:pt x="2867" y="268"/>
                  </a:cubicBezTo>
                  <a:cubicBezTo>
                    <a:pt x="2846" y="185"/>
                    <a:pt x="2783" y="101"/>
                    <a:pt x="2742" y="59"/>
                  </a:cubicBezTo>
                  <a:cubicBezTo>
                    <a:pt x="2695" y="22"/>
                    <a:pt x="2652" y="1"/>
                    <a:pt x="26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62"/>
            <p:cNvSpPr/>
            <p:nvPr/>
          </p:nvSpPr>
          <p:spPr>
            <a:xfrm>
              <a:off x="4927575" y="3391025"/>
              <a:ext cx="155900" cy="104300"/>
            </a:xfrm>
            <a:custGeom>
              <a:avLst/>
              <a:gdLst/>
              <a:ahLst/>
              <a:cxnLst/>
              <a:rect l="l" t="t" r="r" b="b"/>
              <a:pathLst>
                <a:path w="6236" h="4172" extrusionOk="0">
                  <a:moveTo>
                    <a:pt x="5627" y="0"/>
                  </a:moveTo>
                  <a:cubicBezTo>
                    <a:pt x="5552" y="0"/>
                    <a:pt x="5475" y="26"/>
                    <a:pt x="5399" y="74"/>
                  </a:cubicBezTo>
                  <a:cubicBezTo>
                    <a:pt x="5294" y="158"/>
                    <a:pt x="5210" y="284"/>
                    <a:pt x="5148" y="430"/>
                  </a:cubicBezTo>
                  <a:cubicBezTo>
                    <a:pt x="5022" y="807"/>
                    <a:pt x="4750" y="1079"/>
                    <a:pt x="4457" y="1330"/>
                  </a:cubicBezTo>
                  <a:cubicBezTo>
                    <a:pt x="4039" y="1727"/>
                    <a:pt x="3557" y="2020"/>
                    <a:pt x="3055" y="2250"/>
                  </a:cubicBezTo>
                  <a:lnTo>
                    <a:pt x="1402" y="3045"/>
                  </a:lnTo>
                  <a:cubicBezTo>
                    <a:pt x="963" y="3276"/>
                    <a:pt x="523" y="3527"/>
                    <a:pt x="147" y="3924"/>
                  </a:cubicBezTo>
                  <a:lnTo>
                    <a:pt x="0" y="4092"/>
                  </a:lnTo>
                  <a:cubicBezTo>
                    <a:pt x="105" y="4113"/>
                    <a:pt x="168" y="4154"/>
                    <a:pt x="251" y="4154"/>
                  </a:cubicBezTo>
                  <a:cubicBezTo>
                    <a:pt x="313" y="4167"/>
                    <a:pt x="372" y="4172"/>
                    <a:pt x="431" y="4172"/>
                  </a:cubicBezTo>
                  <a:cubicBezTo>
                    <a:pt x="573" y="4172"/>
                    <a:pt x="710" y="4142"/>
                    <a:pt x="858" y="4113"/>
                  </a:cubicBezTo>
                  <a:cubicBezTo>
                    <a:pt x="2051" y="3736"/>
                    <a:pt x="3202" y="3192"/>
                    <a:pt x="4290" y="2543"/>
                  </a:cubicBezTo>
                  <a:cubicBezTo>
                    <a:pt x="4771" y="2250"/>
                    <a:pt x="5252" y="1916"/>
                    <a:pt x="5712" y="1602"/>
                  </a:cubicBezTo>
                  <a:cubicBezTo>
                    <a:pt x="6089" y="1330"/>
                    <a:pt x="6236" y="890"/>
                    <a:pt x="6110" y="472"/>
                  </a:cubicBezTo>
                  <a:cubicBezTo>
                    <a:pt x="6068" y="325"/>
                    <a:pt x="5984" y="221"/>
                    <a:pt x="5880" y="116"/>
                  </a:cubicBezTo>
                  <a:cubicBezTo>
                    <a:pt x="5800" y="37"/>
                    <a:pt x="5715" y="0"/>
                    <a:pt x="5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62"/>
            <p:cNvSpPr/>
            <p:nvPr/>
          </p:nvSpPr>
          <p:spPr>
            <a:xfrm>
              <a:off x="5260250" y="2458350"/>
              <a:ext cx="264725" cy="125850"/>
            </a:xfrm>
            <a:custGeom>
              <a:avLst/>
              <a:gdLst/>
              <a:ahLst/>
              <a:cxnLst/>
              <a:rect l="l" t="t" r="r" b="b"/>
              <a:pathLst>
                <a:path w="10589" h="5034" extrusionOk="0">
                  <a:moveTo>
                    <a:pt x="1013" y="0"/>
                  </a:moveTo>
                  <a:cubicBezTo>
                    <a:pt x="767" y="0"/>
                    <a:pt x="531" y="17"/>
                    <a:pt x="315" y="54"/>
                  </a:cubicBezTo>
                  <a:cubicBezTo>
                    <a:pt x="84" y="116"/>
                    <a:pt x="1" y="409"/>
                    <a:pt x="440" y="430"/>
                  </a:cubicBezTo>
                  <a:cubicBezTo>
                    <a:pt x="1779" y="535"/>
                    <a:pt x="3035" y="1058"/>
                    <a:pt x="4269" y="1497"/>
                  </a:cubicBezTo>
                  <a:cubicBezTo>
                    <a:pt x="4416" y="1581"/>
                    <a:pt x="4604" y="1665"/>
                    <a:pt x="4792" y="1727"/>
                  </a:cubicBezTo>
                  <a:cubicBezTo>
                    <a:pt x="5525" y="2041"/>
                    <a:pt x="6257" y="2334"/>
                    <a:pt x="6968" y="2732"/>
                  </a:cubicBezTo>
                  <a:cubicBezTo>
                    <a:pt x="7408" y="2962"/>
                    <a:pt x="7805" y="3255"/>
                    <a:pt x="8182" y="3548"/>
                  </a:cubicBezTo>
                  <a:cubicBezTo>
                    <a:pt x="8810" y="4008"/>
                    <a:pt x="9479" y="4489"/>
                    <a:pt x="10149" y="4887"/>
                  </a:cubicBezTo>
                  <a:cubicBezTo>
                    <a:pt x="10274" y="4950"/>
                    <a:pt x="10442" y="5033"/>
                    <a:pt x="10567" y="5033"/>
                  </a:cubicBezTo>
                  <a:lnTo>
                    <a:pt x="10588" y="5012"/>
                  </a:lnTo>
                  <a:cubicBezTo>
                    <a:pt x="10546" y="4929"/>
                    <a:pt x="10525" y="4824"/>
                    <a:pt x="10463" y="4740"/>
                  </a:cubicBezTo>
                  <a:cubicBezTo>
                    <a:pt x="10232" y="4385"/>
                    <a:pt x="9939" y="4071"/>
                    <a:pt x="9605" y="3778"/>
                  </a:cubicBezTo>
                  <a:cubicBezTo>
                    <a:pt x="9186" y="3443"/>
                    <a:pt x="8747" y="3171"/>
                    <a:pt x="8266" y="2878"/>
                  </a:cubicBezTo>
                  <a:cubicBezTo>
                    <a:pt x="7889" y="2648"/>
                    <a:pt x="7512" y="2418"/>
                    <a:pt x="7157" y="2125"/>
                  </a:cubicBezTo>
                  <a:cubicBezTo>
                    <a:pt x="7136" y="2104"/>
                    <a:pt x="7094" y="2083"/>
                    <a:pt x="7073" y="2083"/>
                  </a:cubicBezTo>
                  <a:cubicBezTo>
                    <a:pt x="6320" y="1811"/>
                    <a:pt x="5650" y="1414"/>
                    <a:pt x="4939" y="1079"/>
                  </a:cubicBezTo>
                  <a:cubicBezTo>
                    <a:pt x="4478" y="849"/>
                    <a:pt x="3997" y="639"/>
                    <a:pt x="3495" y="451"/>
                  </a:cubicBezTo>
                  <a:cubicBezTo>
                    <a:pt x="3307" y="367"/>
                    <a:pt x="3077" y="326"/>
                    <a:pt x="2888" y="284"/>
                  </a:cubicBezTo>
                  <a:cubicBezTo>
                    <a:pt x="2292" y="105"/>
                    <a:pt x="1622" y="0"/>
                    <a:pt x="10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62"/>
            <p:cNvSpPr/>
            <p:nvPr/>
          </p:nvSpPr>
          <p:spPr>
            <a:xfrm>
              <a:off x="5103850" y="2547500"/>
              <a:ext cx="228625" cy="41400"/>
            </a:xfrm>
            <a:custGeom>
              <a:avLst/>
              <a:gdLst/>
              <a:ahLst/>
              <a:cxnLst/>
              <a:rect l="l" t="t" r="r" b="b"/>
              <a:pathLst>
                <a:path w="9145" h="1656" extrusionOk="0">
                  <a:moveTo>
                    <a:pt x="2350" y="1"/>
                  </a:moveTo>
                  <a:cubicBezTo>
                    <a:pt x="1665" y="1"/>
                    <a:pt x="980" y="142"/>
                    <a:pt x="314" y="338"/>
                  </a:cubicBezTo>
                  <a:cubicBezTo>
                    <a:pt x="210" y="379"/>
                    <a:pt x="84" y="421"/>
                    <a:pt x="1" y="547"/>
                  </a:cubicBezTo>
                  <a:cubicBezTo>
                    <a:pt x="168" y="651"/>
                    <a:pt x="293" y="693"/>
                    <a:pt x="461" y="693"/>
                  </a:cubicBezTo>
                  <a:lnTo>
                    <a:pt x="921" y="693"/>
                  </a:lnTo>
                  <a:cubicBezTo>
                    <a:pt x="1633" y="693"/>
                    <a:pt x="2365" y="714"/>
                    <a:pt x="3076" y="735"/>
                  </a:cubicBezTo>
                  <a:cubicBezTo>
                    <a:pt x="4269" y="798"/>
                    <a:pt x="5503" y="965"/>
                    <a:pt x="6675" y="1237"/>
                  </a:cubicBezTo>
                  <a:cubicBezTo>
                    <a:pt x="7073" y="1321"/>
                    <a:pt x="7470" y="1446"/>
                    <a:pt x="7847" y="1551"/>
                  </a:cubicBezTo>
                  <a:cubicBezTo>
                    <a:pt x="8076" y="1623"/>
                    <a:pt x="8314" y="1655"/>
                    <a:pt x="8549" y="1655"/>
                  </a:cubicBezTo>
                  <a:cubicBezTo>
                    <a:pt x="8658" y="1655"/>
                    <a:pt x="8766" y="1648"/>
                    <a:pt x="8872" y="1635"/>
                  </a:cubicBezTo>
                  <a:cubicBezTo>
                    <a:pt x="8893" y="1635"/>
                    <a:pt x="8935" y="1635"/>
                    <a:pt x="8914" y="1572"/>
                  </a:cubicBezTo>
                  <a:cubicBezTo>
                    <a:pt x="8998" y="1551"/>
                    <a:pt x="9102" y="1551"/>
                    <a:pt x="9102" y="1446"/>
                  </a:cubicBezTo>
                  <a:cubicBezTo>
                    <a:pt x="9144" y="1363"/>
                    <a:pt x="9040" y="1321"/>
                    <a:pt x="8977" y="1279"/>
                  </a:cubicBezTo>
                  <a:cubicBezTo>
                    <a:pt x="8893" y="1258"/>
                    <a:pt x="8809" y="1216"/>
                    <a:pt x="8747" y="1174"/>
                  </a:cubicBezTo>
                  <a:cubicBezTo>
                    <a:pt x="8558" y="1133"/>
                    <a:pt x="8412" y="1070"/>
                    <a:pt x="8224" y="1028"/>
                  </a:cubicBezTo>
                  <a:cubicBezTo>
                    <a:pt x="7198" y="756"/>
                    <a:pt x="6152" y="484"/>
                    <a:pt x="5085" y="296"/>
                  </a:cubicBezTo>
                  <a:cubicBezTo>
                    <a:pt x="4227" y="128"/>
                    <a:pt x="3348" y="24"/>
                    <a:pt x="2490" y="3"/>
                  </a:cubicBezTo>
                  <a:cubicBezTo>
                    <a:pt x="2444" y="1"/>
                    <a:pt x="2397" y="1"/>
                    <a:pt x="23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62"/>
            <p:cNvSpPr/>
            <p:nvPr/>
          </p:nvSpPr>
          <p:spPr>
            <a:xfrm>
              <a:off x="4985100" y="2451550"/>
              <a:ext cx="250075" cy="39225"/>
            </a:xfrm>
            <a:custGeom>
              <a:avLst/>
              <a:gdLst/>
              <a:ahLst/>
              <a:cxnLst/>
              <a:rect l="l" t="t" r="r" b="b"/>
              <a:pathLst>
                <a:path w="10003" h="1569" extrusionOk="0">
                  <a:moveTo>
                    <a:pt x="7852" y="0"/>
                  </a:moveTo>
                  <a:cubicBezTo>
                    <a:pt x="7309" y="0"/>
                    <a:pt x="6762" y="50"/>
                    <a:pt x="6215" y="137"/>
                  </a:cubicBezTo>
                  <a:cubicBezTo>
                    <a:pt x="5399" y="242"/>
                    <a:pt x="4604" y="367"/>
                    <a:pt x="3788" y="472"/>
                  </a:cubicBezTo>
                  <a:cubicBezTo>
                    <a:pt x="3411" y="514"/>
                    <a:pt x="3035" y="514"/>
                    <a:pt x="2658" y="556"/>
                  </a:cubicBezTo>
                  <a:cubicBezTo>
                    <a:pt x="2470" y="556"/>
                    <a:pt x="2303" y="577"/>
                    <a:pt x="2114" y="619"/>
                  </a:cubicBezTo>
                  <a:cubicBezTo>
                    <a:pt x="1528" y="765"/>
                    <a:pt x="963" y="932"/>
                    <a:pt x="419" y="1183"/>
                  </a:cubicBezTo>
                  <a:cubicBezTo>
                    <a:pt x="315" y="1225"/>
                    <a:pt x="168" y="1288"/>
                    <a:pt x="64" y="1351"/>
                  </a:cubicBezTo>
                  <a:cubicBezTo>
                    <a:pt x="22" y="1351"/>
                    <a:pt x="1" y="1414"/>
                    <a:pt x="1" y="1455"/>
                  </a:cubicBezTo>
                  <a:cubicBezTo>
                    <a:pt x="1" y="1518"/>
                    <a:pt x="64" y="1539"/>
                    <a:pt x="126" y="1539"/>
                  </a:cubicBezTo>
                  <a:cubicBezTo>
                    <a:pt x="264" y="1551"/>
                    <a:pt x="407" y="1568"/>
                    <a:pt x="550" y="1568"/>
                  </a:cubicBezTo>
                  <a:cubicBezTo>
                    <a:pt x="669" y="1568"/>
                    <a:pt x="787" y="1556"/>
                    <a:pt x="901" y="1518"/>
                  </a:cubicBezTo>
                  <a:cubicBezTo>
                    <a:pt x="1926" y="1204"/>
                    <a:pt x="2993" y="1016"/>
                    <a:pt x="4039" y="891"/>
                  </a:cubicBezTo>
                  <a:cubicBezTo>
                    <a:pt x="5085" y="723"/>
                    <a:pt x="6132" y="598"/>
                    <a:pt x="7178" y="472"/>
                  </a:cubicBezTo>
                  <a:cubicBezTo>
                    <a:pt x="7227" y="465"/>
                    <a:pt x="7275" y="463"/>
                    <a:pt x="7325" y="463"/>
                  </a:cubicBezTo>
                  <a:cubicBezTo>
                    <a:pt x="7424" y="463"/>
                    <a:pt x="7526" y="472"/>
                    <a:pt x="7638" y="472"/>
                  </a:cubicBezTo>
                  <a:cubicBezTo>
                    <a:pt x="8077" y="493"/>
                    <a:pt x="8496" y="556"/>
                    <a:pt x="8935" y="577"/>
                  </a:cubicBezTo>
                  <a:lnTo>
                    <a:pt x="9751" y="577"/>
                  </a:lnTo>
                  <a:cubicBezTo>
                    <a:pt x="9835" y="577"/>
                    <a:pt x="9940" y="577"/>
                    <a:pt x="10002" y="556"/>
                  </a:cubicBezTo>
                  <a:cubicBezTo>
                    <a:pt x="9961" y="493"/>
                    <a:pt x="9940" y="451"/>
                    <a:pt x="9877" y="409"/>
                  </a:cubicBezTo>
                  <a:cubicBezTo>
                    <a:pt x="9584" y="263"/>
                    <a:pt x="9312" y="137"/>
                    <a:pt x="8956" y="75"/>
                  </a:cubicBezTo>
                  <a:cubicBezTo>
                    <a:pt x="8591" y="24"/>
                    <a:pt x="8222" y="0"/>
                    <a:pt x="7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62"/>
            <p:cNvSpPr/>
            <p:nvPr/>
          </p:nvSpPr>
          <p:spPr>
            <a:xfrm>
              <a:off x="5434975" y="3224425"/>
              <a:ext cx="49200" cy="203000"/>
            </a:xfrm>
            <a:custGeom>
              <a:avLst/>
              <a:gdLst/>
              <a:ahLst/>
              <a:cxnLst/>
              <a:rect l="l" t="t" r="r" b="b"/>
              <a:pathLst>
                <a:path w="1968" h="8120" extrusionOk="0">
                  <a:moveTo>
                    <a:pt x="21" y="1"/>
                  </a:moveTo>
                  <a:cubicBezTo>
                    <a:pt x="21" y="22"/>
                    <a:pt x="0" y="22"/>
                    <a:pt x="0" y="22"/>
                  </a:cubicBezTo>
                  <a:cubicBezTo>
                    <a:pt x="42" y="440"/>
                    <a:pt x="84" y="880"/>
                    <a:pt x="126" y="1298"/>
                  </a:cubicBezTo>
                  <a:lnTo>
                    <a:pt x="523" y="5232"/>
                  </a:lnTo>
                  <a:cubicBezTo>
                    <a:pt x="565" y="5776"/>
                    <a:pt x="565" y="6341"/>
                    <a:pt x="628" y="6906"/>
                  </a:cubicBezTo>
                  <a:cubicBezTo>
                    <a:pt x="628" y="7136"/>
                    <a:pt x="691" y="7387"/>
                    <a:pt x="753" y="7659"/>
                  </a:cubicBezTo>
                  <a:cubicBezTo>
                    <a:pt x="795" y="7847"/>
                    <a:pt x="900" y="7994"/>
                    <a:pt x="1067" y="8119"/>
                  </a:cubicBezTo>
                  <a:cubicBezTo>
                    <a:pt x="1193" y="7952"/>
                    <a:pt x="1214" y="7743"/>
                    <a:pt x="1256" y="7533"/>
                  </a:cubicBezTo>
                  <a:cubicBezTo>
                    <a:pt x="1297" y="7136"/>
                    <a:pt x="1256" y="6717"/>
                    <a:pt x="1172" y="6320"/>
                  </a:cubicBezTo>
                  <a:cubicBezTo>
                    <a:pt x="1088" y="5860"/>
                    <a:pt x="984" y="5378"/>
                    <a:pt x="900" y="4918"/>
                  </a:cubicBezTo>
                  <a:cubicBezTo>
                    <a:pt x="858" y="4688"/>
                    <a:pt x="837" y="4416"/>
                    <a:pt x="900" y="4165"/>
                  </a:cubicBezTo>
                  <a:cubicBezTo>
                    <a:pt x="942" y="4018"/>
                    <a:pt x="1005" y="3914"/>
                    <a:pt x="1172" y="3872"/>
                  </a:cubicBezTo>
                  <a:cubicBezTo>
                    <a:pt x="1172" y="3935"/>
                    <a:pt x="1193" y="3976"/>
                    <a:pt x="1193" y="4018"/>
                  </a:cubicBezTo>
                  <a:cubicBezTo>
                    <a:pt x="1277" y="4416"/>
                    <a:pt x="1402" y="4772"/>
                    <a:pt x="1611" y="5127"/>
                  </a:cubicBezTo>
                  <a:cubicBezTo>
                    <a:pt x="1653" y="5169"/>
                    <a:pt x="1716" y="5253"/>
                    <a:pt x="1779" y="5295"/>
                  </a:cubicBezTo>
                  <a:cubicBezTo>
                    <a:pt x="1812" y="5319"/>
                    <a:pt x="1838" y="5331"/>
                    <a:pt x="1860" y="5331"/>
                  </a:cubicBezTo>
                  <a:cubicBezTo>
                    <a:pt x="1892" y="5331"/>
                    <a:pt x="1913" y="5303"/>
                    <a:pt x="1925" y="5253"/>
                  </a:cubicBezTo>
                  <a:cubicBezTo>
                    <a:pt x="1967" y="5169"/>
                    <a:pt x="1967" y="5127"/>
                    <a:pt x="1967" y="5044"/>
                  </a:cubicBezTo>
                  <a:lnTo>
                    <a:pt x="1967" y="4813"/>
                  </a:lnTo>
                  <a:cubicBezTo>
                    <a:pt x="1967" y="4541"/>
                    <a:pt x="1883" y="4311"/>
                    <a:pt x="1716" y="4102"/>
                  </a:cubicBezTo>
                  <a:cubicBezTo>
                    <a:pt x="1444" y="3725"/>
                    <a:pt x="1256" y="3286"/>
                    <a:pt x="1088" y="2847"/>
                  </a:cubicBezTo>
                  <a:cubicBezTo>
                    <a:pt x="921" y="2344"/>
                    <a:pt x="753" y="1842"/>
                    <a:pt x="607" y="1361"/>
                  </a:cubicBezTo>
                  <a:cubicBezTo>
                    <a:pt x="461" y="984"/>
                    <a:pt x="335" y="587"/>
                    <a:pt x="147" y="231"/>
                  </a:cubicBezTo>
                  <a:cubicBezTo>
                    <a:pt x="105" y="147"/>
                    <a:pt x="84" y="85"/>
                    <a:pt x="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62"/>
            <p:cNvSpPr/>
            <p:nvPr/>
          </p:nvSpPr>
          <p:spPr>
            <a:xfrm>
              <a:off x="5058875" y="3443725"/>
              <a:ext cx="133400" cy="124700"/>
            </a:xfrm>
            <a:custGeom>
              <a:avLst/>
              <a:gdLst/>
              <a:ahLst/>
              <a:cxnLst/>
              <a:rect l="l" t="t" r="r" b="b"/>
              <a:pathLst>
                <a:path w="5336" h="4988" extrusionOk="0">
                  <a:moveTo>
                    <a:pt x="4975" y="0"/>
                  </a:moveTo>
                  <a:cubicBezTo>
                    <a:pt x="4932" y="0"/>
                    <a:pt x="4885" y="12"/>
                    <a:pt x="4833" y="38"/>
                  </a:cubicBezTo>
                  <a:cubicBezTo>
                    <a:pt x="4729" y="101"/>
                    <a:pt x="4603" y="163"/>
                    <a:pt x="4520" y="247"/>
                  </a:cubicBezTo>
                  <a:cubicBezTo>
                    <a:pt x="4352" y="435"/>
                    <a:pt x="4185" y="582"/>
                    <a:pt x="4059" y="770"/>
                  </a:cubicBezTo>
                  <a:cubicBezTo>
                    <a:pt x="3578" y="1377"/>
                    <a:pt x="3181" y="2046"/>
                    <a:pt x="2825" y="2716"/>
                  </a:cubicBezTo>
                  <a:cubicBezTo>
                    <a:pt x="2741" y="2842"/>
                    <a:pt x="2678" y="2988"/>
                    <a:pt x="2616" y="3134"/>
                  </a:cubicBezTo>
                  <a:cubicBezTo>
                    <a:pt x="2427" y="3490"/>
                    <a:pt x="2197" y="3762"/>
                    <a:pt x="1862" y="3971"/>
                  </a:cubicBezTo>
                  <a:cubicBezTo>
                    <a:pt x="1569" y="4139"/>
                    <a:pt x="1256" y="4306"/>
                    <a:pt x="942" y="4453"/>
                  </a:cubicBezTo>
                  <a:cubicBezTo>
                    <a:pt x="712" y="4599"/>
                    <a:pt x="440" y="4662"/>
                    <a:pt x="188" y="4725"/>
                  </a:cubicBezTo>
                  <a:cubicBezTo>
                    <a:pt x="126" y="4746"/>
                    <a:pt x="63" y="4808"/>
                    <a:pt x="0" y="4829"/>
                  </a:cubicBezTo>
                  <a:lnTo>
                    <a:pt x="0" y="4871"/>
                  </a:lnTo>
                  <a:cubicBezTo>
                    <a:pt x="187" y="4938"/>
                    <a:pt x="357" y="4988"/>
                    <a:pt x="537" y="4988"/>
                  </a:cubicBezTo>
                  <a:cubicBezTo>
                    <a:pt x="639" y="4988"/>
                    <a:pt x="745" y="4972"/>
                    <a:pt x="858" y="4934"/>
                  </a:cubicBezTo>
                  <a:cubicBezTo>
                    <a:pt x="1841" y="4641"/>
                    <a:pt x="2574" y="4097"/>
                    <a:pt x="3222" y="3365"/>
                  </a:cubicBezTo>
                  <a:cubicBezTo>
                    <a:pt x="3683" y="2842"/>
                    <a:pt x="4080" y="2256"/>
                    <a:pt x="4478" y="1712"/>
                  </a:cubicBezTo>
                  <a:cubicBezTo>
                    <a:pt x="4729" y="1356"/>
                    <a:pt x="5001" y="979"/>
                    <a:pt x="5252" y="645"/>
                  </a:cubicBezTo>
                  <a:cubicBezTo>
                    <a:pt x="5315" y="582"/>
                    <a:pt x="5336" y="540"/>
                    <a:pt x="5315" y="456"/>
                  </a:cubicBezTo>
                  <a:cubicBezTo>
                    <a:pt x="5273" y="373"/>
                    <a:pt x="5252" y="268"/>
                    <a:pt x="5210" y="163"/>
                  </a:cubicBezTo>
                  <a:cubicBezTo>
                    <a:pt x="5152" y="62"/>
                    <a:pt x="5074" y="0"/>
                    <a:pt x="4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62"/>
            <p:cNvSpPr/>
            <p:nvPr/>
          </p:nvSpPr>
          <p:spPr>
            <a:xfrm>
              <a:off x="4785825" y="2859250"/>
              <a:ext cx="168450" cy="96875"/>
            </a:xfrm>
            <a:custGeom>
              <a:avLst/>
              <a:gdLst/>
              <a:ahLst/>
              <a:cxnLst/>
              <a:rect l="l" t="t" r="r" b="b"/>
              <a:pathLst>
                <a:path w="6738" h="3875" extrusionOk="0">
                  <a:moveTo>
                    <a:pt x="6221" y="0"/>
                  </a:moveTo>
                  <a:cubicBezTo>
                    <a:pt x="6071" y="0"/>
                    <a:pt x="5921" y="16"/>
                    <a:pt x="5775" y="45"/>
                  </a:cubicBezTo>
                  <a:cubicBezTo>
                    <a:pt x="5356" y="108"/>
                    <a:pt x="4959" y="296"/>
                    <a:pt x="4603" y="505"/>
                  </a:cubicBezTo>
                  <a:cubicBezTo>
                    <a:pt x="4122" y="798"/>
                    <a:pt x="3683" y="1133"/>
                    <a:pt x="3243" y="1468"/>
                  </a:cubicBezTo>
                  <a:cubicBezTo>
                    <a:pt x="2783" y="1782"/>
                    <a:pt x="2406" y="2137"/>
                    <a:pt x="1925" y="2389"/>
                  </a:cubicBezTo>
                  <a:cubicBezTo>
                    <a:pt x="1841" y="2451"/>
                    <a:pt x="1737" y="2472"/>
                    <a:pt x="1632" y="2514"/>
                  </a:cubicBezTo>
                  <a:cubicBezTo>
                    <a:pt x="1527" y="2556"/>
                    <a:pt x="1423" y="2577"/>
                    <a:pt x="1360" y="2619"/>
                  </a:cubicBezTo>
                  <a:cubicBezTo>
                    <a:pt x="942" y="2870"/>
                    <a:pt x="544" y="3142"/>
                    <a:pt x="209" y="3497"/>
                  </a:cubicBezTo>
                  <a:cubicBezTo>
                    <a:pt x="146" y="3560"/>
                    <a:pt x="63" y="3644"/>
                    <a:pt x="42" y="3749"/>
                  </a:cubicBezTo>
                  <a:cubicBezTo>
                    <a:pt x="0" y="3832"/>
                    <a:pt x="21" y="3874"/>
                    <a:pt x="126" y="3874"/>
                  </a:cubicBezTo>
                  <a:cubicBezTo>
                    <a:pt x="146" y="3874"/>
                    <a:pt x="209" y="3874"/>
                    <a:pt x="251" y="3853"/>
                  </a:cubicBezTo>
                  <a:cubicBezTo>
                    <a:pt x="439" y="3811"/>
                    <a:pt x="628" y="3749"/>
                    <a:pt x="795" y="3644"/>
                  </a:cubicBezTo>
                  <a:cubicBezTo>
                    <a:pt x="2051" y="2933"/>
                    <a:pt x="3306" y="2242"/>
                    <a:pt x="4540" y="1531"/>
                  </a:cubicBezTo>
                  <a:cubicBezTo>
                    <a:pt x="5252" y="1112"/>
                    <a:pt x="5921" y="673"/>
                    <a:pt x="6612" y="192"/>
                  </a:cubicBezTo>
                  <a:cubicBezTo>
                    <a:pt x="6633" y="171"/>
                    <a:pt x="6696" y="108"/>
                    <a:pt x="6737" y="87"/>
                  </a:cubicBezTo>
                  <a:lnTo>
                    <a:pt x="6737" y="66"/>
                  </a:lnTo>
                  <a:cubicBezTo>
                    <a:pt x="6569" y="21"/>
                    <a:pt x="6395" y="0"/>
                    <a:pt x="62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62"/>
            <p:cNvSpPr/>
            <p:nvPr/>
          </p:nvSpPr>
          <p:spPr>
            <a:xfrm>
              <a:off x="5402525" y="3113025"/>
              <a:ext cx="96275" cy="203500"/>
            </a:xfrm>
            <a:custGeom>
              <a:avLst/>
              <a:gdLst/>
              <a:ahLst/>
              <a:cxnLst/>
              <a:rect l="l" t="t" r="r" b="b"/>
              <a:pathLst>
                <a:path w="3851" h="8140" extrusionOk="0">
                  <a:moveTo>
                    <a:pt x="85" y="0"/>
                  </a:moveTo>
                  <a:cubicBezTo>
                    <a:pt x="43" y="105"/>
                    <a:pt x="1" y="251"/>
                    <a:pt x="43" y="356"/>
                  </a:cubicBezTo>
                  <a:cubicBezTo>
                    <a:pt x="64" y="502"/>
                    <a:pt x="106" y="628"/>
                    <a:pt x="168" y="774"/>
                  </a:cubicBezTo>
                  <a:lnTo>
                    <a:pt x="566" y="1465"/>
                  </a:lnTo>
                  <a:cubicBezTo>
                    <a:pt x="817" y="1883"/>
                    <a:pt x="1110" y="2302"/>
                    <a:pt x="1403" y="2762"/>
                  </a:cubicBezTo>
                  <a:cubicBezTo>
                    <a:pt x="1633" y="3097"/>
                    <a:pt x="1842" y="3453"/>
                    <a:pt x="1968" y="3850"/>
                  </a:cubicBezTo>
                  <a:cubicBezTo>
                    <a:pt x="2051" y="4059"/>
                    <a:pt x="2072" y="4269"/>
                    <a:pt x="2135" y="4478"/>
                  </a:cubicBezTo>
                  <a:lnTo>
                    <a:pt x="2135" y="4562"/>
                  </a:lnTo>
                  <a:cubicBezTo>
                    <a:pt x="2282" y="5126"/>
                    <a:pt x="2428" y="5712"/>
                    <a:pt x="2554" y="6277"/>
                  </a:cubicBezTo>
                  <a:cubicBezTo>
                    <a:pt x="2637" y="6591"/>
                    <a:pt x="2700" y="6884"/>
                    <a:pt x="2867" y="7177"/>
                  </a:cubicBezTo>
                  <a:cubicBezTo>
                    <a:pt x="3056" y="7575"/>
                    <a:pt x="3328" y="7888"/>
                    <a:pt x="3704" y="8056"/>
                  </a:cubicBezTo>
                  <a:lnTo>
                    <a:pt x="3851" y="8139"/>
                  </a:lnTo>
                  <a:cubicBezTo>
                    <a:pt x="3704" y="7742"/>
                    <a:pt x="3495" y="7386"/>
                    <a:pt x="3349" y="6989"/>
                  </a:cubicBezTo>
                  <a:cubicBezTo>
                    <a:pt x="3077" y="6215"/>
                    <a:pt x="2805" y="5419"/>
                    <a:pt x="2554" y="4645"/>
                  </a:cubicBezTo>
                  <a:cubicBezTo>
                    <a:pt x="2282" y="3871"/>
                    <a:pt x="2031" y="3097"/>
                    <a:pt x="1675" y="2365"/>
                  </a:cubicBezTo>
                  <a:cubicBezTo>
                    <a:pt x="1319" y="1549"/>
                    <a:pt x="838" y="795"/>
                    <a:pt x="210" y="147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62"/>
            <p:cNvSpPr/>
            <p:nvPr/>
          </p:nvSpPr>
          <p:spPr>
            <a:xfrm>
              <a:off x="5145700" y="3431725"/>
              <a:ext cx="91050" cy="137450"/>
            </a:xfrm>
            <a:custGeom>
              <a:avLst/>
              <a:gdLst/>
              <a:ahLst/>
              <a:cxnLst/>
              <a:rect l="l" t="t" r="r" b="b"/>
              <a:pathLst>
                <a:path w="3642" h="5498" extrusionOk="0">
                  <a:moveTo>
                    <a:pt x="3454" y="1"/>
                  </a:moveTo>
                  <a:cubicBezTo>
                    <a:pt x="3422" y="1"/>
                    <a:pt x="3387" y="6"/>
                    <a:pt x="3348" y="16"/>
                  </a:cubicBezTo>
                  <a:lnTo>
                    <a:pt x="3202" y="99"/>
                  </a:lnTo>
                  <a:cubicBezTo>
                    <a:pt x="2888" y="371"/>
                    <a:pt x="2679" y="706"/>
                    <a:pt x="2616" y="1125"/>
                  </a:cubicBezTo>
                  <a:cubicBezTo>
                    <a:pt x="2595" y="1250"/>
                    <a:pt x="2553" y="1376"/>
                    <a:pt x="2490" y="1522"/>
                  </a:cubicBezTo>
                  <a:cubicBezTo>
                    <a:pt x="2323" y="1857"/>
                    <a:pt x="2156" y="2150"/>
                    <a:pt x="1905" y="2401"/>
                  </a:cubicBezTo>
                  <a:lnTo>
                    <a:pt x="900" y="3573"/>
                  </a:lnTo>
                  <a:cubicBezTo>
                    <a:pt x="670" y="3866"/>
                    <a:pt x="419" y="4138"/>
                    <a:pt x="272" y="4493"/>
                  </a:cubicBezTo>
                  <a:cubicBezTo>
                    <a:pt x="105" y="4786"/>
                    <a:pt x="0" y="5079"/>
                    <a:pt x="0" y="5393"/>
                  </a:cubicBezTo>
                  <a:lnTo>
                    <a:pt x="0" y="5435"/>
                  </a:lnTo>
                  <a:cubicBezTo>
                    <a:pt x="0" y="5435"/>
                    <a:pt x="0" y="5456"/>
                    <a:pt x="42" y="5498"/>
                  </a:cubicBezTo>
                  <a:cubicBezTo>
                    <a:pt x="147" y="5414"/>
                    <a:pt x="252" y="5351"/>
                    <a:pt x="356" y="5288"/>
                  </a:cubicBezTo>
                  <a:cubicBezTo>
                    <a:pt x="942" y="4786"/>
                    <a:pt x="1465" y="4179"/>
                    <a:pt x="1925" y="3531"/>
                  </a:cubicBezTo>
                  <a:cubicBezTo>
                    <a:pt x="2469" y="2736"/>
                    <a:pt x="2909" y="1899"/>
                    <a:pt x="3411" y="1104"/>
                  </a:cubicBezTo>
                  <a:cubicBezTo>
                    <a:pt x="3537" y="894"/>
                    <a:pt x="3620" y="643"/>
                    <a:pt x="3641" y="392"/>
                  </a:cubicBezTo>
                  <a:lnTo>
                    <a:pt x="3641" y="204"/>
                  </a:lnTo>
                  <a:cubicBezTo>
                    <a:pt x="3625" y="59"/>
                    <a:pt x="3559" y="1"/>
                    <a:pt x="34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62"/>
            <p:cNvSpPr/>
            <p:nvPr/>
          </p:nvSpPr>
          <p:spPr>
            <a:xfrm>
              <a:off x="4784250" y="2983825"/>
              <a:ext cx="102550" cy="84750"/>
            </a:xfrm>
            <a:custGeom>
              <a:avLst/>
              <a:gdLst/>
              <a:ahLst/>
              <a:cxnLst/>
              <a:rect l="l" t="t" r="r" b="b"/>
              <a:pathLst>
                <a:path w="4102" h="3390" extrusionOk="0">
                  <a:moveTo>
                    <a:pt x="4101" y="0"/>
                  </a:moveTo>
                  <a:lnTo>
                    <a:pt x="4101" y="0"/>
                  </a:lnTo>
                  <a:cubicBezTo>
                    <a:pt x="3997" y="21"/>
                    <a:pt x="3955" y="21"/>
                    <a:pt x="3871" y="21"/>
                  </a:cubicBezTo>
                  <a:cubicBezTo>
                    <a:pt x="3453" y="84"/>
                    <a:pt x="3034" y="209"/>
                    <a:pt x="2637" y="356"/>
                  </a:cubicBezTo>
                  <a:cubicBezTo>
                    <a:pt x="1737" y="732"/>
                    <a:pt x="858" y="1235"/>
                    <a:pt x="105" y="1841"/>
                  </a:cubicBezTo>
                  <a:cubicBezTo>
                    <a:pt x="84" y="1841"/>
                    <a:pt x="63" y="1883"/>
                    <a:pt x="63" y="1904"/>
                  </a:cubicBezTo>
                  <a:cubicBezTo>
                    <a:pt x="84" y="1904"/>
                    <a:pt x="126" y="1883"/>
                    <a:pt x="168" y="1883"/>
                  </a:cubicBezTo>
                  <a:cubicBezTo>
                    <a:pt x="481" y="1779"/>
                    <a:pt x="795" y="1695"/>
                    <a:pt x="1130" y="1695"/>
                  </a:cubicBezTo>
                  <a:cubicBezTo>
                    <a:pt x="1214" y="1695"/>
                    <a:pt x="1277" y="1695"/>
                    <a:pt x="1360" y="1716"/>
                  </a:cubicBezTo>
                  <a:cubicBezTo>
                    <a:pt x="1486" y="1737"/>
                    <a:pt x="1486" y="1799"/>
                    <a:pt x="1444" y="1904"/>
                  </a:cubicBezTo>
                  <a:cubicBezTo>
                    <a:pt x="1423" y="1925"/>
                    <a:pt x="1381" y="1988"/>
                    <a:pt x="1339" y="2009"/>
                  </a:cubicBezTo>
                  <a:cubicBezTo>
                    <a:pt x="1235" y="2092"/>
                    <a:pt x="1109" y="2155"/>
                    <a:pt x="1005" y="2239"/>
                  </a:cubicBezTo>
                  <a:cubicBezTo>
                    <a:pt x="649" y="2469"/>
                    <a:pt x="377" y="2741"/>
                    <a:pt x="126" y="3055"/>
                  </a:cubicBezTo>
                  <a:cubicBezTo>
                    <a:pt x="105" y="3076"/>
                    <a:pt x="84" y="3097"/>
                    <a:pt x="84" y="3139"/>
                  </a:cubicBezTo>
                  <a:cubicBezTo>
                    <a:pt x="63" y="3201"/>
                    <a:pt x="0" y="3264"/>
                    <a:pt x="63" y="3348"/>
                  </a:cubicBezTo>
                  <a:cubicBezTo>
                    <a:pt x="84" y="3379"/>
                    <a:pt x="115" y="3390"/>
                    <a:pt x="147" y="3390"/>
                  </a:cubicBezTo>
                  <a:cubicBezTo>
                    <a:pt x="178" y="3390"/>
                    <a:pt x="209" y="3379"/>
                    <a:pt x="230" y="3369"/>
                  </a:cubicBezTo>
                  <a:cubicBezTo>
                    <a:pt x="314" y="3369"/>
                    <a:pt x="419" y="3327"/>
                    <a:pt x="502" y="3285"/>
                  </a:cubicBezTo>
                  <a:cubicBezTo>
                    <a:pt x="628" y="3243"/>
                    <a:pt x="733" y="3160"/>
                    <a:pt x="816" y="3055"/>
                  </a:cubicBezTo>
                  <a:cubicBezTo>
                    <a:pt x="1172" y="2574"/>
                    <a:pt x="1653" y="2218"/>
                    <a:pt x="2093" y="1820"/>
                  </a:cubicBezTo>
                  <a:cubicBezTo>
                    <a:pt x="2595" y="1402"/>
                    <a:pt x="3118" y="963"/>
                    <a:pt x="3620" y="544"/>
                  </a:cubicBezTo>
                  <a:cubicBezTo>
                    <a:pt x="3766" y="419"/>
                    <a:pt x="3871" y="293"/>
                    <a:pt x="3997" y="147"/>
                  </a:cubicBezTo>
                  <a:cubicBezTo>
                    <a:pt x="4038" y="105"/>
                    <a:pt x="4059" y="84"/>
                    <a:pt x="4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62"/>
            <p:cNvSpPr/>
            <p:nvPr/>
          </p:nvSpPr>
          <p:spPr>
            <a:xfrm>
              <a:off x="5064100" y="3376125"/>
              <a:ext cx="75350" cy="96350"/>
            </a:xfrm>
            <a:custGeom>
              <a:avLst/>
              <a:gdLst/>
              <a:ahLst/>
              <a:cxnLst/>
              <a:rect l="l" t="t" r="r" b="b"/>
              <a:pathLst>
                <a:path w="3014" h="3854" extrusionOk="0">
                  <a:moveTo>
                    <a:pt x="2741" y="1"/>
                  </a:moveTo>
                  <a:cubicBezTo>
                    <a:pt x="2679" y="64"/>
                    <a:pt x="2616" y="147"/>
                    <a:pt x="2532" y="231"/>
                  </a:cubicBezTo>
                  <a:cubicBezTo>
                    <a:pt x="2281" y="524"/>
                    <a:pt x="2093" y="859"/>
                    <a:pt x="1904" y="1193"/>
                  </a:cubicBezTo>
                  <a:cubicBezTo>
                    <a:pt x="1758" y="1507"/>
                    <a:pt x="1570" y="1842"/>
                    <a:pt x="1381" y="2156"/>
                  </a:cubicBezTo>
                  <a:cubicBezTo>
                    <a:pt x="1067" y="2679"/>
                    <a:pt x="628" y="3097"/>
                    <a:pt x="21" y="3286"/>
                  </a:cubicBezTo>
                  <a:lnTo>
                    <a:pt x="0" y="3328"/>
                  </a:lnTo>
                  <a:cubicBezTo>
                    <a:pt x="0" y="3474"/>
                    <a:pt x="63" y="3621"/>
                    <a:pt x="126" y="3788"/>
                  </a:cubicBezTo>
                  <a:cubicBezTo>
                    <a:pt x="160" y="3833"/>
                    <a:pt x="181" y="3854"/>
                    <a:pt x="210" y="3854"/>
                  </a:cubicBezTo>
                  <a:cubicBezTo>
                    <a:pt x="235" y="3854"/>
                    <a:pt x="266" y="3838"/>
                    <a:pt x="314" y="3809"/>
                  </a:cubicBezTo>
                  <a:cubicBezTo>
                    <a:pt x="335" y="3788"/>
                    <a:pt x="356" y="3767"/>
                    <a:pt x="398" y="3767"/>
                  </a:cubicBezTo>
                  <a:cubicBezTo>
                    <a:pt x="963" y="3579"/>
                    <a:pt x="1402" y="3244"/>
                    <a:pt x="1842" y="2846"/>
                  </a:cubicBezTo>
                  <a:cubicBezTo>
                    <a:pt x="2239" y="2449"/>
                    <a:pt x="2595" y="1989"/>
                    <a:pt x="2825" y="1465"/>
                  </a:cubicBezTo>
                  <a:cubicBezTo>
                    <a:pt x="2930" y="1193"/>
                    <a:pt x="3013" y="921"/>
                    <a:pt x="3013" y="628"/>
                  </a:cubicBezTo>
                  <a:cubicBezTo>
                    <a:pt x="3013" y="398"/>
                    <a:pt x="2930" y="189"/>
                    <a:pt x="27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62"/>
            <p:cNvSpPr/>
            <p:nvPr/>
          </p:nvSpPr>
          <p:spPr>
            <a:xfrm>
              <a:off x="5466875" y="2965500"/>
              <a:ext cx="88950" cy="105700"/>
            </a:xfrm>
            <a:custGeom>
              <a:avLst/>
              <a:gdLst/>
              <a:ahLst/>
              <a:cxnLst/>
              <a:rect l="l" t="t" r="r" b="b"/>
              <a:pathLst>
                <a:path w="3558" h="4228" extrusionOk="0">
                  <a:moveTo>
                    <a:pt x="210" y="1"/>
                  </a:moveTo>
                  <a:cubicBezTo>
                    <a:pt x="42" y="22"/>
                    <a:pt x="1" y="126"/>
                    <a:pt x="21" y="294"/>
                  </a:cubicBezTo>
                  <a:cubicBezTo>
                    <a:pt x="42" y="356"/>
                    <a:pt x="84" y="440"/>
                    <a:pt x="126" y="524"/>
                  </a:cubicBezTo>
                  <a:cubicBezTo>
                    <a:pt x="293" y="754"/>
                    <a:pt x="440" y="942"/>
                    <a:pt x="649" y="1089"/>
                  </a:cubicBezTo>
                  <a:cubicBezTo>
                    <a:pt x="1047" y="1382"/>
                    <a:pt x="1361" y="1716"/>
                    <a:pt x="1633" y="2114"/>
                  </a:cubicBezTo>
                  <a:cubicBezTo>
                    <a:pt x="1926" y="2553"/>
                    <a:pt x="2218" y="2972"/>
                    <a:pt x="2511" y="3432"/>
                  </a:cubicBezTo>
                  <a:cubicBezTo>
                    <a:pt x="2679" y="3621"/>
                    <a:pt x="2804" y="3830"/>
                    <a:pt x="2951" y="4060"/>
                  </a:cubicBezTo>
                  <a:lnTo>
                    <a:pt x="3139" y="4227"/>
                  </a:lnTo>
                  <a:cubicBezTo>
                    <a:pt x="3558" y="4060"/>
                    <a:pt x="3558" y="3746"/>
                    <a:pt x="3453" y="3474"/>
                  </a:cubicBezTo>
                  <a:cubicBezTo>
                    <a:pt x="3348" y="3286"/>
                    <a:pt x="3244" y="3118"/>
                    <a:pt x="3097" y="2951"/>
                  </a:cubicBezTo>
                  <a:cubicBezTo>
                    <a:pt x="2804" y="2658"/>
                    <a:pt x="2511" y="2386"/>
                    <a:pt x="2218" y="2072"/>
                  </a:cubicBezTo>
                  <a:lnTo>
                    <a:pt x="1674" y="1444"/>
                  </a:lnTo>
                  <a:cubicBezTo>
                    <a:pt x="1528" y="1256"/>
                    <a:pt x="1444" y="1047"/>
                    <a:pt x="1382" y="838"/>
                  </a:cubicBezTo>
                  <a:cubicBezTo>
                    <a:pt x="1361" y="817"/>
                    <a:pt x="1361" y="754"/>
                    <a:pt x="1340" y="733"/>
                  </a:cubicBezTo>
                  <a:cubicBezTo>
                    <a:pt x="1130" y="419"/>
                    <a:pt x="858" y="189"/>
                    <a:pt x="524" y="43"/>
                  </a:cubicBezTo>
                  <a:cubicBezTo>
                    <a:pt x="419" y="22"/>
                    <a:pt x="314" y="22"/>
                    <a:pt x="2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62"/>
            <p:cNvSpPr/>
            <p:nvPr/>
          </p:nvSpPr>
          <p:spPr>
            <a:xfrm>
              <a:off x="5289550" y="3395225"/>
              <a:ext cx="54425" cy="138525"/>
            </a:xfrm>
            <a:custGeom>
              <a:avLst/>
              <a:gdLst/>
              <a:ahLst/>
              <a:cxnLst/>
              <a:rect l="l" t="t" r="r" b="b"/>
              <a:pathLst>
                <a:path w="2177" h="5541" extrusionOk="0">
                  <a:moveTo>
                    <a:pt x="2005" y="1"/>
                  </a:moveTo>
                  <a:cubicBezTo>
                    <a:pt x="1910" y="1"/>
                    <a:pt x="1841" y="61"/>
                    <a:pt x="1800" y="157"/>
                  </a:cubicBezTo>
                  <a:cubicBezTo>
                    <a:pt x="1737" y="304"/>
                    <a:pt x="1674" y="471"/>
                    <a:pt x="1632" y="618"/>
                  </a:cubicBezTo>
                  <a:cubicBezTo>
                    <a:pt x="1528" y="953"/>
                    <a:pt x="1465" y="1329"/>
                    <a:pt x="1381" y="1664"/>
                  </a:cubicBezTo>
                  <a:cubicBezTo>
                    <a:pt x="1319" y="2061"/>
                    <a:pt x="1235" y="2480"/>
                    <a:pt x="1047" y="2815"/>
                  </a:cubicBezTo>
                  <a:cubicBezTo>
                    <a:pt x="921" y="3087"/>
                    <a:pt x="837" y="3359"/>
                    <a:pt x="712" y="3631"/>
                  </a:cubicBezTo>
                  <a:cubicBezTo>
                    <a:pt x="565" y="3966"/>
                    <a:pt x="377" y="4300"/>
                    <a:pt x="210" y="4656"/>
                  </a:cubicBezTo>
                  <a:cubicBezTo>
                    <a:pt x="147" y="4802"/>
                    <a:pt x="84" y="4970"/>
                    <a:pt x="42" y="5137"/>
                  </a:cubicBezTo>
                  <a:cubicBezTo>
                    <a:pt x="0" y="5200"/>
                    <a:pt x="0" y="5284"/>
                    <a:pt x="0" y="5346"/>
                  </a:cubicBezTo>
                  <a:cubicBezTo>
                    <a:pt x="0" y="5451"/>
                    <a:pt x="63" y="5535"/>
                    <a:pt x="168" y="5535"/>
                  </a:cubicBezTo>
                  <a:cubicBezTo>
                    <a:pt x="193" y="5538"/>
                    <a:pt x="219" y="5540"/>
                    <a:pt x="245" y="5540"/>
                  </a:cubicBezTo>
                  <a:cubicBezTo>
                    <a:pt x="371" y="5540"/>
                    <a:pt x="507" y="5499"/>
                    <a:pt x="628" y="5430"/>
                  </a:cubicBezTo>
                  <a:cubicBezTo>
                    <a:pt x="670" y="5409"/>
                    <a:pt x="691" y="5346"/>
                    <a:pt x="712" y="5326"/>
                  </a:cubicBezTo>
                  <a:cubicBezTo>
                    <a:pt x="984" y="4886"/>
                    <a:pt x="1193" y="4447"/>
                    <a:pt x="1340" y="3945"/>
                  </a:cubicBezTo>
                  <a:cubicBezTo>
                    <a:pt x="1549" y="3296"/>
                    <a:pt x="1674" y="2605"/>
                    <a:pt x="1800" y="1936"/>
                  </a:cubicBezTo>
                  <a:cubicBezTo>
                    <a:pt x="1905" y="1329"/>
                    <a:pt x="2051" y="722"/>
                    <a:pt x="2177" y="116"/>
                  </a:cubicBezTo>
                  <a:lnTo>
                    <a:pt x="2177" y="53"/>
                  </a:lnTo>
                  <a:cubicBezTo>
                    <a:pt x="2112" y="17"/>
                    <a:pt x="2055" y="1"/>
                    <a:pt x="20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62"/>
            <p:cNvSpPr/>
            <p:nvPr/>
          </p:nvSpPr>
          <p:spPr>
            <a:xfrm>
              <a:off x="5474200" y="2662125"/>
              <a:ext cx="104650" cy="96250"/>
            </a:xfrm>
            <a:custGeom>
              <a:avLst/>
              <a:gdLst/>
              <a:ahLst/>
              <a:cxnLst/>
              <a:rect l="l" t="t" r="r" b="b"/>
              <a:pathLst>
                <a:path w="4186" h="3850" extrusionOk="0">
                  <a:moveTo>
                    <a:pt x="63" y="0"/>
                  </a:moveTo>
                  <a:cubicBezTo>
                    <a:pt x="0" y="105"/>
                    <a:pt x="0" y="209"/>
                    <a:pt x="0" y="314"/>
                  </a:cubicBezTo>
                  <a:cubicBezTo>
                    <a:pt x="0" y="711"/>
                    <a:pt x="440" y="1590"/>
                    <a:pt x="545" y="1590"/>
                  </a:cubicBezTo>
                  <a:cubicBezTo>
                    <a:pt x="984" y="1653"/>
                    <a:pt x="1361" y="1820"/>
                    <a:pt x="1716" y="2092"/>
                  </a:cubicBezTo>
                  <a:cubicBezTo>
                    <a:pt x="2135" y="2385"/>
                    <a:pt x="2532" y="2720"/>
                    <a:pt x="2930" y="3013"/>
                  </a:cubicBezTo>
                  <a:cubicBezTo>
                    <a:pt x="3265" y="3264"/>
                    <a:pt x="3641" y="3494"/>
                    <a:pt x="4018" y="3745"/>
                  </a:cubicBezTo>
                  <a:cubicBezTo>
                    <a:pt x="4081" y="3787"/>
                    <a:pt x="4122" y="3808"/>
                    <a:pt x="4185" y="3850"/>
                  </a:cubicBezTo>
                  <a:cubicBezTo>
                    <a:pt x="4081" y="3432"/>
                    <a:pt x="3830" y="3118"/>
                    <a:pt x="3578" y="2804"/>
                  </a:cubicBezTo>
                  <a:cubicBezTo>
                    <a:pt x="3202" y="2406"/>
                    <a:pt x="2762" y="2071"/>
                    <a:pt x="2323" y="1758"/>
                  </a:cubicBezTo>
                  <a:lnTo>
                    <a:pt x="984" y="816"/>
                  </a:lnTo>
                  <a:cubicBezTo>
                    <a:pt x="670" y="607"/>
                    <a:pt x="377" y="335"/>
                    <a:pt x="147" y="42"/>
                  </a:cubicBezTo>
                  <a:cubicBezTo>
                    <a:pt x="126" y="21"/>
                    <a:pt x="105" y="21"/>
                    <a:pt x="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62"/>
            <p:cNvSpPr/>
            <p:nvPr/>
          </p:nvSpPr>
          <p:spPr>
            <a:xfrm>
              <a:off x="5182325" y="3010500"/>
              <a:ext cx="149100" cy="95750"/>
            </a:xfrm>
            <a:custGeom>
              <a:avLst/>
              <a:gdLst/>
              <a:ahLst/>
              <a:cxnLst/>
              <a:rect l="l" t="t" r="r" b="b"/>
              <a:pathLst>
                <a:path w="5964" h="3830" extrusionOk="0">
                  <a:moveTo>
                    <a:pt x="167" y="0"/>
                  </a:moveTo>
                  <a:cubicBezTo>
                    <a:pt x="105" y="0"/>
                    <a:pt x="63" y="21"/>
                    <a:pt x="0" y="21"/>
                  </a:cubicBezTo>
                  <a:cubicBezTo>
                    <a:pt x="0" y="126"/>
                    <a:pt x="84" y="188"/>
                    <a:pt x="147" y="209"/>
                  </a:cubicBezTo>
                  <a:cubicBezTo>
                    <a:pt x="377" y="335"/>
                    <a:pt x="607" y="481"/>
                    <a:pt x="858" y="586"/>
                  </a:cubicBezTo>
                  <a:cubicBezTo>
                    <a:pt x="1444" y="795"/>
                    <a:pt x="1988" y="1067"/>
                    <a:pt x="2490" y="1423"/>
                  </a:cubicBezTo>
                  <a:cubicBezTo>
                    <a:pt x="3034" y="1779"/>
                    <a:pt x="3557" y="2197"/>
                    <a:pt x="4080" y="2595"/>
                  </a:cubicBezTo>
                  <a:cubicBezTo>
                    <a:pt x="4582" y="2950"/>
                    <a:pt x="5043" y="3348"/>
                    <a:pt x="5629" y="3662"/>
                  </a:cubicBezTo>
                  <a:lnTo>
                    <a:pt x="5942" y="3829"/>
                  </a:lnTo>
                  <a:lnTo>
                    <a:pt x="5963" y="3787"/>
                  </a:lnTo>
                  <a:cubicBezTo>
                    <a:pt x="5859" y="3536"/>
                    <a:pt x="5691" y="3306"/>
                    <a:pt x="5503" y="3097"/>
                  </a:cubicBezTo>
                  <a:cubicBezTo>
                    <a:pt x="5189" y="2720"/>
                    <a:pt x="4813" y="2427"/>
                    <a:pt x="4436" y="2176"/>
                  </a:cubicBezTo>
                  <a:cubicBezTo>
                    <a:pt x="3997" y="1883"/>
                    <a:pt x="3557" y="1632"/>
                    <a:pt x="3139" y="1339"/>
                  </a:cubicBezTo>
                  <a:cubicBezTo>
                    <a:pt x="2888" y="1172"/>
                    <a:pt x="2678" y="1004"/>
                    <a:pt x="2469" y="795"/>
                  </a:cubicBezTo>
                  <a:cubicBezTo>
                    <a:pt x="2260" y="586"/>
                    <a:pt x="1988" y="440"/>
                    <a:pt x="1737" y="335"/>
                  </a:cubicBezTo>
                  <a:cubicBezTo>
                    <a:pt x="1360" y="209"/>
                    <a:pt x="1004" y="84"/>
                    <a:pt x="628" y="21"/>
                  </a:cubicBezTo>
                  <a:cubicBezTo>
                    <a:pt x="481" y="0"/>
                    <a:pt x="314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62"/>
            <p:cNvSpPr/>
            <p:nvPr/>
          </p:nvSpPr>
          <p:spPr>
            <a:xfrm>
              <a:off x="5474200" y="2809625"/>
              <a:ext cx="117725" cy="97850"/>
            </a:xfrm>
            <a:custGeom>
              <a:avLst/>
              <a:gdLst/>
              <a:ahLst/>
              <a:cxnLst/>
              <a:rect l="l" t="t" r="r" b="b"/>
              <a:pathLst>
                <a:path w="4709" h="3914" extrusionOk="0">
                  <a:moveTo>
                    <a:pt x="231" y="0"/>
                  </a:moveTo>
                  <a:cubicBezTo>
                    <a:pt x="63" y="0"/>
                    <a:pt x="0" y="105"/>
                    <a:pt x="0" y="252"/>
                  </a:cubicBezTo>
                  <a:cubicBezTo>
                    <a:pt x="0" y="398"/>
                    <a:pt x="84" y="524"/>
                    <a:pt x="147" y="628"/>
                  </a:cubicBezTo>
                  <a:cubicBezTo>
                    <a:pt x="293" y="817"/>
                    <a:pt x="461" y="921"/>
                    <a:pt x="670" y="1026"/>
                  </a:cubicBezTo>
                  <a:cubicBezTo>
                    <a:pt x="733" y="1047"/>
                    <a:pt x="775" y="1089"/>
                    <a:pt x="837" y="1130"/>
                  </a:cubicBezTo>
                  <a:cubicBezTo>
                    <a:pt x="1402" y="1674"/>
                    <a:pt x="2072" y="2093"/>
                    <a:pt x="2721" y="2511"/>
                  </a:cubicBezTo>
                  <a:cubicBezTo>
                    <a:pt x="3265" y="2867"/>
                    <a:pt x="3809" y="3202"/>
                    <a:pt x="4311" y="3620"/>
                  </a:cubicBezTo>
                  <a:cubicBezTo>
                    <a:pt x="4436" y="3725"/>
                    <a:pt x="4583" y="3830"/>
                    <a:pt x="4666" y="3913"/>
                  </a:cubicBezTo>
                  <a:cubicBezTo>
                    <a:pt x="4666" y="3871"/>
                    <a:pt x="4708" y="3871"/>
                    <a:pt x="4708" y="3871"/>
                  </a:cubicBezTo>
                  <a:cubicBezTo>
                    <a:pt x="4646" y="3809"/>
                    <a:pt x="4625" y="3704"/>
                    <a:pt x="4562" y="3620"/>
                  </a:cubicBezTo>
                  <a:cubicBezTo>
                    <a:pt x="4394" y="3223"/>
                    <a:pt x="4102" y="2930"/>
                    <a:pt x="3788" y="2658"/>
                  </a:cubicBezTo>
                  <a:cubicBezTo>
                    <a:pt x="3390" y="2302"/>
                    <a:pt x="2951" y="2030"/>
                    <a:pt x="2511" y="1737"/>
                  </a:cubicBezTo>
                  <a:cubicBezTo>
                    <a:pt x="2239" y="1549"/>
                    <a:pt x="1946" y="1361"/>
                    <a:pt x="1695" y="1151"/>
                  </a:cubicBezTo>
                  <a:cubicBezTo>
                    <a:pt x="1465" y="984"/>
                    <a:pt x="1235" y="775"/>
                    <a:pt x="1047" y="524"/>
                  </a:cubicBezTo>
                  <a:cubicBezTo>
                    <a:pt x="858" y="314"/>
                    <a:pt x="670" y="147"/>
                    <a:pt x="419" y="42"/>
                  </a:cubicBezTo>
                  <a:cubicBezTo>
                    <a:pt x="356" y="0"/>
                    <a:pt x="293" y="0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62"/>
            <p:cNvSpPr/>
            <p:nvPr/>
          </p:nvSpPr>
          <p:spPr>
            <a:xfrm>
              <a:off x="5293200" y="3005250"/>
              <a:ext cx="105175" cy="99950"/>
            </a:xfrm>
            <a:custGeom>
              <a:avLst/>
              <a:gdLst/>
              <a:ahLst/>
              <a:cxnLst/>
              <a:rect l="l" t="t" r="r" b="b"/>
              <a:pathLst>
                <a:path w="4207" h="3998" extrusionOk="0">
                  <a:moveTo>
                    <a:pt x="775" y="1"/>
                  </a:moveTo>
                  <a:cubicBezTo>
                    <a:pt x="671" y="331"/>
                    <a:pt x="465" y="431"/>
                    <a:pt x="182" y="431"/>
                  </a:cubicBezTo>
                  <a:cubicBezTo>
                    <a:pt x="125" y="431"/>
                    <a:pt x="64" y="426"/>
                    <a:pt x="1" y="419"/>
                  </a:cubicBezTo>
                  <a:lnTo>
                    <a:pt x="1" y="419"/>
                  </a:lnTo>
                  <a:cubicBezTo>
                    <a:pt x="43" y="440"/>
                    <a:pt x="64" y="461"/>
                    <a:pt x="106" y="503"/>
                  </a:cubicBezTo>
                  <a:lnTo>
                    <a:pt x="733" y="901"/>
                  </a:lnTo>
                  <a:cubicBezTo>
                    <a:pt x="1110" y="1110"/>
                    <a:pt x="1486" y="1382"/>
                    <a:pt x="1800" y="1717"/>
                  </a:cubicBezTo>
                  <a:cubicBezTo>
                    <a:pt x="2135" y="2072"/>
                    <a:pt x="2449" y="2428"/>
                    <a:pt x="2784" y="2805"/>
                  </a:cubicBezTo>
                  <a:cubicBezTo>
                    <a:pt x="3139" y="3160"/>
                    <a:pt x="3474" y="3537"/>
                    <a:pt x="3914" y="3809"/>
                  </a:cubicBezTo>
                  <a:cubicBezTo>
                    <a:pt x="3997" y="3893"/>
                    <a:pt x="4081" y="3914"/>
                    <a:pt x="4207" y="3997"/>
                  </a:cubicBezTo>
                  <a:cubicBezTo>
                    <a:pt x="4186" y="3872"/>
                    <a:pt x="4144" y="3788"/>
                    <a:pt x="4123" y="3704"/>
                  </a:cubicBezTo>
                  <a:cubicBezTo>
                    <a:pt x="3935" y="3181"/>
                    <a:pt x="3663" y="2742"/>
                    <a:pt x="3265" y="2344"/>
                  </a:cubicBezTo>
                  <a:cubicBezTo>
                    <a:pt x="2930" y="2010"/>
                    <a:pt x="2554" y="1696"/>
                    <a:pt x="2219" y="1382"/>
                  </a:cubicBezTo>
                  <a:cubicBezTo>
                    <a:pt x="1884" y="1089"/>
                    <a:pt x="1528" y="817"/>
                    <a:pt x="1214" y="503"/>
                  </a:cubicBezTo>
                  <a:cubicBezTo>
                    <a:pt x="1068" y="336"/>
                    <a:pt x="942" y="189"/>
                    <a:pt x="7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62"/>
            <p:cNvSpPr/>
            <p:nvPr/>
          </p:nvSpPr>
          <p:spPr>
            <a:xfrm>
              <a:off x="4991375" y="3475000"/>
              <a:ext cx="129250" cy="62725"/>
            </a:xfrm>
            <a:custGeom>
              <a:avLst/>
              <a:gdLst/>
              <a:ahLst/>
              <a:cxnLst/>
              <a:rect l="l" t="t" r="r" b="b"/>
              <a:pathLst>
                <a:path w="5170" h="2509" extrusionOk="0">
                  <a:moveTo>
                    <a:pt x="4709" y="0"/>
                  </a:moveTo>
                  <a:cubicBezTo>
                    <a:pt x="4437" y="21"/>
                    <a:pt x="4186" y="105"/>
                    <a:pt x="3935" y="210"/>
                  </a:cubicBezTo>
                  <a:cubicBezTo>
                    <a:pt x="3495" y="377"/>
                    <a:pt x="3035" y="649"/>
                    <a:pt x="2616" y="900"/>
                  </a:cubicBezTo>
                  <a:cubicBezTo>
                    <a:pt x="2177" y="1172"/>
                    <a:pt x="1738" y="1423"/>
                    <a:pt x="1256" y="1674"/>
                  </a:cubicBezTo>
                  <a:cubicBezTo>
                    <a:pt x="1047" y="1779"/>
                    <a:pt x="838" y="1821"/>
                    <a:pt x="629" y="1904"/>
                  </a:cubicBezTo>
                  <a:cubicBezTo>
                    <a:pt x="378" y="2009"/>
                    <a:pt x="189" y="2197"/>
                    <a:pt x="1" y="2427"/>
                  </a:cubicBezTo>
                  <a:lnTo>
                    <a:pt x="1" y="2469"/>
                  </a:lnTo>
                  <a:cubicBezTo>
                    <a:pt x="39" y="2498"/>
                    <a:pt x="72" y="2509"/>
                    <a:pt x="103" y="2509"/>
                  </a:cubicBezTo>
                  <a:cubicBezTo>
                    <a:pt x="141" y="2509"/>
                    <a:pt x="176" y="2492"/>
                    <a:pt x="210" y="2469"/>
                  </a:cubicBezTo>
                  <a:cubicBezTo>
                    <a:pt x="315" y="2448"/>
                    <a:pt x="461" y="2427"/>
                    <a:pt x="566" y="2407"/>
                  </a:cubicBezTo>
                  <a:cubicBezTo>
                    <a:pt x="1235" y="2302"/>
                    <a:pt x="1842" y="2051"/>
                    <a:pt x="2407" y="1716"/>
                  </a:cubicBezTo>
                  <a:cubicBezTo>
                    <a:pt x="2784" y="1507"/>
                    <a:pt x="3140" y="1277"/>
                    <a:pt x="3516" y="1047"/>
                  </a:cubicBezTo>
                  <a:cubicBezTo>
                    <a:pt x="4039" y="733"/>
                    <a:pt x="4562" y="356"/>
                    <a:pt x="5106" y="63"/>
                  </a:cubicBezTo>
                  <a:cubicBezTo>
                    <a:pt x="5127" y="63"/>
                    <a:pt x="5127" y="63"/>
                    <a:pt x="5169" y="42"/>
                  </a:cubicBezTo>
                  <a:cubicBezTo>
                    <a:pt x="5002" y="0"/>
                    <a:pt x="4876" y="0"/>
                    <a:pt x="4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62"/>
            <p:cNvSpPr/>
            <p:nvPr/>
          </p:nvSpPr>
          <p:spPr>
            <a:xfrm>
              <a:off x="5354925" y="2594625"/>
              <a:ext cx="104650" cy="81775"/>
            </a:xfrm>
            <a:custGeom>
              <a:avLst/>
              <a:gdLst/>
              <a:ahLst/>
              <a:cxnLst/>
              <a:rect l="l" t="t" r="r" b="b"/>
              <a:pathLst>
                <a:path w="4186" h="3271" extrusionOk="0">
                  <a:moveTo>
                    <a:pt x="43" y="1"/>
                  </a:moveTo>
                  <a:lnTo>
                    <a:pt x="43" y="1"/>
                  </a:lnTo>
                  <a:cubicBezTo>
                    <a:pt x="1" y="210"/>
                    <a:pt x="85" y="357"/>
                    <a:pt x="189" y="503"/>
                  </a:cubicBezTo>
                  <a:cubicBezTo>
                    <a:pt x="357" y="691"/>
                    <a:pt x="524" y="817"/>
                    <a:pt x="733" y="922"/>
                  </a:cubicBezTo>
                  <a:cubicBezTo>
                    <a:pt x="1131" y="1131"/>
                    <a:pt x="1507" y="1319"/>
                    <a:pt x="1884" y="1528"/>
                  </a:cubicBezTo>
                  <a:cubicBezTo>
                    <a:pt x="2135" y="1654"/>
                    <a:pt x="2365" y="1800"/>
                    <a:pt x="2575" y="1989"/>
                  </a:cubicBezTo>
                  <a:cubicBezTo>
                    <a:pt x="2826" y="2323"/>
                    <a:pt x="3139" y="2679"/>
                    <a:pt x="3453" y="2951"/>
                  </a:cubicBezTo>
                  <a:cubicBezTo>
                    <a:pt x="3624" y="3102"/>
                    <a:pt x="3794" y="3271"/>
                    <a:pt x="4010" y="3271"/>
                  </a:cubicBezTo>
                  <a:cubicBezTo>
                    <a:pt x="4033" y="3271"/>
                    <a:pt x="4057" y="3269"/>
                    <a:pt x="4081" y="3265"/>
                  </a:cubicBezTo>
                  <a:cubicBezTo>
                    <a:pt x="4165" y="3265"/>
                    <a:pt x="4186" y="3202"/>
                    <a:pt x="4186" y="3139"/>
                  </a:cubicBezTo>
                  <a:cubicBezTo>
                    <a:pt x="4186" y="2784"/>
                    <a:pt x="3830" y="2428"/>
                    <a:pt x="3621" y="2177"/>
                  </a:cubicBezTo>
                  <a:cubicBezTo>
                    <a:pt x="3600" y="2177"/>
                    <a:pt x="3600" y="2156"/>
                    <a:pt x="3558" y="2156"/>
                  </a:cubicBezTo>
                  <a:cubicBezTo>
                    <a:pt x="3432" y="1989"/>
                    <a:pt x="3307" y="1863"/>
                    <a:pt x="3181" y="1717"/>
                  </a:cubicBezTo>
                  <a:cubicBezTo>
                    <a:pt x="2700" y="1256"/>
                    <a:pt x="2135" y="922"/>
                    <a:pt x="1528" y="629"/>
                  </a:cubicBezTo>
                  <a:cubicBezTo>
                    <a:pt x="1089" y="419"/>
                    <a:pt x="629" y="231"/>
                    <a:pt x="189" y="64"/>
                  </a:cubicBezTo>
                  <a:cubicBezTo>
                    <a:pt x="147" y="22"/>
                    <a:pt x="85" y="22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62"/>
            <p:cNvSpPr/>
            <p:nvPr/>
          </p:nvSpPr>
          <p:spPr>
            <a:xfrm>
              <a:off x="4967850" y="3469350"/>
              <a:ext cx="87375" cy="42950"/>
            </a:xfrm>
            <a:custGeom>
              <a:avLst/>
              <a:gdLst/>
              <a:ahLst/>
              <a:cxnLst/>
              <a:rect l="l" t="t" r="r" b="b"/>
              <a:pathLst>
                <a:path w="3495" h="1718" extrusionOk="0">
                  <a:moveTo>
                    <a:pt x="3231" y="0"/>
                  </a:moveTo>
                  <a:cubicBezTo>
                    <a:pt x="3198" y="0"/>
                    <a:pt x="3162" y="12"/>
                    <a:pt x="3118" y="38"/>
                  </a:cubicBezTo>
                  <a:cubicBezTo>
                    <a:pt x="2197" y="415"/>
                    <a:pt x="1319" y="854"/>
                    <a:pt x="461" y="1377"/>
                  </a:cubicBezTo>
                  <a:cubicBezTo>
                    <a:pt x="314" y="1440"/>
                    <a:pt x="189" y="1545"/>
                    <a:pt x="63" y="1586"/>
                  </a:cubicBezTo>
                  <a:cubicBezTo>
                    <a:pt x="42" y="1586"/>
                    <a:pt x="42" y="1607"/>
                    <a:pt x="0" y="1628"/>
                  </a:cubicBezTo>
                  <a:cubicBezTo>
                    <a:pt x="115" y="1686"/>
                    <a:pt x="218" y="1718"/>
                    <a:pt x="318" y="1718"/>
                  </a:cubicBezTo>
                  <a:cubicBezTo>
                    <a:pt x="400" y="1718"/>
                    <a:pt x="481" y="1696"/>
                    <a:pt x="565" y="1649"/>
                  </a:cubicBezTo>
                  <a:cubicBezTo>
                    <a:pt x="607" y="1649"/>
                    <a:pt x="628" y="1628"/>
                    <a:pt x="691" y="1628"/>
                  </a:cubicBezTo>
                  <a:cubicBezTo>
                    <a:pt x="1549" y="1503"/>
                    <a:pt x="2302" y="1189"/>
                    <a:pt x="3034" y="749"/>
                  </a:cubicBezTo>
                  <a:cubicBezTo>
                    <a:pt x="3181" y="666"/>
                    <a:pt x="3327" y="561"/>
                    <a:pt x="3411" y="394"/>
                  </a:cubicBezTo>
                  <a:cubicBezTo>
                    <a:pt x="3495" y="268"/>
                    <a:pt x="3453" y="164"/>
                    <a:pt x="3348" y="59"/>
                  </a:cubicBezTo>
                  <a:cubicBezTo>
                    <a:pt x="3312" y="22"/>
                    <a:pt x="3275" y="0"/>
                    <a:pt x="3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62"/>
            <p:cNvSpPr/>
            <p:nvPr/>
          </p:nvSpPr>
          <p:spPr>
            <a:xfrm>
              <a:off x="5050500" y="3496450"/>
              <a:ext cx="70125" cy="50225"/>
            </a:xfrm>
            <a:custGeom>
              <a:avLst/>
              <a:gdLst/>
              <a:ahLst/>
              <a:cxnLst/>
              <a:rect l="l" t="t" r="r" b="b"/>
              <a:pathLst>
                <a:path w="2805" h="2009" extrusionOk="0">
                  <a:moveTo>
                    <a:pt x="2511" y="0"/>
                  </a:moveTo>
                  <a:cubicBezTo>
                    <a:pt x="2302" y="398"/>
                    <a:pt x="1925" y="607"/>
                    <a:pt x="1549" y="774"/>
                  </a:cubicBezTo>
                  <a:cubicBezTo>
                    <a:pt x="1277" y="921"/>
                    <a:pt x="984" y="1046"/>
                    <a:pt x="733" y="1172"/>
                  </a:cubicBezTo>
                  <a:cubicBezTo>
                    <a:pt x="565" y="1256"/>
                    <a:pt x="377" y="1360"/>
                    <a:pt x="231" y="1507"/>
                  </a:cubicBezTo>
                  <a:cubicBezTo>
                    <a:pt x="84" y="1611"/>
                    <a:pt x="0" y="1779"/>
                    <a:pt x="0" y="2009"/>
                  </a:cubicBezTo>
                  <a:cubicBezTo>
                    <a:pt x="84" y="2009"/>
                    <a:pt x="147" y="2009"/>
                    <a:pt x="231" y="1988"/>
                  </a:cubicBezTo>
                  <a:cubicBezTo>
                    <a:pt x="607" y="1904"/>
                    <a:pt x="942" y="1758"/>
                    <a:pt x="1277" y="1590"/>
                  </a:cubicBezTo>
                  <a:cubicBezTo>
                    <a:pt x="1611" y="1402"/>
                    <a:pt x="1988" y="1193"/>
                    <a:pt x="2281" y="942"/>
                  </a:cubicBezTo>
                  <a:cubicBezTo>
                    <a:pt x="2407" y="816"/>
                    <a:pt x="2532" y="670"/>
                    <a:pt x="2637" y="523"/>
                  </a:cubicBezTo>
                  <a:cubicBezTo>
                    <a:pt x="2804" y="314"/>
                    <a:pt x="2741" y="147"/>
                    <a:pt x="25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62"/>
            <p:cNvSpPr/>
            <p:nvPr/>
          </p:nvSpPr>
          <p:spPr>
            <a:xfrm>
              <a:off x="4929675" y="2481075"/>
              <a:ext cx="636625" cy="182100"/>
            </a:xfrm>
            <a:custGeom>
              <a:avLst/>
              <a:gdLst/>
              <a:ahLst/>
              <a:cxnLst/>
              <a:rect l="l" t="t" r="r" b="b"/>
              <a:pathLst>
                <a:path w="25465" h="7284" extrusionOk="0">
                  <a:moveTo>
                    <a:pt x="10054" y="0"/>
                  </a:moveTo>
                  <a:cubicBezTo>
                    <a:pt x="9297" y="0"/>
                    <a:pt x="8547" y="79"/>
                    <a:pt x="7784" y="254"/>
                  </a:cubicBezTo>
                  <a:cubicBezTo>
                    <a:pt x="7449" y="337"/>
                    <a:pt x="7114" y="379"/>
                    <a:pt x="6758" y="442"/>
                  </a:cubicBezTo>
                  <a:cubicBezTo>
                    <a:pt x="5796" y="630"/>
                    <a:pt x="4812" y="798"/>
                    <a:pt x="3829" y="986"/>
                  </a:cubicBezTo>
                  <a:cubicBezTo>
                    <a:pt x="3159" y="1111"/>
                    <a:pt x="2469" y="1216"/>
                    <a:pt x="1779" y="1279"/>
                  </a:cubicBezTo>
                  <a:cubicBezTo>
                    <a:pt x="1716" y="1279"/>
                    <a:pt x="1695" y="1279"/>
                    <a:pt x="1632" y="1300"/>
                  </a:cubicBezTo>
                  <a:cubicBezTo>
                    <a:pt x="1297" y="1488"/>
                    <a:pt x="962" y="1697"/>
                    <a:pt x="628" y="1886"/>
                  </a:cubicBezTo>
                  <a:cubicBezTo>
                    <a:pt x="460" y="1990"/>
                    <a:pt x="314" y="2053"/>
                    <a:pt x="146" y="2158"/>
                  </a:cubicBezTo>
                  <a:lnTo>
                    <a:pt x="0" y="2325"/>
                  </a:lnTo>
                  <a:cubicBezTo>
                    <a:pt x="63" y="2430"/>
                    <a:pt x="167" y="2430"/>
                    <a:pt x="251" y="2430"/>
                  </a:cubicBezTo>
                  <a:cubicBezTo>
                    <a:pt x="460" y="2430"/>
                    <a:pt x="649" y="2409"/>
                    <a:pt x="858" y="2346"/>
                  </a:cubicBezTo>
                  <a:cubicBezTo>
                    <a:pt x="3034" y="1718"/>
                    <a:pt x="5189" y="1216"/>
                    <a:pt x="7428" y="944"/>
                  </a:cubicBezTo>
                  <a:cubicBezTo>
                    <a:pt x="8014" y="860"/>
                    <a:pt x="8621" y="777"/>
                    <a:pt x="9227" y="735"/>
                  </a:cubicBezTo>
                  <a:cubicBezTo>
                    <a:pt x="9438" y="708"/>
                    <a:pt x="9652" y="697"/>
                    <a:pt x="9868" y="697"/>
                  </a:cubicBezTo>
                  <a:cubicBezTo>
                    <a:pt x="10168" y="697"/>
                    <a:pt x="10472" y="719"/>
                    <a:pt x="10776" y="756"/>
                  </a:cubicBezTo>
                  <a:cubicBezTo>
                    <a:pt x="11613" y="798"/>
                    <a:pt x="12408" y="965"/>
                    <a:pt x="13245" y="1090"/>
                  </a:cubicBezTo>
                  <a:cubicBezTo>
                    <a:pt x="13391" y="1111"/>
                    <a:pt x="13517" y="1111"/>
                    <a:pt x="13642" y="1153"/>
                  </a:cubicBezTo>
                  <a:cubicBezTo>
                    <a:pt x="13935" y="1174"/>
                    <a:pt x="14165" y="1300"/>
                    <a:pt x="14437" y="1383"/>
                  </a:cubicBezTo>
                  <a:cubicBezTo>
                    <a:pt x="14856" y="1509"/>
                    <a:pt x="15295" y="1635"/>
                    <a:pt x="15735" y="1739"/>
                  </a:cubicBezTo>
                  <a:cubicBezTo>
                    <a:pt x="16279" y="1886"/>
                    <a:pt x="16864" y="2011"/>
                    <a:pt x="17408" y="2158"/>
                  </a:cubicBezTo>
                  <a:cubicBezTo>
                    <a:pt x="17994" y="2325"/>
                    <a:pt x="18455" y="2451"/>
                    <a:pt x="18978" y="2723"/>
                  </a:cubicBezTo>
                  <a:cubicBezTo>
                    <a:pt x="19564" y="3036"/>
                    <a:pt x="20254" y="3497"/>
                    <a:pt x="20819" y="3873"/>
                  </a:cubicBezTo>
                  <a:cubicBezTo>
                    <a:pt x="21802" y="4543"/>
                    <a:pt x="23686" y="5924"/>
                    <a:pt x="23958" y="6112"/>
                  </a:cubicBezTo>
                  <a:cubicBezTo>
                    <a:pt x="24418" y="6531"/>
                    <a:pt x="24899" y="6970"/>
                    <a:pt x="25443" y="7284"/>
                  </a:cubicBezTo>
                  <a:cubicBezTo>
                    <a:pt x="25464" y="7137"/>
                    <a:pt x="25443" y="6991"/>
                    <a:pt x="25380" y="6865"/>
                  </a:cubicBezTo>
                  <a:cubicBezTo>
                    <a:pt x="25318" y="6719"/>
                    <a:pt x="25234" y="6552"/>
                    <a:pt x="25129" y="6426"/>
                  </a:cubicBezTo>
                  <a:cubicBezTo>
                    <a:pt x="24899" y="6133"/>
                    <a:pt x="24627" y="5882"/>
                    <a:pt x="24334" y="5694"/>
                  </a:cubicBezTo>
                  <a:cubicBezTo>
                    <a:pt x="22870" y="4480"/>
                    <a:pt x="21237" y="3476"/>
                    <a:pt x="21070" y="3329"/>
                  </a:cubicBezTo>
                  <a:cubicBezTo>
                    <a:pt x="20610" y="2974"/>
                    <a:pt x="20129" y="2597"/>
                    <a:pt x="19626" y="2325"/>
                  </a:cubicBezTo>
                  <a:cubicBezTo>
                    <a:pt x="19187" y="2053"/>
                    <a:pt x="18727" y="1865"/>
                    <a:pt x="18224" y="1739"/>
                  </a:cubicBezTo>
                  <a:cubicBezTo>
                    <a:pt x="17932" y="1655"/>
                    <a:pt x="17639" y="1551"/>
                    <a:pt x="17367" y="1488"/>
                  </a:cubicBezTo>
                  <a:cubicBezTo>
                    <a:pt x="16990" y="1383"/>
                    <a:pt x="16592" y="1279"/>
                    <a:pt x="16216" y="1174"/>
                  </a:cubicBezTo>
                  <a:cubicBezTo>
                    <a:pt x="15714" y="1028"/>
                    <a:pt x="15232" y="902"/>
                    <a:pt x="14772" y="777"/>
                  </a:cubicBezTo>
                  <a:cubicBezTo>
                    <a:pt x="14333" y="672"/>
                    <a:pt x="13914" y="546"/>
                    <a:pt x="13454" y="442"/>
                  </a:cubicBezTo>
                  <a:cubicBezTo>
                    <a:pt x="13224" y="379"/>
                    <a:pt x="12994" y="295"/>
                    <a:pt x="12763" y="254"/>
                  </a:cubicBezTo>
                  <a:cubicBezTo>
                    <a:pt x="12491" y="191"/>
                    <a:pt x="12240" y="149"/>
                    <a:pt x="11947" y="128"/>
                  </a:cubicBezTo>
                  <a:cubicBezTo>
                    <a:pt x="11550" y="65"/>
                    <a:pt x="11152" y="44"/>
                    <a:pt x="10776" y="23"/>
                  </a:cubicBezTo>
                  <a:cubicBezTo>
                    <a:pt x="10534" y="8"/>
                    <a:pt x="10294" y="0"/>
                    <a:pt x="100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62"/>
            <p:cNvSpPr/>
            <p:nvPr/>
          </p:nvSpPr>
          <p:spPr>
            <a:xfrm>
              <a:off x="5522850" y="2751550"/>
              <a:ext cx="62275" cy="44500"/>
            </a:xfrm>
            <a:custGeom>
              <a:avLst/>
              <a:gdLst/>
              <a:ahLst/>
              <a:cxnLst/>
              <a:rect l="l" t="t" r="r" b="b"/>
              <a:pathLst>
                <a:path w="2491" h="1780" extrusionOk="0">
                  <a:moveTo>
                    <a:pt x="251" y="1"/>
                  </a:moveTo>
                  <a:cubicBezTo>
                    <a:pt x="63" y="1"/>
                    <a:pt x="0" y="85"/>
                    <a:pt x="105" y="231"/>
                  </a:cubicBezTo>
                  <a:cubicBezTo>
                    <a:pt x="168" y="315"/>
                    <a:pt x="231" y="399"/>
                    <a:pt x="293" y="440"/>
                  </a:cubicBezTo>
                  <a:cubicBezTo>
                    <a:pt x="649" y="754"/>
                    <a:pt x="1005" y="1026"/>
                    <a:pt x="1402" y="1235"/>
                  </a:cubicBezTo>
                  <a:cubicBezTo>
                    <a:pt x="1716" y="1424"/>
                    <a:pt x="2051" y="1591"/>
                    <a:pt x="2428" y="1759"/>
                  </a:cubicBezTo>
                  <a:cubicBezTo>
                    <a:pt x="2448" y="1759"/>
                    <a:pt x="2469" y="1779"/>
                    <a:pt x="2490" y="1779"/>
                  </a:cubicBezTo>
                  <a:cubicBezTo>
                    <a:pt x="2469" y="1633"/>
                    <a:pt x="2407" y="1487"/>
                    <a:pt x="2344" y="1361"/>
                  </a:cubicBezTo>
                  <a:cubicBezTo>
                    <a:pt x="2093" y="943"/>
                    <a:pt x="1737" y="629"/>
                    <a:pt x="1319" y="378"/>
                  </a:cubicBezTo>
                  <a:cubicBezTo>
                    <a:pt x="1088" y="231"/>
                    <a:pt x="816" y="106"/>
                    <a:pt x="523" y="22"/>
                  </a:cubicBezTo>
                  <a:cubicBezTo>
                    <a:pt x="440" y="1"/>
                    <a:pt x="356" y="1"/>
                    <a:pt x="2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62"/>
            <p:cNvSpPr/>
            <p:nvPr/>
          </p:nvSpPr>
          <p:spPr>
            <a:xfrm>
              <a:off x="5124775" y="3176600"/>
              <a:ext cx="88425" cy="294125"/>
            </a:xfrm>
            <a:custGeom>
              <a:avLst/>
              <a:gdLst/>
              <a:ahLst/>
              <a:cxnLst/>
              <a:rect l="l" t="t" r="r" b="b"/>
              <a:pathLst>
                <a:path w="3537" h="11765" extrusionOk="0">
                  <a:moveTo>
                    <a:pt x="2884" y="1"/>
                  </a:moveTo>
                  <a:cubicBezTo>
                    <a:pt x="2824" y="1"/>
                    <a:pt x="2766" y="54"/>
                    <a:pt x="2721" y="156"/>
                  </a:cubicBezTo>
                  <a:cubicBezTo>
                    <a:pt x="2679" y="261"/>
                    <a:pt x="2679" y="386"/>
                    <a:pt x="2700" y="533"/>
                  </a:cubicBezTo>
                  <a:cubicBezTo>
                    <a:pt x="2721" y="638"/>
                    <a:pt x="2762" y="763"/>
                    <a:pt x="2783" y="889"/>
                  </a:cubicBezTo>
                  <a:lnTo>
                    <a:pt x="2930" y="2625"/>
                  </a:lnTo>
                  <a:lnTo>
                    <a:pt x="2930" y="2939"/>
                  </a:lnTo>
                  <a:cubicBezTo>
                    <a:pt x="2909" y="3462"/>
                    <a:pt x="2825" y="3985"/>
                    <a:pt x="2762" y="4467"/>
                  </a:cubicBezTo>
                  <a:cubicBezTo>
                    <a:pt x="2616" y="5157"/>
                    <a:pt x="2407" y="5806"/>
                    <a:pt x="2302" y="6496"/>
                  </a:cubicBezTo>
                  <a:cubicBezTo>
                    <a:pt x="2260" y="6622"/>
                    <a:pt x="2239" y="6768"/>
                    <a:pt x="2177" y="6915"/>
                  </a:cubicBezTo>
                  <a:cubicBezTo>
                    <a:pt x="1884" y="7856"/>
                    <a:pt x="1549" y="8756"/>
                    <a:pt x="1026" y="9593"/>
                  </a:cubicBezTo>
                  <a:cubicBezTo>
                    <a:pt x="817" y="9907"/>
                    <a:pt x="586" y="10221"/>
                    <a:pt x="314" y="10493"/>
                  </a:cubicBezTo>
                  <a:cubicBezTo>
                    <a:pt x="273" y="10576"/>
                    <a:pt x="210" y="10639"/>
                    <a:pt x="168" y="10744"/>
                  </a:cubicBezTo>
                  <a:cubicBezTo>
                    <a:pt x="63" y="10953"/>
                    <a:pt x="1" y="11204"/>
                    <a:pt x="1" y="11434"/>
                  </a:cubicBezTo>
                  <a:cubicBezTo>
                    <a:pt x="1" y="11518"/>
                    <a:pt x="1" y="11581"/>
                    <a:pt x="42" y="11664"/>
                  </a:cubicBezTo>
                  <a:cubicBezTo>
                    <a:pt x="58" y="11726"/>
                    <a:pt x="107" y="11764"/>
                    <a:pt x="173" y="11764"/>
                  </a:cubicBezTo>
                  <a:cubicBezTo>
                    <a:pt x="197" y="11764"/>
                    <a:pt x="224" y="11759"/>
                    <a:pt x="252" y="11748"/>
                  </a:cubicBezTo>
                  <a:cubicBezTo>
                    <a:pt x="293" y="11727"/>
                    <a:pt x="356" y="11664"/>
                    <a:pt x="398" y="11643"/>
                  </a:cubicBezTo>
                  <a:cubicBezTo>
                    <a:pt x="796" y="11267"/>
                    <a:pt x="1193" y="10911"/>
                    <a:pt x="1465" y="10430"/>
                  </a:cubicBezTo>
                  <a:cubicBezTo>
                    <a:pt x="1779" y="9970"/>
                    <a:pt x="2030" y="9446"/>
                    <a:pt x="2197" y="8902"/>
                  </a:cubicBezTo>
                  <a:cubicBezTo>
                    <a:pt x="2386" y="8379"/>
                    <a:pt x="2511" y="7856"/>
                    <a:pt x="2595" y="7333"/>
                  </a:cubicBezTo>
                  <a:cubicBezTo>
                    <a:pt x="2637" y="7019"/>
                    <a:pt x="2762" y="6726"/>
                    <a:pt x="2825" y="6413"/>
                  </a:cubicBezTo>
                  <a:cubicBezTo>
                    <a:pt x="2888" y="6203"/>
                    <a:pt x="2930" y="6015"/>
                    <a:pt x="2972" y="5806"/>
                  </a:cubicBezTo>
                  <a:cubicBezTo>
                    <a:pt x="2993" y="5764"/>
                    <a:pt x="2993" y="5701"/>
                    <a:pt x="3014" y="5659"/>
                  </a:cubicBezTo>
                  <a:cubicBezTo>
                    <a:pt x="3118" y="5241"/>
                    <a:pt x="3202" y="4822"/>
                    <a:pt x="3244" y="4404"/>
                  </a:cubicBezTo>
                  <a:cubicBezTo>
                    <a:pt x="3265" y="4153"/>
                    <a:pt x="3306" y="3944"/>
                    <a:pt x="3327" y="3734"/>
                  </a:cubicBezTo>
                  <a:cubicBezTo>
                    <a:pt x="3327" y="3713"/>
                    <a:pt x="3327" y="3692"/>
                    <a:pt x="3390" y="3692"/>
                  </a:cubicBezTo>
                  <a:cubicBezTo>
                    <a:pt x="3432" y="3316"/>
                    <a:pt x="3453" y="2939"/>
                    <a:pt x="3453" y="2542"/>
                  </a:cubicBezTo>
                  <a:cubicBezTo>
                    <a:pt x="3537" y="2332"/>
                    <a:pt x="3537" y="2102"/>
                    <a:pt x="3537" y="1893"/>
                  </a:cubicBezTo>
                  <a:cubicBezTo>
                    <a:pt x="3516" y="1391"/>
                    <a:pt x="3432" y="910"/>
                    <a:pt x="3244" y="470"/>
                  </a:cubicBezTo>
                  <a:cubicBezTo>
                    <a:pt x="3202" y="345"/>
                    <a:pt x="3118" y="219"/>
                    <a:pt x="3034" y="114"/>
                  </a:cubicBezTo>
                  <a:cubicBezTo>
                    <a:pt x="2987" y="38"/>
                    <a:pt x="2935" y="1"/>
                    <a:pt x="28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62"/>
            <p:cNvSpPr/>
            <p:nvPr/>
          </p:nvSpPr>
          <p:spPr>
            <a:xfrm>
              <a:off x="5231475" y="2936225"/>
              <a:ext cx="81125" cy="39775"/>
            </a:xfrm>
            <a:custGeom>
              <a:avLst/>
              <a:gdLst/>
              <a:ahLst/>
              <a:cxnLst/>
              <a:rect l="l" t="t" r="r" b="b"/>
              <a:pathLst>
                <a:path w="3245" h="1591" extrusionOk="0">
                  <a:moveTo>
                    <a:pt x="231" y="0"/>
                  </a:moveTo>
                  <a:cubicBezTo>
                    <a:pt x="189" y="0"/>
                    <a:pt x="126" y="0"/>
                    <a:pt x="106" y="21"/>
                  </a:cubicBezTo>
                  <a:cubicBezTo>
                    <a:pt x="64" y="63"/>
                    <a:pt x="22" y="105"/>
                    <a:pt x="1" y="146"/>
                  </a:cubicBezTo>
                  <a:cubicBezTo>
                    <a:pt x="1" y="209"/>
                    <a:pt x="22" y="230"/>
                    <a:pt x="85" y="251"/>
                  </a:cubicBezTo>
                  <a:cubicBezTo>
                    <a:pt x="378" y="377"/>
                    <a:pt x="629" y="544"/>
                    <a:pt x="922" y="670"/>
                  </a:cubicBezTo>
                  <a:cubicBezTo>
                    <a:pt x="1507" y="942"/>
                    <a:pt x="2093" y="1151"/>
                    <a:pt x="2700" y="1381"/>
                  </a:cubicBezTo>
                  <a:cubicBezTo>
                    <a:pt x="2888" y="1465"/>
                    <a:pt x="3035" y="1507"/>
                    <a:pt x="3223" y="1590"/>
                  </a:cubicBezTo>
                  <a:lnTo>
                    <a:pt x="3244" y="1569"/>
                  </a:lnTo>
                  <a:lnTo>
                    <a:pt x="3077" y="1402"/>
                  </a:lnTo>
                  <a:cubicBezTo>
                    <a:pt x="2700" y="1067"/>
                    <a:pt x="2282" y="795"/>
                    <a:pt x="1842" y="565"/>
                  </a:cubicBezTo>
                  <a:cubicBezTo>
                    <a:pt x="1466" y="356"/>
                    <a:pt x="1068" y="209"/>
                    <a:pt x="691" y="63"/>
                  </a:cubicBezTo>
                  <a:cubicBezTo>
                    <a:pt x="545" y="21"/>
                    <a:pt x="398" y="21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62"/>
            <p:cNvSpPr/>
            <p:nvPr/>
          </p:nvSpPr>
          <p:spPr>
            <a:xfrm>
              <a:off x="5500875" y="2765875"/>
              <a:ext cx="89475" cy="76200"/>
            </a:xfrm>
            <a:custGeom>
              <a:avLst/>
              <a:gdLst/>
              <a:ahLst/>
              <a:cxnLst/>
              <a:rect l="l" t="t" r="r" b="b"/>
              <a:pathLst>
                <a:path w="3579" h="3048" extrusionOk="0">
                  <a:moveTo>
                    <a:pt x="153" y="1"/>
                  </a:moveTo>
                  <a:cubicBezTo>
                    <a:pt x="85" y="1"/>
                    <a:pt x="22" y="53"/>
                    <a:pt x="22" y="118"/>
                  </a:cubicBezTo>
                  <a:cubicBezTo>
                    <a:pt x="1" y="160"/>
                    <a:pt x="22" y="286"/>
                    <a:pt x="189" y="495"/>
                  </a:cubicBezTo>
                  <a:cubicBezTo>
                    <a:pt x="231" y="579"/>
                    <a:pt x="314" y="600"/>
                    <a:pt x="398" y="683"/>
                  </a:cubicBezTo>
                  <a:cubicBezTo>
                    <a:pt x="524" y="788"/>
                    <a:pt x="649" y="914"/>
                    <a:pt x="796" y="1060"/>
                  </a:cubicBezTo>
                  <a:cubicBezTo>
                    <a:pt x="1047" y="1290"/>
                    <a:pt x="1340" y="1541"/>
                    <a:pt x="1591" y="1792"/>
                  </a:cubicBezTo>
                  <a:cubicBezTo>
                    <a:pt x="1905" y="2043"/>
                    <a:pt x="2281" y="2483"/>
                    <a:pt x="2679" y="2650"/>
                  </a:cubicBezTo>
                  <a:cubicBezTo>
                    <a:pt x="2909" y="2859"/>
                    <a:pt x="3202" y="2985"/>
                    <a:pt x="3474" y="3048"/>
                  </a:cubicBezTo>
                  <a:lnTo>
                    <a:pt x="3579" y="3048"/>
                  </a:lnTo>
                  <a:cubicBezTo>
                    <a:pt x="3558" y="2922"/>
                    <a:pt x="3558" y="2839"/>
                    <a:pt x="3516" y="2755"/>
                  </a:cubicBezTo>
                  <a:cubicBezTo>
                    <a:pt x="3453" y="2629"/>
                    <a:pt x="3369" y="2483"/>
                    <a:pt x="3307" y="2378"/>
                  </a:cubicBezTo>
                  <a:cubicBezTo>
                    <a:pt x="3035" y="2043"/>
                    <a:pt x="2700" y="1730"/>
                    <a:pt x="2323" y="1499"/>
                  </a:cubicBezTo>
                  <a:cubicBezTo>
                    <a:pt x="2260" y="1416"/>
                    <a:pt x="2156" y="1374"/>
                    <a:pt x="2072" y="1290"/>
                  </a:cubicBezTo>
                  <a:cubicBezTo>
                    <a:pt x="1863" y="1102"/>
                    <a:pt x="1633" y="914"/>
                    <a:pt x="1382" y="746"/>
                  </a:cubicBezTo>
                  <a:cubicBezTo>
                    <a:pt x="1172" y="558"/>
                    <a:pt x="963" y="390"/>
                    <a:pt x="733" y="244"/>
                  </a:cubicBezTo>
                  <a:cubicBezTo>
                    <a:pt x="607" y="181"/>
                    <a:pt x="503" y="118"/>
                    <a:pt x="377" y="56"/>
                  </a:cubicBezTo>
                  <a:cubicBezTo>
                    <a:pt x="314" y="56"/>
                    <a:pt x="273" y="35"/>
                    <a:pt x="210" y="14"/>
                  </a:cubicBezTo>
                  <a:cubicBezTo>
                    <a:pt x="191" y="5"/>
                    <a:pt x="172" y="1"/>
                    <a:pt x="1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62"/>
            <p:cNvSpPr/>
            <p:nvPr/>
          </p:nvSpPr>
          <p:spPr>
            <a:xfrm>
              <a:off x="5511850" y="3142325"/>
              <a:ext cx="32475" cy="48625"/>
            </a:xfrm>
            <a:custGeom>
              <a:avLst/>
              <a:gdLst/>
              <a:ahLst/>
              <a:cxnLst/>
              <a:rect l="l" t="t" r="r" b="b"/>
              <a:pathLst>
                <a:path w="1299" h="1945" extrusionOk="0">
                  <a:moveTo>
                    <a:pt x="181" y="1"/>
                  </a:moveTo>
                  <a:cubicBezTo>
                    <a:pt x="148" y="1"/>
                    <a:pt x="115" y="12"/>
                    <a:pt x="85" y="42"/>
                  </a:cubicBezTo>
                  <a:cubicBezTo>
                    <a:pt x="1" y="125"/>
                    <a:pt x="64" y="230"/>
                    <a:pt x="85" y="293"/>
                  </a:cubicBezTo>
                  <a:cubicBezTo>
                    <a:pt x="147" y="439"/>
                    <a:pt x="189" y="544"/>
                    <a:pt x="273" y="669"/>
                  </a:cubicBezTo>
                  <a:cubicBezTo>
                    <a:pt x="357" y="774"/>
                    <a:pt x="378" y="879"/>
                    <a:pt x="399" y="1004"/>
                  </a:cubicBezTo>
                  <a:lnTo>
                    <a:pt x="482" y="1548"/>
                  </a:lnTo>
                  <a:cubicBezTo>
                    <a:pt x="503" y="1632"/>
                    <a:pt x="524" y="1737"/>
                    <a:pt x="587" y="1820"/>
                  </a:cubicBezTo>
                  <a:cubicBezTo>
                    <a:pt x="645" y="1908"/>
                    <a:pt x="714" y="1944"/>
                    <a:pt x="785" y="1944"/>
                  </a:cubicBezTo>
                  <a:cubicBezTo>
                    <a:pt x="816" y="1944"/>
                    <a:pt x="848" y="1938"/>
                    <a:pt x="880" y="1925"/>
                  </a:cubicBezTo>
                  <a:cubicBezTo>
                    <a:pt x="1089" y="1862"/>
                    <a:pt x="1215" y="1716"/>
                    <a:pt x="1256" y="1506"/>
                  </a:cubicBezTo>
                  <a:cubicBezTo>
                    <a:pt x="1298" y="1339"/>
                    <a:pt x="1256" y="1193"/>
                    <a:pt x="1215" y="1067"/>
                  </a:cubicBezTo>
                  <a:cubicBezTo>
                    <a:pt x="1047" y="649"/>
                    <a:pt x="733" y="293"/>
                    <a:pt x="357" y="63"/>
                  </a:cubicBezTo>
                  <a:cubicBezTo>
                    <a:pt x="303" y="36"/>
                    <a:pt x="241" y="1"/>
                    <a:pt x="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62"/>
            <p:cNvSpPr/>
            <p:nvPr/>
          </p:nvSpPr>
          <p:spPr>
            <a:xfrm>
              <a:off x="5407250" y="2873950"/>
              <a:ext cx="154325" cy="150300"/>
            </a:xfrm>
            <a:custGeom>
              <a:avLst/>
              <a:gdLst/>
              <a:ahLst/>
              <a:cxnLst/>
              <a:rect l="l" t="t" r="r" b="b"/>
              <a:pathLst>
                <a:path w="6173" h="6012" extrusionOk="0">
                  <a:moveTo>
                    <a:pt x="374" y="0"/>
                  </a:moveTo>
                  <a:cubicBezTo>
                    <a:pt x="286" y="0"/>
                    <a:pt x="195" y="13"/>
                    <a:pt x="105" y="22"/>
                  </a:cubicBezTo>
                  <a:cubicBezTo>
                    <a:pt x="42" y="43"/>
                    <a:pt x="0" y="106"/>
                    <a:pt x="42" y="168"/>
                  </a:cubicBezTo>
                  <a:cubicBezTo>
                    <a:pt x="63" y="231"/>
                    <a:pt x="84" y="294"/>
                    <a:pt x="147" y="336"/>
                  </a:cubicBezTo>
                  <a:cubicBezTo>
                    <a:pt x="272" y="461"/>
                    <a:pt x="398" y="629"/>
                    <a:pt x="565" y="733"/>
                  </a:cubicBezTo>
                  <a:cubicBezTo>
                    <a:pt x="837" y="964"/>
                    <a:pt x="1130" y="1194"/>
                    <a:pt x="1423" y="1382"/>
                  </a:cubicBezTo>
                  <a:cubicBezTo>
                    <a:pt x="1925" y="1738"/>
                    <a:pt x="2365" y="2198"/>
                    <a:pt x="2783" y="2637"/>
                  </a:cubicBezTo>
                  <a:cubicBezTo>
                    <a:pt x="2888" y="2763"/>
                    <a:pt x="3013" y="2868"/>
                    <a:pt x="3139" y="2993"/>
                  </a:cubicBezTo>
                  <a:cubicBezTo>
                    <a:pt x="3662" y="3600"/>
                    <a:pt x="4227" y="4144"/>
                    <a:pt x="4771" y="4709"/>
                  </a:cubicBezTo>
                  <a:cubicBezTo>
                    <a:pt x="4813" y="4772"/>
                    <a:pt x="4875" y="4855"/>
                    <a:pt x="4959" y="4918"/>
                  </a:cubicBezTo>
                  <a:cubicBezTo>
                    <a:pt x="5106" y="5044"/>
                    <a:pt x="5210" y="5190"/>
                    <a:pt x="5315" y="5337"/>
                  </a:cubicBezTo>
                  <a:cubicBezTo>
                    <a:pt x="5440" y="5483"/>
                    <a:pt x="5545" y="5650"/>
                    <a:pt x="5691" y="5797"/>
                  </a:cubicBezTo>
                  <a:cubicBezTo>
                    <a:pt x="5754" y="5902"/>
                    <a:pt x="5859" y="5985"/>
                    <a:pt x="6026" y="6006"/>
                  </a:cubicBezTo>
                  <a:cubicBezTo>
                    <a:pt x="6042" y="6009"/>
                    <a:pt x="6057" y="6011"/>
                    <a:pt x="6070" y="6011"/>
                  </a:cubicBezTo>
                  <a:cubicBezTo>
                    <a:pt x="6143" y="6011"/>
                    <a:pt x="6173" y="5959"/>
                    <a:pt x="6173" y="5818"/>
                  </a:cubicBezTo>
                  <a:cubicBezTo>
                    <a:pt x="6173" y="5671"/>
                    <a:pt x="6131" y="5504"/>
                    <a:pt x="6047" y="5378"/>
                  </a:cubicBezTo>
                  <a:cubicBezTo>
                    <a:pt x="5838" y="5023"/>
                    <a:pt x="5587" y="4730"/>
                    <a:pt x="5273" y="4500"/>
                  </a:cubicBezTo>
                  <a:cubicBezTo>
                    <a:pt x="5064" y="4207"/>
                    <a:pt x="4792" y="3914"/>
                    <a:pt x="4562" y="3663"/>
                  </a:cubicBezTo>
                  <a:cubicBezTo>
                    <a:pt x="4331" y="3370"/>
                    <a:pt x="4059" y="3098"/>
                    <a:pt x="3808" y="2847"/>
                  </a:cubicBezTo>
                  <a:cubicBezTo>
                    <a:pt x="3515" y="2491"/>
                    <a:pt x="3202" y="2135"/>
                    <a:pt x="2825" y="1821"/>
                  </a:cubicBezTo>
                  <a:cubicBezTo>
                    <a:pt x="2386" y="1445"/>
                    <a:pt x="1904" y="1068"/>
                    <a:pt x="1465" y="692"/>
                  </a:cubicBezTo>
                  <a:cubicBezTo>
                    <a:pt x="1235" y="482"/>
                    <a:pt x="963" y="315"/>
                    <a:pt x="712" y="106"/>
                  </a:cubicBezTo>
                  <a:cubicBezTo>
                    <a:pt x="605" y="22"/>
                    <a:pt x="491" y="0"/>
                    <a:pt x="3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62"/>
            <p:cNvSpPr/>
            <p:nvPr/>
          </p:nvSpPr>
          <p:spPr>
            <a:xfrm>
              <a:off x="5499825" y="3173700"/>
              <a:ext cx="28800" cy="59200"/>
            </a:xfrm>
            <a:custGeom>
              <a:avLst/>
              <a:gdLst/>
              <a:ahLst/>
              <a:cxnLst/>
              <a:rect l="l" t="t" r="r" b="b"/>
              <a:pathLst>
                <a:path w="1152" h="2368" extrusionOk="0">
                  <a:moveTo>
                    <a:pt x="43" y="0"/>
                  </a:moveTo>
                  <a:cubicBezTo>
                    <a:pt x="22" y="0"/>
                    <a:pt x="22" y="42"/>
                    <a:pt x="1" y="42"/>
                  </a:cubicBezTo>
                  <a:lnTo>
                    <a:pt x="1" y="210"/>
                  </a:lnTo>
                  <a:cubicBezTo>
                    <a:pt x="22" y="461"/>
                    <a:pt x="105" y="670"/>
                    <a:pt x="210" y="837"/>
                  </a:cubicBezTo>
                  <a:cubicBezTo>
                    <a:pt x="252" y="984"/>
                    <a:pt x="315" y="1130"/>
                    <a:pt x="336" y="1256"/>
                  </a:cubicBezTo>
                  <a:cubicBezTo>
                    <a:pt x="356" y="1444"/>
                    <a:pt x="377" y="1632"/>
                    <a:pt x="440" y="1821"/>
                  </a:cubicBezTo>
                  <a:cubicBezTo>
                    <a:pt x="461" y="1904"/>
                    <a:pt x="482" y="2009"/>
                    <a:pt x="545" y="2114"/>
                  </a:cubicBezTo>
                  <a:cubicBezTo>
                    <a:pt x="621" y="2267"/>
                    <a:pt x="768" y="2367"/>
                    <a:pt x="985" y="2367"/>
                  </a:cubicBezTo>
                  <a:cubicBezTo>
                    <a:pt x="1005" y="2367"/>
                    <a:pt x="1026" y="2366"/>
                    <a:pt x="1047" y="2365"/>
                  </a:cubicBezTo>
                  <a:cubicBezTo>
                    <a:pt x="1110" y="2260"/>
                    <a:pt x="1152" y="2135"/>
                    <a:pt x="1110" y="1988"/>
                  </a:cubicBezTo>
                  <a:cubicBezTo>
                    <a:pt x="1089" y="1821"/>
                    <a:pt x="1068" y="1653"/>
                    <a:pt x="1005" y="1507"/>
                  </a:cubicBezTo>
                  <a:cubicBezTo>
                    <a:pt x="880" y="1047"/>
                    <a:pt x="649" y="628"/>
                    <a:pt x="356" y="272"/>
                  </a:cubicBezTo>
                  <a:lnTo>
                    <a:pt x="168" y="84"/>
                  </a:lnTo>
                  <a:cubicBezTo>
                    <a:pt x="147" y="63"/>
                    <a:pt x="105" y="42"/>
                    <a:pt x="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62"/>
            <p:cNvSpPr/>
            <p:nvPr/>
          </p:nvSpPr>
          <p:spPr>
            <a:xfrm>
              <a:off x="5238800" y="2964450"/>
              <a:ext cx="70650" cy="33000"/>
            </a:xfrm>
            <a:custGeom>
              <a:avLst/>
              <a:gdLst/>
              <a:ahLst/>
              <a:cxnLst/>
              <a:rect l="l" t="t" r="r" b="b"/>
              <a:pathLst>
                <a:path w="2826" h="1320" extrusionOk="0">
                  <a:moveTo>
                    <a:pt x="147" y="1"/>
                  </a:moveTo>
                  <a:cubicBezTo>
                    <a:pt x="105" y="1"/>
                    <a:pt x="85" y="43"/>
                    <a:pt x="22" y="43"/>
                  </a:cubicBezTo>
                  <a:cubicBezTo>
                    <a:pt x="1" y="64"/>
                    <a:pt x="1" y="64"/>
                    <a:pt x="1" y="85"/>
                  </a:cubicBezTo>
                  <a:cubicBezTo>
                    <a:pt x="43" y="126"/>
                    <a:pt x="85" y="147"/>
                    <a:pt x="126" y="168"/>
                  </a:cubicBezTo>
                  <a:cubicBezTo>
                    <a:pt x="503" y="294"/>
                    <a:pt x="838" y="503"/>
                    <a:pt x="1173" y="712"/>
                  </a:cubicBezTo>
                  <a:cubicBezTo>
                    <a:pt x="1466" y="901"/>
                    <a:pt x="1738" y="1089"/>
                    <a:pt x="2093" y="1173"/>
                  </a:cubicBezTo>
                  <a:cubicBezTo>
                    <a:pt x="2302" y="1277"/>
                    <a:pt x="2512" y="1298"/>
                    <a:pt x="2742" y="1319"/>
                  </a:cubicBezTo>
                  <a:cubicBezTo>
                    <a:pt x="2763" y="1319"/>
                    <a:pt x="2805" y="1298"/>
                    <a:pt x="2826" y="1298"/>
                  </a:cubicBezTo>
                  <a:cubicBezTo>
                    <a:pt x="2763" y="1173"/>
                    <a:pt x="2700" y="1047"/>
                    <a:pt x="2595" y="963"/>
                  </a:cubicBezTo>
                  <a:cubicBezTo>
                    <a:pt x="2344" y="754"/>
                    <a:pt x="2072" y="587"/>
                    <a:pt x="1779" y="461"/>
                  </a:cubicBezTo>
                  <a:cubicBezTo>
                    <a:pt x="1361" y="273"/>
                    <a:pt x="922" y="126"/>
                    <a:pt x="461" y="43"/>
                  </a:cubicBezTo>
                  <a:cubicBezTo>
                    <a:pt x="357" y="1"/>
                    <a:pt x="252" y="1"/>
                    <a:pt x="1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62"/>
            <p:cNvSpPr/>
            <p:nvPr/>
          </p:nvSpPr>
          <p:spPr>
            <a:xfrm>
              <a:off x="5142550" y="3132900"/>
              <a:ext cx="45025" cy="32250"/>
            </a:xfrm>
            <a:custGeom>
              <a:avLst/>
              <a:gdLst/>
              <a:ahLst/>
              <a:cxnLst/>
              <a:rect l="l" t="t" r="r" b="b"/>
              <a:pathLst>
                <a:path w="1801" h="1290" extrusionOk="0">
                  <a:moveTo>
                    <a:pt x="85" y="0"/>
                  </a:moveTo>
                  <a:cubicBezTo>
                    <a:pt x="22" y="21"/>
                    <a:pt x="1" y="84"/>
                    <a:pt x="22" y="126"/>
                  </a:cubicBezTo>
                  <a:cubicBezTo>
                    <a:pt x="64" y="189"/>
                    <a:pt x="106" y="230"/>
                    <a:pt x="126" y="251"/>
                  </a:cubicBezTo>
                  <a:cubicBezTo>
                    <a:pt x="273" y="356"/>
                    <a:pt x="357" y="440"/>
                    <a:pt x="503" y="544"/>
                  </a:cubicBezTo>
                  <a:cubicBezTo>
                    <a:pt x="712" y="712"/>
                    <a:pt x="880" y="837"/>
                    <a:pt x="1068" y="984"/>
                  </a:cubicBezTo>
                  <a:cubicBezTo>
                    <a:pt x="1152" y="1067"/>
                    <a:pt x="1256" y="1151"/>
                    <a:pt x="1340" y="1193"/>
                  </a:cubicBezTo>
                  <a:cubicBezTo>
                    <a:pt x="1382" y="1256"/>
                    <a:pt x="1445" y="1277"/>
                    <a:pt x="1466" y="1277"/>
                  </a:cubicBezTo>
                  <a:cubicBezTo>
                    <a:pt x="1512" y="1284"/>
                    <a:pt x="1552" y="1289"/>
                    <a:pt x="1586" y="1289"/>
                  </a:cubicBezTo>
                  <a:cubicBezTo>
                    <a:pt x="1644" y="1289"/>
                    <a:pt x="1682" y="1275"/>
                    <a:pt x="1696" y="1235"/>
                  </a:cubicBezTo>
                  <a:cubicBezTo>
                    <a:pt x="1758" y="1151"/>
                    <a:pt x="1800" y="1067"/>
                    <a:pt x="1758" y="963"/>
                  </a:cubicBezTo>
                  <a:cubicBezTo>
                    <a:pt x="1696" y="858"/>
                    <a:pt x="1654" y="754"/>
                    <a:pt x="1570" y="670"/>
                  </a:cubicBezTo>
                  <a:cubicBezTo>
                    <a:pt x="1319" y="398"/>
                    <a:pt x="984" y="230"/>
                    <a:pt x="650" y="105"/>
                  </a:cubicBezTo>
                  <a:cubicBezTo>
                    <a:pt x="503" y="42"/>
                    <a:pt x="336" y="0"/>
                    <a:pt x="1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62"/>
            <p:cNvSpPr/>
            <p:nvPr/>
          </p:nvSpPr>
          <p:spPr>
            <a:xfrm>
              <a:off x="5211075" y="3584450"/>
              <a:ext cx="41875" cy="37225"/>
            </a:xfrm>
            <a:custGeom>
              <a:avLst/>
              <a:gdLst/>
              <a:ahLst/>
              <a:cxnLst/>
              <a:rect l="l" t="t" r="r" b="b"/>
              <a:pathLst>
                <a:path w="1675" h="1489" extrusionOk="0">
                  <a:moveTo>
                    <a:pt x="1554" y="1"/>
                  </a:moveTo>
                  <a:cubicBezTo>
                    <a:pt x="1500" y="1"/>
                    <a:pt x="1452" y="44"/>
                    <a:pt x="1424" y="58"/>
                  </a:cubicBezTo>
                  <a:cubicBezTo>
                    <a:pt x="1277" y="142"/>
                    <a:pt x="1194" y="246"/>
                    <a:pt x="1047" y="330"/>
                  </a:cubicBezTo>
                  <a:cubicBezTo>
                    <a:pt x="901" y="456"/>
                    <a:pt x="733" y="560"/>
                    <a:pt x="587" y="686"/>
                  </a:cubicBezTo>
                  <a:cubicBezTo>
                    <a:pt x="503" y="770"/>
                    <a:pt x="398" y="811"/>
                    <a:pt x="315" y="895"/>
                  </a:cubicBezTo>
                  <a:cubicBezTo>
                    <a:pt x="273" y="958"/>
                    <a:pt x="189" y="1000"/>
                    <a:pt x="168" y="1083"/>
                  </a:cubicBezTo>
                  <a:cubicBezTo>
                    <a:pt x="1" y="1272"/>
                    <a:pt x="64" y="1418"/>
                    <a:pt x="336" y="1481"/>
                  </a:cubicBezTo>
                  <a:cubicBezTo>
                    <a:pt x="355" y="1486"/>
                    <a:pt x="378" y="1488"/>
                    <a:pt x="401" y="1488"/>
                  </a:cubicBezTo>
                  <a:cubicBezTo>
                    <a:pt x="477" y="1488"/>
                    <a:pt x="570" y="1461"/>
                    <a:pt x="650" y="1397"/>
                  </a:cubicBezTo>
                  <a:cubicBezTo>
                    <a:pt x="1068" y="1083"/>
                    <a:pt x="1424" y="707"/>
                    <a:pt x="1633" y="246"/>
                  </a:cubicBezTo>
                  <a:cubicBezTo>
                    <a:pt x="1654" y="163"/>
                    <a:pt x="1675" y="79"/>
                    <a:pt x="1633" y="37"/>
                  </a:cubicBezTo>
                  <a:cubicBezTo>
                    <a:pt x="1606" y="10"/>
                    <a:pt x="1579" y="1"/>
                    <a:pt x="15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62"/>
            <p:cNvSpPr/>
            <p:nvPr/>
          </p:nvSpPr>
          <p:spPr>
            <a:xfrm>
              <a:off x="5221025" y="3237525"/>
              <a:ext cx="12575" cy="57025"/>
            </a:xfrm>
            <a:custGeom>
              <a:avLst/>
              <a:gdLst/>
              <a:ahLst/>
              <a:cxnLst/>
              <a:rect l="l" t="t" r="r" b="b"/>
              <a:pathLst>
                <a:path w="503" h="2281" extrusionOk="0">
                  <a:moveTo>
                    <a:pt x="356" y="0"/>
                  </a:moveTo>
                  <a:cubicBezTo>
                    <a:pt x="335" y="63"/>
                    <a:pt x="293" y="126"/>
                    <a:pt x="252" y="167"/>
                  </a:cubicBezTo>
                  <a:cubicBezTo>
                    <a:pt x="189" y="377"/>
                    <a:pt x="105" y="628"/>
                    <a:pt x="84" y="858"/>
                  </a:cubicBezTo>
                  <a:cubicBezTo>
                    <a:pt x="42" y="1151"/>
                    <a:pt x="21" y="1465"/>
                    <a:pt x="0" y="1737"/>
                  </a:cubicBezTo>
                  <a:cubicBezTo>
                    <a:pt x="0" y="1841"/>
                    <a:pt x="0" y="1925"/>
                    <a:pt x="21" y="2030"/>
                  </a:cubicBezTo>
                  <a:cubicBezTo>
                    <a:pt x="21" y="2092"/>
                    <a:pt x="42" y="2134"/>
                    <a:pt x="84" y="2197"/>
                  </a:cubicBezTo>
                  <a:cubicBezTo>
                    <a:pt x="105" y="2239"/>
                    <a:pt x="189" y="2281"/>
                    <a:pt x="231" y="2281"/>
                  </a:cubicBezTo>
                  <a:cubicBezTo>
                    <a:pt x="314" y="2281"/>
                    <a:pt x="335" y="2239"/>
                    <a:pt x="335" y="2134"/>
                  </a:cubicBezTo>
                  <a:cubicBezTo>
                    <a:pt x="398" y="1925"/>
                    <a:pt x="440" y="1695"/>
                    <a:pt x="461" y="1486"/>
                  </a:cubicBezTo>
                  <a:cubicBezTo>
                    <a:pt x="503" y="1109"/>
                    <a:pt x="503" y="753"/>
                    <a:pt x="503" y="377"/>
                  </a:cubicBezTo>
                  <a:cubicBezTo>
                    <a:pt x="503" y="251"/>
                    <a:pt x="461" y="126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62"/>
            <p:cNvSpPr/>
            <p:nvPr/>
          </p:nvSpPr>
          <p:spPr>
            <a:xfrm>
              <a:off x="5327725" y="3205600"/>
              <a:ext cx="20425" cy="74725"/>
            </a:xfrm>
            <a:custGeom>
              <a:avLst/>
              <a:gdLst/>
              <a:ahLst/>
              <a:cxnLst/>
              <a:rect l="l" t="t" r="r" b="b"/>
              <a:pathLst>
                <a:path w="817" h="2989" extrusionOk="0">
                  <a:moveTo>
                    <a:pt x="105" y="1"/>
                  </a:moveTo>
                  <a:cubicBezTo>
                    <a:pt x="1" y="63"/>
                    <a:pt x="43" y="168"/>
                    <a:pt x="43" y="252"/>
                  </a:cubicBezTo>
                  <a:cubicBezTo>
                    <a:pt x="43" y="482"/>
                    <a:pt x="85" y="754"/>
                    <a:pt x="85" y="984"/>
                  </a:cubicBezTo>
                  <a:cubicBezTo>
                    <a:pt x="43" y="1570"/>
                    <a:pt x="85" y="1926"/>
                    <a:pt x="105" y="2302"/>
                  </a:cubicBezTo>
                  <a:cubicBezTo>
                    <a:pt x="126" y="2532"/>
                    <a:pt x="126" y="2784"/>
                    <a:pt x="315" y="2951"/>
                  </a:cubicBezTo>
                  <a:cubicBezTo>
                    <a:pt x="347" y="2976"/>
                    <a:pt x="383" y="2988"/>
                    <a:pt x="419" y="2988"/>
                  </a:cubicBezTo>
                  <a:cubicBezTo>
                    <a:pt x="501" y="2988"/>
                    <a:pt x="585" y="2927"/>
                    <a:pt x="629" y="2825"/>
                  </a:cubicBezTo>
                  <a:cubicBezTo>
                    <a:pt x="817" y="2135"/>
                    <a:pt x="419" y="628"/>
                    <a:pt x="398" y="587"/>
                  </a:cubicBezTo>
                  <a:cubicBezTo>
                    <a:pt x="357" y="482"/>
                    <a:pt x="315" y="377"/>
                    <a:pt x="294" y="273"/>
                  </a:cubicBezTo>
                  <a:cubicBezTo>
                    <a:pt x="252" y="168"/>
                    <a:pt x="231" y="63"/>
                    <a:pt x="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62"/>
            <p:cNvSpPr/>
            <p:nvPr/>
          </p:nvSpPr>
          <p:spPr>
            <a:xfrm>
              <a:off x="5474275" y="3130675"/>
              <a:ext cx="22975" cy="32450"/>
            </a:xfrm>
            <a:custGeom>
              <a:avLst/>
              <a:gdLst/>
              <a:ahLst/>
              <a:cxnLst/>
              <a:rect l="l" t="t" r="r" b="b"/>
              <a:pathLst>
                <a:path w="919" h="1298" extrusionOk="0">
                  <a:moveTo>
                    <a:pt x="150" y="1"/>
                  </a:moveTo>
                  <a:cubicBezTo>
                    <a:pt x="57" y="1"/>
                    <a:pt x="1" y="50"/>
                    <a:pt x="18" y="173"/>
                  </a:cubicBezTo>
                  <a:cubicBezTo>
                    <a:pt x="39" y="299"/>
                    <a:pt x="60" y="424"/>
                    <a:pt x="123" y="529"/>
                  </a:cubicBezTo>
                  <a:cubicBezTo>
                    <a:pt x="186" y="675"/>
                    <a:pt x="228" y="822"/>
                    <a:pt x="311" y="968"/>
                  </a:cubicBezTo>
                  <a:cubicBezTo>
                    <a:pt x="353" y="1052"/>
                    <a:pt x="374" y="1135"/>
                    <a:pt x="437" y="1177"/>
                  </a:cubicBezTo>
                  <a:cubicBezTo>
                    <a:pt x="489" y="1251"/>
                    <a:pt x="568" y="1298"/>
                    <a:pt x="646" y="1298"/>
                  </a:cubicBezTo>
                  <a:cubicBezTo>
                    <a:pt x="725" y="1298"/>
                    <a:pt x="803" y="1251"/>
                    <a:pt x="855" y="1135"/>
                  </a:cubicBezTo>
                  <a:cubicBezTo>
                    <a:pt x="855" y="1073"/>
                    <a:pt x="876" y="1052"/>
                    <a:pt x="876" y="1031"/>
                  </a:cubicBezTo>
                  <a:cubicBezTo>
                    <a:pt x="918" y="863"/>
                    <a:pt x="876" y="738"/>
                    <a:pt x="834" y="612"/>
                  </a:cubicBezTo>
                  <a:cubicBezTo>
                    <a:pt x="730" y="382"/>
                    <a:pt x="604" y="215"/>
                    <a:pt x="395" y="89"/>
                  </a:cubicBezTo>
                  <a:cubicBezTo>
                    <a:pt x="332" y="27"/>
                    <a:pt x="249" y="6"/>
                    <a:pt x="207" y="6"/>
                  </a:cubicBezTo>
                  <a:cubicBezTo>
                    <a:pt x="187" y="2"/>
                    <a:pt x="168" y="1"/>
                    <a:pt x="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62"/>
            <p:cNvSpPr/>
            <p:nvPr/>
          </p:nvSpPr>
          <p:spPr>
            <a:xfrm>
              <a:off x="5082925" y="3214325"/>
              <a:ext cx="22525" cy="31550"/>
            </a:xfrm>
            <a:custGeom>
              <a:avLst/>
              <a:gdLst/>
              <a:ahLst/>
              <a:cxnLst/>
              <a:rect l="l" t="t" r="r" b="b"/>
              <a:pathLst>
                <a:path w="901" h="1262" extrusionOk="0">
                  <a:moveTo>
                    <a:pt x="748" y="1"/>
                  </a:moveTo>
                  <a:cubicBezTo>
                    <a:pt x="712" y="1"/>
                    <a:pt x="671" y="10"/>
                    <a:pt x="628" y="28"/>
                  </a:cubicBezTo>
                  <a:cubicBezTo>
                    <a:pt x="586" y="91"/>
                    <a:pt x="524" y="112"/>
                    <a:pt x="503" y="175"/>
                  </a:cubicBezTo>
                  <a:lnTo>
                    <a:pt x="105" y="719"/>
                  </a:lnTo>
                  <a:cubicBezTo>
                    <a:pt x="42" y="844"/>
                    <a:pt x="1" y="970"/>
                    <a:pt x="42" y="1137"/>
                  </a:cubicBezTo>
                  <a:cubicBezTo>
                    <a:pt x="57" y="1225"/>
                    <a:pt x="92" y="1261"/>
                    <a:pt x="161" y="1261"/>
                  </a:cubicBezTo>
                  <a:cubicBezTo>
                    <a:pt x="192" y="1261"/>
                    <a:pt x="228" y="1255"/>
                    <a:pt x="273" y="1242"/>
                  </a:cubicBezTo>
                  <a:cubicBezTo>
                    <a:pt x="294" y="1242"/>
                    <a:pt x="294" y="1242"/>
                    <a:pt x="314" y="1221"/>
                  </a:cubicBezTo>
                  <a:cubicBezTo>
                    <a:pt x="607" y="1012"/>
                    <a:pt x="796" y="719"/>
                    <a:pt x="900" y="342"/>
                  </a:cubicBezTo>
                  <a:lnTo>
                    <a:pt x="900" y="175"/>
                  </a:lnTo>
                  <a:cubicBezTo>
                    <a:pt x="900" y="56"/>
                    <a:pt x="837" y="1"/>
                    <a:pt x="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62"/>
            <p:cNvSpPr/>
            <p:nvPr/>
          </p:nvSpPr>
          <p:spPr>
            <a:xfrm>
              <a:off x="5076125" y="3374000"/>
              <a:ext cx="27650" cy="20700"/>
            </a:xfrm>
            <a:custGeom>
              <a:avLst/>
              <a:gdLst/>
              <a:ahLst/>
              <a:cxnLst/>
              <a:rect l="l" t="t" r="r" b="b"/>
              <a:pathLst>
                <a:path w="1106" h="828" extrusionOk="0">
                  <a:moveTo>
                    <a:pt x="779" y="0"/>
                  </a:moveTo>
                  <a:cubicBezTo>
                    <a:pt x="764" y="0"/>
                    <a:pt x="749" y="1"/>
                    <a:pt x="733" y="2"/>
                  </a:cubicBezTo>
                  <a:cubicBezTo>
                    <a:pt x="503" y="23"/>
                    <a:pt x="335" y="107"/>
                    <a:pt x="168" y="232"/>
                  </a:cubicBezTo>
                  <a:cubicBezTo>
                    <a:pt x="1" y="400"/>
                    <a:pt x="22" y="588"/>
                    <a:pt x="231" y="693"/>
                  </a:cubicBezTo>
                  <a:cubicBezTo>
                    <a:pt x="356" y="734"/>
                    <a:pt x="461" y="797"/>
                    <a:pt x="586" y="818"/>
                  </a:cubicBezTo>
                  <a:cubicBezTo>
                    <a:pt x="600" y="825"/>
                    <a:pt x="616" y="828"/>
                    <a:pt x="633" y="828"/>
                  </a:cubicBezTo>
                  <a:cubicBezTo>
                    <a:pt x="726" y="828"/>
                    <a:pt x="865" y="745"/>
                    <a:pt x="900" y="693"/>
                  </a:cubicBezTo>
                  <a:lnTo>
                    <a:pt x="1047" y="421"/>
                  </a:lnTo>
                  <a:cubicBezTo>
                    <a:pt x="1106" y="146"/>
                    <a:pt x="999" y="0"/>
                    <a:pt x="7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62"/>
            <p:cNvSpPr/>
            <p:nvPr/>
          </p:nvSpPr>
          <p:spPr>
            <a:xfrm>
              <a:off x="5255025" y="3554500"/>
              <a:ext cx="25650" cy="22675"/>
            </a:xfrm>
            <a:custGeom>
              <a:avLst/>
              <a:gdLst/>
              <a:ahLst/>
              <a:cxnLst/>
              <a:rect l="l" t="t" r="r" b="b"/>
              <a:pathLst>
                <a:path w="1026" h="907" extrusionOk="0">
                  <a:moveTo>
                    <a:pt x="837" y="1"/>
                  </a:moveTo>
                  <a:cubicBezTo>
                    <a:pt x="607" y="22"/>
                    <a:pt x="105" y="440"/>
                    <a:pt x="21" y="649"/>
                  </a:cubicBezTo>
                  <a:cubicBezTo>
                    <a:pt x="0" y="754"/>
                    <a:pt x="21" y="838"/>
                    <a:pt x="126" y="859"/>
                  </a:cubicBezTo>
                  <a:cubicBezTo>
                    <a:pt x="206" y="894"/>
                    <a:pt x="285" y="907"/>
                    <a:pt x="363" y="907"/>
                  </a:cubicBezTo>
                  <a:cubicBezTo>
                    <a:pt x="470" y="907"/>
                    <a:pt x="573" y="883"/>
                    <a:pt x="670" y="859"/>
                  </a:cubicBezTo>
                  <a:cubicBezTo>
                    <a:pt x="712" y="859"/>
                    <a:pt x="733" y="838"/>
                    <a:pt x="733" y="817"/>
                  </a:cubicBezTo>
                  <a:cubicBezTo>
                    <a:pt x="837" y="628"/>
                    <a:pt x="921" y="419"/>
                    <a:pt x="1026" y="231"/>
                  </a:cubicBezTo>
                  <a:lnTo>
                    <a:pt x="1005" y="231"/>
                  </a:lnTo>
                  <a:lnTo>
                    <a:pt x="1005" y="126"/>
                  </a:lnTo>
                  <a:cubicBezTo>
                    <a:pt x="1005" y="22"/>
                    <a:pt x="942" y="1"/>
                    <a:pt x="8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62"/>
            <p:cNvSpPr/>
            <p:nvPr/>
          </p:nvSpPr>
          <p:spPr>
            <a:xfrm>
              <a:off x="5539075" y="3081575"/>
              <a:ext cx="25125" cy="26225"/>
            </a:xfrm>
            <a:custGeom>
              <a:avLst/>
              <a:gdLst/>
              <a:ahLst/>
              <a:cxnLst/>
              <a:rect l="l" t="t" r="r" b="b"/>
              <a:pathLst>
                <a:path w="1005" h="1049" extrusionOk="0">
                  <a:moveTo>
                    <a:pt x="174" y="0"/>
                  </a:moveTo>
                  <a:cubicBezTo>
                    <a:pt x="126" y="0"/>
                    <a:pt x="84" y="10"/>
                    <a:pt x="42" y="66"/>
                  </a:cubicBezTo>
                  <a:cubicBezTo>
                    <a:pt x="0" y="149"/>
                    <a:pt x="42" y="191"/>
                    <a:pt x="63" y="275"/>
                  </a:cubicBezTo>
                  <a:cubicBezTo>
                    <a:pt x="84" y="296"/>
                    <a:pt x="126" y="358"/>
                    <a:pt x="146" y="379"/>
                  </a:cubicBezTo>
                  <a:cubicBezTo>
                    <a:pt x="209" y="463"/>
                    <a:pt x="272" y="505"/>
                    <a:pt x="335" y="589"/>
                  </a:cubicBezTo>
                  <a:cubicBezTo>
                    <a:pt x="481" y="735"/>
                    <a:pt x="628" y="902"/>
                    <a:pt x="753" y="1049"/>
                  </a:cubicBezTo>
                  <a:cubicBezTo>
                    <a:pt x="1004" y="798"/>
                    <a:pt x="963" y="505"/>
                    <a:pt x="774" y="296"/>
                  </a:cubicBezTo>
                  <a:cubicBezTo>
                    <a:pt x="649" y="170"/>
                    <a:pt x="481" y="86"/>
                    <a:pt x="335" y="45"/>
                  </a:cubicBezTo>
                  <a:cubicBezTo>
                    <a:pt x="314" y="3"/>
                    <a:pt x="272" y="3"/>
                    <a:pt x="251" y="3"/>
                  </a:cubicBezTo>
                  <a:cubicBezTo>
                    <a:pt x="223" y="3"/>
                    <a:pt x="198" y="0"/>
                    <a:pt x="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62"/>
            <p:cNvSpPr/>
            <p:nvPr/>
          </p:nvSpPr>
          <p:spPr>
            <a:xfrm>
              <a:off x="5509775" y="3075800"/>
              <a:ext cx="48675" cy="74125"/>
            </a:xfrm>
            <a:custGeom>
              <a:avLst/>
              <a:gdLst/>
              <a:ahLst/>
              <a:cxnLst/>
              <a:rect l="l" t="t" r="r" b="b"/>
              <a:pathLst>
                <a:path w="1947" h="2965" extrusionOk="0">
                  <a:moveTo>
                    <a:pt x="200" y="1"/>
                  </a:moveTo>
                  <a:cubicBezTo>
                    <a:pt x="124" y="1"/>
                    <a:pt x="54" y="44"/>
                    <a:pt x="42" y="129"/>
                  </a:cubicBezTo>
                  <a:cubicBezTo>
                    <a:pt x="0" y="338"/>
                    <a:pt x="63" y="443"/>
                    <a:pt x="189" y="610"/>
                  </a:cubicBezTo>
                  <a:cubicBezTo>
                    <a:pt x="398" y="861"/>
                    <a:pt x="607" y="1133"/>
                    <a:pt x="774" y="1426"/>
                  </a:cubicBezTo>
                  <a:cubicBezTo>
                    <a:pt x="1046" y="1908"/>
                    <a:pt x="1130" y="2494"/>
                    <a:pt x="1507" y="2912"/>
                  </a:cubicBezTo>
                  <a:cubicBezTo>
                    <a:pt x="1521" y="2949"/>
                    <a:pt x="1554" y="2965"/>
                    <a:pt x="1592" y="2965"/>
                  </a:cubicBezTo>
                  <a:cubicBezTo>
                    <a:pt x="1663" y="2965"/>
                    <a:pt x="1752" y="2910"/>
                    <a:pt x="1779" y="2828"/>
                  </a:cubicBezTo>
                  <a:cubicBezTo>
                    <a:pt x="1946" y="2494"/>
                    <a:pt x="1611" y="1950"/>
                    <a:pt x="1444" y="1636"/>
                  </a:cubicBezTo>
                  <a:cubicBezTo>
                    <a:pt x="1193" y="1071"/>
                    <a:pt x="795" y="610"/>
                    <a:pt x="440" y="108"/>
                  </a:cubicBezTo>
                  <a:cubicBezTo>
                    <a:pt x="398" y="87"/>
                    <a:pt x="377" y="66"/>
                    <a:pt x="356" y="66"/>
                  </a:cubicBezTo>
                  <a:cubicBezTo>
                    <a:pt x="312" y="23"/>
                    <a:pt x="254" y="1"/>
                    <a:pt x="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91" name="Google Shape;2091;p62"/>
          <p:cNvPicPr preferRelativeResize="0"/>
          <p:nvPr/>
        </p:nvPicPr>
        <p:blipFill rotWithShape="1">
          <a:blip r:embed="rId7">
            <a:alphaModFix/>
          </a:blip>
          <a:srcRect t="48738" r="81192"/>
          <a:stretch/>
        </p:blipFill>
        <p:spPr>
          <a:xfrm rot="1502538">
            <a:off x="26976" y="665274"/>
            <a:ext cx="1372452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pic>
        <p:nvPicPr>
          <p:cNvPr id="2092" name="Google Shape;2092;p6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387543">
            <a:off x="587445" y="2223124"/>
            <a:ext cx="2430760" cy="202382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2093" name="Google Shape;2093;p62"/>
          <p:cNvGrpSpPr/>
          <p:nvPr/>
        </p:nvGrpSpPr>
        <p:grpSpPr>
          <a:xfrm>
            <a:off x="644299" y="-148397"/>
            <a:ext cx="2408150" cy="2655335"/>
            <a:chOff x="644299" y="-148397"/>
            <a:chExt cx="2408150" cy="2655335"/>
          </a:xfrm>
        </p:grpSpPr>
        <p:cxnSp>
          <p:nvCxnSpPr>
            <p:cNvPr id="2094" name="Google Shape;2094;p62"/>
            <p:cNvCxnSpPr>
              <a:stCxn id="2095" idx="0"/>
            </p:cNvCxnSpPr>
            <p:nvPr/>
          </p:nvCxnSpPr>
          <p:spPr>
            <a:xfrm>
              <a:off x="770762" y="376328"/>
              <a:ext cx="397200" cy="19017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96" name="Google Shape;2096;p62"/>
            <p:cNvCxnSpPr>
              <a:stCxn id="2097" idx="0"/>
            </p:cNvCxnSpPr>
            <p:nvPr/>
          </p:nvCxnSpPr>
          <p:spPr>
            <a:xfrm rot="10800000" flipH="1">
              <a:off x="1170849" y="-148397"/>
              <a:ext cx="1881600" cy="22926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2097" name="Google Shape;2097;p62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044387" y="2144203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5" name="Google Shape;2095;p62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44299" y="376328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98" name="Google Shape;2098;p62"/>
          <p:cNvGrpSpPr/>
          <p:nvPr/>
        </p:nvGrpSpPr>
        <p:grpSpPr>
          <a:xfrm>
            <a:off x="7220524" y="376328"/>
            <a:ext cx="1743675" cy="3318485"/>
            <a:chOff x="7220524" y="376328"/>
            <a:chExt cx="1743675" cy="3318485"/>
          </a:xfrm>
        </p:grpSpPr>
        <p:cxnSp>
          <p:nvCxnSpPr>
            <p:cNvPr id="2099" name="Google Shape;2099;p62"/>
            <p:cNvCxnSpPr>
              <a:stCxn id="2100" idx="0"/>
            </p:cNvCxnSpPr>
            <p:nvPr/>
          </p:nvCxnSpPr>
          <p:spPr>
            <a:xfrm flipH="1">
              <a:off x="8725237" y="376328"/>
              <a:ext cx="112500" cy="30957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01" name="Google Shape;2101;p62"/>
            <p:cNvCxnSpPr>
              <a:stCxn id="2100" idx="0"/>
            </p:cNvCxnSpPr>
            <p:nvPr/>
          </p:nvCxnSpPr>
          <p:spPr>
            <a:xfrm flipH="1">
              <a:off x="7344037" y="376328"/>
              <a:ext cx="1493700" cy="13533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2102" name="Google Shape;2102;p62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7220524" y="1590103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3" name="Google Shape;2103;p62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8595124" y="3332078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0" name="Google Shape;2100;p62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8711274" y="376328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0_1_1">
    <p:spTree>
      <p:nvGrpSpPr>
        <p:cNvPr id="1" name="Shape 2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Google Shape;2105;p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06" name="Google Shape;2106;p6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7" name="Google Shape;2107;p63"/>
          <p:cNvPicPr preferRelativeResize="0"/>
          <p:nvPr/>
        </p:nvPicPr>
        <p:blipFill rotWithShape="1">
          <a:blip r:embed="rId3">
            <a:alphaModFix/>
          </a:blip>
          <a:srcRect l="2797" t="41450" r="58724" b="6845"/>
          <a:stretch/>
        </p:blipFill>
        <p:spPr>
          <a:xfrm rot="-509637">
            <a:off x="314184" y="992396"/>
            <a:ext cx="1559257" cy="296005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108" name="Google Shape;2108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74229">
            <a:off x="572850" y="-88775"/>
            <a:ext cx="1920599" cy="19205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09" name="Google Shape;2109;p63"/>
          <p:cNvGrpSpPr/>
          <p:nvPr/>
        </p:nvGrpSpPr>
        <p:grpSpPr>
          <a:xfrm>
            <a:off x="6484815" y="2907808"/>
            <a:ext cx="2981044" cy="3079172"/>
            <a:chOff x="7428040" y="-923092"/>
            <a:chExt cx="2981044" cy="3079172"/>
          </a:xfrm>
        </p:grpSpPr>
        <p:grpSp>
          <p:nvGrpSpPr>
            <p:cNvPr id="2110" name="Google Shape;2110;p63"/>
            <p:cNvGrpSpPr/>
            <p:nvPr/>
          </p:nvGrpSpPr>
          <p:grpSpPr>
            <a:xfrm>
              <a:off x="7460882" y="-923092"/>
              <a:ext cx="2256511" cy="2101033"/>
              <a:chOff x="4804682" y="534058"/>
              <a:chExt cx="2256511" cy="2101033"/>
            </a:xfrm>
          </p:grpSpPr>
          <p:pic>
            <p:nvPicPr>
              <p:cNvPr id="2111" name="Google Shape;2111;p63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12" name="Google Shape;2112;p63"/>
              <p:cNvSpPr txBox="1"/>
              <p:nvPr/>
            </p:nvSpPr>
            <p:spPr>
              <a:xfrm rot="-831683">
                <a:off x="5158167" y="1109943"/>
                <a:ext cx="1239702" cy="661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Have you see the truth?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  <p:grpSp>
          <p:nvGrpSpPr>
            <p:cNvPr id="2113" name="Google Shape;2113;p63"/>
            <p:cNvGrpSpPr/>
            <p:nvPr/>
          </p:nvGrpSpPr>
          <p:grpSpPr>
            <a:xfrm rot="1689384">
              <a:off x="7790258" y="-353146"/>
              <a:ext cx="2256607" cy="2101122"/>
              <a:chOff x="4804682" y="534058"/>
              <a:chExt cx="2256511" cy="2101033"/>
            </a:xfrm>
          </p:grpSpPr>
          <p:pic>
            <p:nvPicPr>
              <p:cNvPr id="2114" name="Google Shape;2114;p63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 rot="-862595">
                <a:off x="4983825" y="743375"/>
                <a:ext cx="1898225" cy="1682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15" name="Google Shape;2115;p63"/>
              <p:cNvSpPr txBox="1"/>
              <p:nvPr/>
            </p:nvSpPr>
            <p:spPr>
              <a:xfrm rot="-831683">
                <a:off x="5207136" y="1447909"/>
                <a:ext cx="1239702" cy="463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Who was...? 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Where…?</a:t>
                </a:r>
                <a:endParaRPr sz="1100">
                  <a:solidFill>
                    <a:schemeClr val="dk1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</p:grpSp>
      <p:pic>
        <p:nvPicPr>
          <p:cNvPr id="2116" name="Google Shape;2116;p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613114">
            <a:off x="6946625" y="864775"/>
            <a:ext cx="1563651" cy="23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7" name="Google Shape;2117;p63"/>
          <p:cNvPicPr preferRelativeResize="0"/>
          <p:nvPr/>
        </p:nvPicPr>
        <p:blipFill rotWithShape="1">
          <a:blip r:embed="rId7">
            <a:alphaModFix/>
          </a:blip>
          <a:srcRect l="17393" t="12421" r="17898" b="13422"/>
          <a:stretch/>
        </p:blipFill>
        <p:spPr>
          <a:xfrm rot="5400000">
            <a:off x="1420804" y="1203450"/>
            <a:ext cx="2810400" cy="349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18" name="Google Shape;2118;p63"/>
          <p:cNvCxnSpPr/>
          <p:nvPr/>
        </p:nvCxnSpPr>
        <p:spPr>
          <a:xfrm flipH="1">
            <a:off x="391600" y="102400"/>
            <a:ext cx="1848900" cy="10419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9" name="Google Shape;2119;p63"/>
          <p:cNvCxnSpPr/>
          <p:nvPr/>
        </p:nvCxnSpPr>
        <p:spPr>
          <a:xfrm>
            <a:off x="7377975" y="903425"/>
            <a:ext cx="813000" cy="29934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0" name="Google Shape;2120;p63"/>
          <p:cNvCxnSpPr/>
          <p:nvPr/>
        </p:nvCxnSpPr>
        <p:spPr>
          <a:xfrm>
            <a:off x="2234475" y="126475"/>
            <a:ext cx="1782900" cy="1632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1" name="Google Shape;2121;p63"/>
          <p:cNvCxnSpPr/>
          <p:nvPr/>
        </p:nvCxnSpPr>
        <p:spPr>
          <a:xfrm rot="10800000">
            <a:off x="361375" y="1138325"/>
            <a:ext cx="3643800" cy="6324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122" name="Google Shape;2122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6462" y="1017728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3" name="Google Shape;2123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38962" y="770778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4" name="Google Shape;2124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853437" y="154425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5" name="Google Shape;2125;p63"/>
          <p:cNvPicPr preferRelativeResize="0"/>
          <p:nvPr/>
        </p:nvPicPr>
        <p:blipFill rotWithShape="1">
          <a:blip r:embed="rId9">
            <a:alphaModFix/>
          </a:blip>
          <a:srcRect t="48738" r="81192"/>
          <a:stretch/>
        </p:blipFill>
        <p:spPr>
          <a:xfrm>
            <a:off x="5739950" y="426375"/>
            <a:ext cx="1372451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pic>
        <p:nvPicPr>
          <p:cNvPr id="2126" name="Google Shape;2126;p6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 rot="350470">
            <a:off x="4072099" y="1944025"/>
            <a:ext cx="2007425" cy="30130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27" name="Google Shape;2127;p63"/>
          <p:cNvCxnSpPr/>
          <p:nvPr/>
        </p:nvCxnSpPr>
        <p:spPr>
          <a:xfrm flipH="1">
            <a:off x="5371975" y="420200"/>
            <a:ext cx="1491000" cy="15705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128" name="Google Shape;2128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47699" y="184970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9" name="Google Shape;2129;p6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38837" y="275053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6" name="Google Shape;466;p1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13"/>
          <p:cNvSpPr txBox="1">
            <a:spLocks noGrp="1"/>
          </p:cNvSpPr>
          <p:nvPr>
            <p:ph type="title"/>
          </p:nvPr>
        </p:nvSpPr>
        <p:spPr>
          <a:xfrm>
            <a:off x="2149036" y="445025"/>
            <a:ext cx="484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pic>
        <p:nvPicPr>
          <p:cNvPr id="468" name="Google Shape;468;p13"/>
          <p:cNvPicPr preferRelativeResize="0"/>
          <p:nvPr/>
        </p:nvPicPr>
        <p:blipFill rotWithShape="1">
          <a:blip r:embed="rId3">
            <a:alphaModFix/>
          </a:blip>
          <a:srcRect l="8407" t="17546" r="9247" b="21295"/>
          <a:stretch/>
        </p:blipFill>
        <p:spPr>
          <a:xfrm flipH="1">
            <a:off x="5182851" y="1303625"/>
            <a:ext cx="3010499" cy="92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13"/>
          <p:cNvPicPr preferRelativeResize="0"/>
          <p:nvPr/>
        </p:nvPicPr>
        <p:blipFill rotWithShape="1">
          <a:blip r:embed="rId3">
            <a:alphaModFix/>
          </a:blip>
          <a:srcRect l="8407" t="17546" r="9247" b="21295"/>
          <a:stretch/>
        </p:blipFill>
        <p:spPr>
          <a:xfrm flipH="1">
            <a:off x="1051151" y="3104175"/>
            <a:ext cx="3010499" cy="92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13"/>
          <p:cNvPicPr preferRelativeResize="0"/>
          <p:nvPr/>
        </p:nvPicPr>
        <p:blipFill rotWithShape="1">
          <a:blip r:embed="rId3">
            <a:alphaModFix/>
          </a:blip>
          <a:srcRect l="8407" t="17546" r="9247" b="21295"/>
          <a:stretch/>
        </p:blipFill>
        <p:spPr>
          <a:xfrm flipH="1">
            <a:off x="1051151" y="1303625"/>
            <a:ext cx="3010499" cy="92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13"/>
          <p:cNvPicPr preferRelativeResize="0"/>
          <p:nvPr/>
        </p:nvPicPr>
        <p:blipFill rotWithShape="1">
          <a:blip r:embed="rId3">
            <a:alphaModFix/>
          </a:blip>
          <a:srcRect l="8407" t="17546" r="9247" b="21295"/>
          <a:stretch/>
        </p:blipFill>
        <p:spPr>
          <a:xfrm flipH="1">
            <a:off x="5182851" y="3104175"/>
            <a:ext cx="3010499" cy="929301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13"/>
          <p:cNvSpPr txBox="1">
            <a:spLocks noGrp="1"/>
          </p:cNvSpPr>
          <p:nvPr>
            <p:ph type="subTitle" idx="1"/>
          </p:nvPr>
        </p:nvSpPr>
        <p:spPr>
          <a:xfrm>
            <a:off x="1174071" y="1589349"/>
            <a:ext cx="26652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13"/>
          <p:cNvSpPr txBox="1">
            <a:spLocks noGrp="1"/>
          </p:cNvSpPr>
          <p:nvPr>
            <p:ph type="subTitle" idx="2"/>
          </p:nvPr>
        </p:nvSpPr>
        <p:spPr>
          <a:xfrm>
            <a:off x="5305782" y="1589349"/>
            <a:ext cx="26652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13"/>
          <p:cNvSpPr txBox="1">
            <a:spLocks noGrp="1"/>
          </p:cNvSpPr>
          <p:nvPr>
            <p:ph type="subTitle" idx="3"/>
          </p:nvPr>
        </p:nvSpPr>
        <p:spPr>
          <a:xfrm>
            <a:off x="1174071" y="3384119"/>
            <a:ext cx="26652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13"/>
          <p:cNvSpPr txBox="1">
            <a:spLocks noGrp="1"/>
          </p:cNvSpPr>
          <p:nvPr>
            <p:ph type="subTitle" idx="4"/>
          </p:nvPr>
        </p:nvSpPr>
        <p:spPr>
          <a:xfrm>
            <a:off x="5133132" y="3384119"/>
            <a:ext cx="30105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13"/>
          <p:cNvSpPr txBox="1">
            <a:spLocks noGrp="1"/>
          </p:cNvSpPr>
          <p:nvPr>
            <p:ph type="subTitle" idx="5"/>
          </p:nvPr>
        </p:nvSpPr>
        <p:spPr>
          <a:xfrm>
            <a:off x="1174071" y="2010618"/>
            <a:ext cx="2665200" cy="75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13"/>
          <p:cNvSpPr txBox="1">
            <a:spLocks noGrp="1"/>
          </p:cNvSpPr>
          <p:nvPr>
            <p:ph type="subTitle" idx="6"/>
          </p:nvPr>
        </p:nvSpPr>
        <p:spPr>
          <a:xfrm>
            <a:off x="5305782" y="2010618"/>
            <a:ext cx="2665200" cy="75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8" name="Google Shape;478;p13"/>
          <p:cNvSpPr txBox="1">
            <a:spLocks noGrp="1"/>
          </p:cNvSpPr>
          <p:nvPr>
            <p:ph type="subTitle" idx="7"/>
          </p:nvPr>
        </p:nvSpPr>
        <p:spPr>
          <a:xfrm>
            <a:off x="1174071" y="3807100"/>
            <a:ext cx="2665200" cy="75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13"/>
          <p:cNvSpPr txBox="1">
            <a:spLocks noGrp="1"/>
          </p:cNvSpPr>
          <p:nvPr>
            <p:ph type="subTitle" idx="8"/>
          </p:nvPr>
        </p:nvSpPr>
        <p:spPr>
          <a:xfrm>
            <a:off x="5313732" y="3807100"/>
            <a:ext cx="2649300" cy="75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0" name="Google Shape;480;p13"/>
          <p:cNvSpPr txBox="1">
            <a:spLocks noGrp="1"/>
          </p:cNvSpPr>
          <p:nvPr>
            <p:ph type="title" idx="9" hasCustomPrompt="1"/>
          </p:nvPr>
        </p:nvSpPr>
        <p:spPr>
          <a:xfrm>
            <a:off x="2174721" y="1016479"/>
            <a:ext cx="6639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481" name="Google Shape;481;p13"/>
          <p:cNvSpPr txBox="1">
            <a:spLocks noGrp="1"/>
          </p:cNvSpPr>
          <p:nvPr>
            <p:ph type="title" idx="13" hasCustomPrompt="1"/>
          </p:nvPr>
        </p:nvSpPr>
        <p:spPr>
          <a:xfrm>
            <a:off x="6306432" y="1016479"/>
            <a:ext cx="6639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482" name="Google Shape;482;p13"/>
          <p:cNvSpPr txBox="1">
            <a:spLocks noGrp="1"/>
          </p:cNvSpPr>
          <p:nvPr>
            <p:ph type="title" idx="14" hasCustomPrompt="1"/>
          </p:nvPr>
        </p:nvSpPr>
        <p:spPr>
          <a:xfrm>
            <a:off x="2174721" y="2831256"/>
            <a:ext cx="6639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483" name="Google Shape;483;p13"/>
          <p:cNvSpPr txBox="1">
            <a:spLocks noGrp="1"/>
          </p:cNvSpPr>
          <p:nvPr>
            <p:ph type="title" idx="15" hasCustomPrompt="1"/>
          </p:nvPr>
        </p:nvSpPr>
        <p:spPr>
          <a:xfrm>
            <a:off x="6306432" y="2831256"/>
            <a:ext cx="6639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0724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4" name="Google Shape;114;p3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"/>
          <p:cNvSpPr/>
          <p:nvPr/>
        </p:nvSpPr>
        <p:spPr>
          <a:xfrm>
            <a:off x="806700" y="2130138"/>
            <a:ext cx="1871400" cy="267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t="25307" b="1125"/>
          <a:stretch/>
        </p:blipFill>
        <p:spPr>
          <a:xfrm flipH="1">
            <a:off x="2052222" y="1101249"/>
            <a:ext cx="3732956" cy="351317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17000"/>
              </a:srgbClr>
            </a:outerShdw>
          </a:effectLst>
        </p:spPr>
      </p:pic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 l="258" r="258"/>
          <a:stretch/>
        </p:blipFill>
        <p:spPr>
          <a:xfrm flipH="1">
            <a:off x="774425" y="264600"/>
            <a:ext cx="2542725" cy="1603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83125" y="2283511"/>
            <a:ext cx="378325" cy="237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3"/>
          <p:cNvSpPr txBox="1">
            <a:spLocks noGrp="1"/>
          </p:cNvSpPr>
          <p:nvPr>
            <p:ph type="title"/>
          </p:nvPr>
        </p:nvSpPr>
        <p:spPr>
          <a:xfrm>
            <a:off x="2436878" y="1804625"/>
            <a:ext cx="2931300" cy="90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0" name="Google Shape;120;p3"/>
          <p:cNvSpPr txBox="1">
            <a:spLocks noGrp="1"/>
          </p:cNvSpPr>
          <p:nvPr>
            <p:ph type="title" idx="2" hasCustomPrompt="1"/>
          </p:nvPr>
        </p:nvSpPr>
        <p:spPr>
          <a:xfrm>
            <a:off x="971900" y="514863"/>
            <a:ext cx="1839300" cy="9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121" name="Google Shape;121;p3"/>
          <p:cNvSpPr txBox="1">
            <a:spLocks noGrp="1"/>
          </p:cNvSpPr>
          <p:nvPr>
            <p:ph type="subTitle" idx="1"/>
          </p:nvPr>
        </p:nvSpPr>
        <p:spPr>
          <a:xfrm>
            <a:off x="2295775" y="2826700"/>
            <a:ext cx="3007800" cy="73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122" name="Google Shape;122;p3"/>
          <p:cNvPicPr preferRelativeResize="0"/>
          <p:nvPr/>
        </p:nvPicPr>
        <p:blipFill rotWithShape="1">
          <a:blip r:embed="rId6">
            <a:alphaModFix/>
          </a:blip>
          <a:srcRect t="48738" r="81192"/>
          <a:stretch/>
        </p:blipFill>
        <p:spPr>
          <a:xfrm>
            <a:off x="5872300" y="553000"/>
            <a:ext cx="1372451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pic>
        <p:nvPicPr>
          <p:cNvPr id="123" name="Google Shape;123;p3"/>
          <p:cNvPicPr preferRelativeResize="0"/>
          <p:nvPr userDrawn="1"/>
        </p:nvPicPr>
        <p:blipFill>
          <a:blip r:embed="rId7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350470">
            <a:off x="6260640" y="2083246"/>
            <a:ext cx="2028378" cy="18879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3"/>
          <p:cNvCxnSpPr>
            <a:stCxn id="125" idx="3"/>
          </p:cNvCxnSpPr>
          <p:nvPr/>
        </p:nvCxnSpPr>
        <p:spPr>
          <a:xfrm>
            <a:off x="4581399" y="1280383"/>
            <a:ext cx="2848800" cy="75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6" name="Google Shape;126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21524" y="263653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7" name="Google Shape;127;p3"/>
          <p:cNvCxnSpPr>
            <a:stCxn id="126" idx="3"/>
            <a:endCxn id="125" idx="3"/>
          </p:cNvCxnSpPr>
          <p:nvPr/>
        </p:nvCxnSpPr>
        <p:spPr>
          <a:xfrm>
            <a:off x="2974449" y="445020"/>
            <a:ext cx="1607100" cy="8355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5" name="Google Shape;125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328474" y="1099015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3"/>
          <p:cNvCxnSpPr/>
          <p:nvPr/>
        </p:nvCxnSpPr>
        <p:spPr>
          <a:xfrm>
            <a:off x="6956825" y="478625"/>
            <a:ext cx="477600" cy="15306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9" name="Google Shape;129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310024" y="186835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32449" y="332403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85274" y="1967403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4" name="Google Shape;134;p4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546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36" name="Google Shape;136;p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pic>
        <p:nvPicPr>
          <p:cNvPr id="137" name="Google Shape;137;p4"/>
          <p:cNvPicPr preferRelativeResize="0"/>
          <p:nvPr/>
        </p:nvPicPr>
        <p:blipFill rotWithShape="1">
          <a:blip r:embed="rId3">
            <a:alphaModFix/>
          </a:blip>
          <a:srcRect r="11520" b="18019"/>
          <a:stretch/>
        </p:blipFill>
        <p:spPr>
          <a:xfrm rot="12944237">
            <a:off x="-841793" y="4269876"/>
            <a:ext cx="2693299" cy="181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4"/>
          <p:cNvPicPr preferRelativeResize="0"/>
          <p:nvPr/>
        </p:nvPicPr>
        <p:blipFill rotWithShape="1">
          <a:blip r:embed="rId4">
            <a:alphaModFix/>
          </a:blip>
          <a:srcRect b="27177"/>
          <a:stretch/>
        </p:blipFill>
        <p:spPr>
          <a:xfrm rot="5266277">
            <a:off x="416751" y="-751249"/>
            <a:ext cx="408475" cy="2061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4"/>
          <p:cNvPicPr preferRelativeResize="0"/>
          <p:nvPr/>
        </p:nvPicPr>
        <p:blipFill rotWithShape="1">
          <a:blip r:embed="rId5">
            <a:alphaModFix/>
          </a:blip>
          <a:srcRect l="20923" t="6441" r="60268" b="50987"/>
          <a:stretch/>
        </p:blipFill>
        <p:spPr>
          <a:xfrm rot="-759677">
            <a:off x="8557988" y="988564"/>
            <a:ext cx="1372450" cy="218959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cxnSp>
        <p:nvCxnSpPr>
          <p:cNvPr id="140" name="Google Shape;140;p4"/>
          <p:cNvCxnSpPr/>
          <p:nvPr/>
        </p:nvCxnSpPr>
        <p:spPr>
          <a:xfrm>
            <a:off x="6750450" y="-64525"/>
            <a:ext cx="2220000" cy="11358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1" name="Google Shape;141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16137" y="864778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4" name="Google Shape;234;p7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7"/>
          <p:cNvPicPr preferRelativeResize="0"/>
          <p:nvPr/>
        </p:nvPicPr>
        <p:blipFill rotWithShape="1">
          <a:blip r:embed="rId3">
            <a:alphaModFix/>
          </a:blip>
          <a:srcRect t="48738" r="81192"/>
          <a:stretch/>
        </p:blipFill>
        <p:spPr>
          <a:xfrm rot="-1127719">
            <a:off x="8305275" y="-524751"/>
            <a:ext cx="1372451" cy="263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pic>
      <p:sp>
        <p:nvSpPr>
          <p:cNvPr id="236" name="Google Shape;236;p7"/>
          <p:cNvSpPr txBox="1">
            <a:spLocks noGrp="1"/>
          </p:cNvSpPr>
          <p:nvPr>
            <p:ph type="title"/>
          </p:nvPr>
        </p:nvSpPr>
        <p:spPr>
          <a:xfrm>
            <a:off x="4930150" y="1783350"/>
            <a:ext cx="3352800" cy="53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37" name="Google Shape;237;p7"/>
          <p:cNvSpPr txBox="1">
            <a:spLocks noGrp="1"/>
          </p:cNvSpPr>
          <p:nvPr>
            <p:ph type="body" idx="1"/>
          </p:nvPr>
        </p:nvSpPr>
        <p:spPr>
          <a:xfrm>
            <a:off x="4782100" y="2428650"/>
            <a:ext cx="3648900" cy="11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238" name="Google Shape;238;p7"/>
          <p:cNvPicPr preferRelativeResize="0"/>
          <p:nvPr/>
        </p:nvPicPr>
        <p:blipFill rotWithShape="1">
          <a:blip r:embed="rId4">
            <a:alphaModFix/>
          </a:blip>
          <a:srcRect t="119" b="119"/>
          <a:stretch/>
        </p:blipFill>
        <p:spPr>
          <a:xfrm>
            <a:off x="713200" y="700325"/>
            <a:ext cx="2219325" cy="156209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39" name="Google Shape;239;p7"/>
          <p:cNvPicPr preferRelativeResize="0"/>
          <p:nvPr/>
        </p:nvPicPr>
        <p:blipFill rotWithShape="1">
          <a:blip r:embed="rId5">
            <a:alphaModFix/>
          </a:blip>
          <a:srcRect t="9" b="9"/>
          <a:stretch/>
        </p:blipFill>
        <p:spPr>
          <a:xfrm>
            <a:off x="261700" y="3439438"/>
            <a:ext cx="2219325" cy="13239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40" name="Google Shape;240;p7"/>
          <p:cNvPicPr preferRelativeResize="0"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702" r="702"/>
          <a:stretch/>
        </p:blipFill>
        <p:spPr>
          <a:xfrm>
            <a:off x="2580025" y="1555325"/>
            <a:ext cx="1934750" cy="2524874"/>
          </a:xfrm>
          <a:prstGeom prst="rect">
            <a:avLst/>
          </a:prstGeom>
          <a:noFill/>
          <a:ln>
            <a:noFill/>
          </a:ln>
          <a:effectLst>
            <a:outerShdw blurRad="57150" dist="28575" dir="5460000" algn="bl" rotWithShape="0">
              <a:srgbClr val="363833">
                <a:alpha val="52000"/>
              </a:srgbClr>
            </a:outerShdw>
          </a:effectLst>
        </p:spPr>
      </p:pic>
      <p:pic>
        <p:nvPicPr>
          <p:cNvPr id="241" name="Google Shape;241;p7"/>
          <p:cNvPicPr preferRelativeResize="0"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374" t="166" r="17026" b="-166"/>
          <a:stretch>
            <a:fillRect/>
          </a:stretch>
        </p:blipFill>
        <p:spPr>
          <a:xfrm rot="-436445">
            <a:off x="642470" y="1938220"/>
            <a:ext cx="2133600" cy="203632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242" name="Google Shape;242;p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20937" y="1377953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3" name="Google Shape;243;p7"/>
          <p:cNvCxnSpPr/>
          <p:nvPr/>
        </p:nvCxnSpPr>
        <p:spPr>
          <a:xfrm rot="10800000" flipH="1">
            <a:off x="945350" y="813425"/>
            <a:ext cx="877500" cy="11904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4" name="Google Shape;244;p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6612" y="1867328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5" name="Google Shape;245;p7"/>
          <p:cNvCxnSpPr>
            <a:endCxn id="242" idx="1"/>
          </p:cNvCxnSpPr>
          <p:nvPr/>
        </p:nvCxnSpPr>
        <p:spPr>
          <a:xfrm>
            <a:off x="1826437" y="839020"/>
            <a:ext cx="1594500" cy="7203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6" name="Google Shape;246;p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696399" y="700328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7" name="Google Shape;247;p7"/>
          <p:cNvCxnSpPr>
            <a:stCxn id="242" idx="3"/>
          </p:cNvCxnSpPr>
          <p:nvPr/>
        </p:nvCxnSpPr>
        <p:spPr>
          <a:xfrm rot="10800000" flipH="1">
            <a:off x="3673862" y="232420"/>
            <a:ext cx="4664100" cy="13269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8" name="Google Shape;248;p7"/>
          <p:cNvGrpSpPr/>
          <p:nvPr/>
        </p:nvGrpSpPr>
        <p:grpSpPr>
          <a:xfrm rot="1467091">
            <a:off x="8126885" y="3982156"/>
            <a:ext cx="607629" cy="879735"/>
            <a:chOff x="4783725" y="2451550"/>
            <a:chExt cx="808200" cy="1170125"/>
          </a:xfrm>
        </p:grpSpPr>
        <p:sp>
          <p:nvSpPr>
            <p:cNvPr id="249" name="Google Shape;249;p7"/>
            <p:cNvSpPr/>
            <p:nvPr/>
          </p:nvSpPr>
          <p:spPr>
            <a:xfrm>
              <a:off x="4840725" y="2575925"/>
              <a:ext cx="663325" cy="172000"/>
            </a:xfrm>
            <a:custGeom>
              <a:avLst/>
              <a:gdLst/>
              <a:ahLst/>
              <a:cxnLst/>
              <a:rect l="l" t="t" r="r" b="b"/>
              <a:pathLst>
                <a:path w="26533" h="6880" extrusionOk="0">
                  <a:moveTo>
                    <a:pt x="9010" y="1"/>
                  </a:moveTo>
                  <a:cubicBezTo>
                    <a:pt x="8699" y="1"/>
                    <a:pt x="8389" y="15"/>
                    <a:pt x="8078" y="37"/>
                  </a:cubicBezTo>
                  <a:cubicBezTo>
                    <a:pt x="6697" y="205"/>
                    <a:pt x="5399" y="623"/>
                    <a:pt x="4186" y="1230"/>
                  </a:cubicBezTo>
                  <a:cubicBezTo>
                    <a:pt x="3872" y="1377"/>
                    <a:pt x="3516" y="1565"/>
                    <a:pt x="3202" y="1753"/>
                  </a:cubicBezTo>
                  <a:cubicBezTo>
                    <a:pt x="3181" y="1774"/>
                    <a:pt x="3140" y="1795"/>
                    <a:pt x="3098" y="1795"/>
                  </a:cubicBezTo>
                  <a:cubicBezTo>
                    <a:pt x="2637" y="1921"/>
                    <a:pt x="2219" y="2214"/>
                    <a:pt x="1842" y="2423"/>
                  </a:cubicBezTo>
                  <a:cubicBezTo>
                    <a:pt x="1403" y="2737"/>
                    <a:pt x="984" y="3050"/>
                    <a:pt x="587" y="3427"/>
                  </a:cubicBezTo>
                  <a:cubicBezTo>
                    <a:pt x="440" y="3574"/>
                    <a:pt x="315" y="3741"/>
                    <a:pt x="168" y="3887"/>
                  </a:cubicBezTo>
                  <a:cubicBezTo>
                    <a:pt x="106" y="3950"/>
                    <a:pt x="64" y="4055"/>
                    <a:pt x="43" y="4118"/>
                  </a:cubicBezTo>
                  <a:cubicBezTo>
                    <a:pt x="1" y="4264"/>
                    <a:pt x="43" y="4369"/>
                    <a:pt x="210" y="4411"/>
                  </a:cubicBezTo>
                  <a:cubicBezTo>
                    <a:pt x="357" y="4473"/>
                    <a:pt x="545" y="4473"/>
                    <a:pt x="691" y="4473"/>
                  </a:cubicBezTo>
                  <a:cubicBezTo>
                    <a:pt x="1047" y="4431"/>
                    <a:pt x="1382" y="4369"/>
                    <a:pt x="1696" y="4264"/>
                  </a:cubicBezTo>
                  <a:cubicBezTo>
                    <a:pt x="2219" y="4076"/>
                    <a:pt x="2721" y="3846"/>
                    <a:pt x="3202" y="3594"/>
                  </a:cubicBezTo>
                  <a:cubicBezTo>
                    <a:pt x="3684" y="3364"/>
                    <a:pt x="4186" y="3134"/>
                    <a:pt x="4667" y="2967"/>
                  </a:cubicBezTo>
                  <a:cubicBezTo>
                    <a:pt x="4981" y="2862"/>
                    <a:pt x="5295" y="2820"/>
                    <a:pt x="5609" y="2737"/>
                  </a:cubicBezTo>
                  <a:cubicBezTo>
                    <a:pt x="5881" y="2695"/>
                    <a:pt x="6132" y="2611"/>
                    <a:pt x="6404" y="2548"/>
                  </a:cubicBezTo>
                  <a:cubicBezTo>
                    <a:pt x="7701" y="2234"/>
                    <a:pt x="9040" y="2109"/>
                    <a:pt x="10379" y="2067"/>
                  </a:cubicBezTo>
                  <a:cubicBezTo>
                    <a:pt x="10755" y="2048"/>
                    <a:pt x="11131" y="2038"/>
                    <a:pt x="11508" y="2038"/>
                  </a:cubicBezTo>
                  <a:cubicBezTo>
                    <a:pt x="11968" y="2038"/>
                    <a:pt x="12429" y="2053"/>
                    <a:pt x="12890" y="2088"/>
                  </a:cubicBezTo>
                  <a:cubicBezTo>
                    <a:pt x="13413" y="2109"/>
                    <a:pt x="13957" y="2172"/>
                    <a:pt x="14480" y="2214"/>
                  </a:cubicBezTo>
                  <a:cubicBezTo>
                    <a:pt x="14815" y="2276"/>
                    <a:pt x="15129" y="2297"/>
                    <a:pt x="15443" y="2318"/>
                  </a:cubicBezTo>
                  <a:lnTo>
                    <a:pt x="16112" y="2318"/>
                  </a:lnTo>
                  <a:cubicBezTo>
                    <a:pt x="16531" y="2339"/>
                    <a:pt x="16949" y="2402"/>
                    <a:pt x="17368" y="2506"/>
                  </a:cubicBezTo>
                  <a:cubicBezTo>
                    <a:pt x="18100" y="2716"/>
                    <a:pt x="18790" y="2967"/>
                    <a:pt x="19502" y="3260"/>
                  </a:cubicBezTo>
                  <a:cubicBezTo>
                    <a:pt x="20130" y="3490"/>
                    <a:pt x="20778" y="3762"/>
                    <a:pt x="21448" y="3908"/>
                  </a:cubicBezTo>
                  <a:cubicBezTo>
                    <a:pt x="21699" y="3971"/>
                    <a:pt x="21929" y="4118"/>
                    <a:pt x="22180" y="4264"/>
                  </a:cubicBezTo>
                  <a:cubicBezTo>
                    <a:pt x="23017" y="4703"/>
                    <a:pt x="23791" y="5247"/>
                    <a:pt x="24607" y="5750"/>
                  </a:cubicBezTo>
                  <a:cubicBezTo>
                    <a:pt x="25172" y="6105"/>
                    <a:pt x="25758" y="6461"/>
                    <a:pt x="26323" y="6796"/>
                  </a:cubicBezTo>
                  <a:lnTo>
                    <a:pt x="26490" y="6880"/>
                  </a:lnTo>
                  <a:cubicBezTo>
                    <a:pt x="26532" y="6691"/>
                    <a:pt x="26532" y="6524"/>
                    <a:pt x="26469" y="6377"/>
                  </a:cubicBezTo>
                  <a:cubicBezTo>
                    <a:pt x="26407" y="6210"/>
                    <a:pt x="26281" y="6084"/>
                    <a:pt x="26156" y="5980"/>
                  </a:cubicBezTo>
                  <a:cubicBezTo>
                    <a:pt x="25884" y="5750"/>
                    <a:pt x="25570" y="5582"/>
                    <a:pt x="25256" y="5436"/>
                  </a:cubicBezTo>
                  <a:cubicBezTo>
                    <a:pt x="24858" y="5206"/>
                    <a:pt x="24440" y="4996"/>
                    <a:pt x="24021" y="4787"/>
                  </a:cubicBezTo>
                  <a:cubicBezTo>
                    <a:pt x="23770" y="4641"/>
                    <a:pt x="23540" y="4431"/>
                    <a:pt x="23352" y="4222"/>
                  </a:cubicBezTo>
                  <a:cubicBezTo>
                    <a:pt x="23268" y="4159"/>
                    <a:pt x="23163" y="4076"/>
                    <a:pt x="23059" y="4013"/>
                  </a:cubicBezTo>
                  <a:cubicBezTo>
                    <a:pt x="22703" y="3804"/>
                    <a:pt x="22306" y="3657"/>
                    <a:pt x="21908" y="3553"/>
                  </a:cubicBezTo>
                  <a:cubicBezTo>
                    <a:pt x="21343" y="3385"/>
                    <a:pt x="20778" y="3260"/>
                    <a:pt x="20234" y="3113"/>
                  </a:cubicBezTo>
                  <a:cubicBezTo>
                    <a:pt x="19774" y="2967"/>
                    <a:pt x="19293" y="2758"/>
                    <a:pt x="18895" y="2444"/>
                  </a:cubicBezTo>
                  <a:cubicBezTo>
                    <a:pt x="18749" y="2318"/>
                    <a:pt x="18539" y="2276"/>
                    <a:pt x="18330" y="2193"/>
                  </a:cubicBezTo>
                  <a:cubicBezTo>
                    <a:pt x="17640" y="1962"/>
                    <a:pt x="16949" y="1816"/>
                    <a:pt x="16238" y="1774"/>
                  </a:cubicBezTo>
                  <a:cubicBezTo>
                    <a:pt x="15652" y="1711"/>
                    <a:pt x="15087" y="1690"/>
                    <a:pt x="14501" y="1607"/>
                  </a:cubicBezTo>
                  <a:cubicBezTo>
                    <a:pt x="14433" y="1602"/>
                    <a:pt x="14366" y="1599"/>
                    <a:pt x="14301" y="1599"/>
                  </a:cubicBezTo>
                  <a:cubicBezTo>
                    <a:pt x="14104" y="1599"/>
                    <a:pt x="13915" y="1622"/>
                    <a:pt x="13727" y="1670"/>
                  </a:cubicBezTo>
                  <a:cubicBezTo>
                    <a:pt x="13420" y="1728"/>
                    <a:pt x="13100" y="1754"/>
                    <a:pt x="12782" y="1754"/>
                  </a:cubicBezTo>
                  <a:cubicBezTo>
                    <a:pt x="12536" y="1754"/>
                    <a:pt x="12290" y="1739"/>
                    <a:pt x="12053" y="1711"/>
                  </a:cubicBezTo>
                  <a:cubicBezTo>
                    <a:pt x="11446" y="1649"/>
                    <a:pt x="10839" y="1586"/>
                    <a:pt x="10254" y="1502"/>
                  </a:cubicBezTo>
                  <a:cubicBezTo>
                    <a:pt x="9987" y="1470"/>
                    <a:pt x="9722" y="1456"/>
                    <a:pt x="9459" y="1456"/>
                  </a:cubicBezTo>
                  <a:cubicBezTo>
                    <a:pt x="8854" y="1456"/>
                    <a:pt x="8257" y="1532"/>
                    <a:pt x="7659" y="1649"/>
                  </a:cubicBezTo>
                  <a:cubicBezTo>
                    <a:pt x="5650" y="2004"/>
                    <a:pt x="3725" y="2653"/>
                    <a:pt x="1947" y="3657"/>
                  </a:cubicBezTo>
                  <a:cubicBezTo>
                    <a:pt x="1717" y="3783"/>
                    <a:pt x="1487" y="3783"/>
                    <a:pt x="1215" y="3804"/>
                  </a:cubicBezTo>
                  <a:cubicBezTo>
                    <a:pt x="1194" y="3804"/>
                    <a:pt x="1152" y="3804"/>
                    <a:pt x="1068" y="3783"/>
                  </a:cubicBezTo>
                  <a:cubicBezTo>
                    <a:pt x="1110" y="3741"/>
                    <a:pt x="1152" y="3657"/>
                    <a:pt x="1194" y="3636"/>
                  </a:cubicBezTo>
                  <a:cubicBezTo>
                    <a:pt x="1298" y="3532"/>
                    <a:pt x="1424" y="3427"/>
                    <a:pt x="1570" y="3343"/>
                  </a:cubicBezTo>
                  <a:cubicBezTo>
                    <a:pt x="2156" y="3009"/>
                    <a:pt x="2742" y="2653"/>
                    <a:pt x="3349" y="2318"/>
                  </a:cubicBezTo>
                  <a:cubicBezTo>
                    <a:pt x="3809" y="2067"/>
                    <a:pt x="4290" y="1795"/>
                    <a:pt x="4772" y="1565"/>
                  </a:cubicBezTo>
                  <a:cubicBezTo>
                    <a:pt x="5588" y="1167"/>
                    <a:pt x="6445" y="958"/>
                    <a:pt x="7345" y="833"/>
                  </a:cubicBezTo>
                  <a:cubicBezTo>
                    <a:pt x="8224" y="707"/>
                    <a:pt x="9124" y="644"/>
                    <a:pt x="10044" y="623"/>
                  </a:cubicBezTo>
                  <a:cubicBezTo>
                    <a:pt x="10379" y="623"/>
                    <a:pt x="10714" y="602"/>
                    <a:pt x="11049" y="602"/>
                  </a:cubicBezTo>
                  <a:cubicBezTo>
                    <a:pt x="11132" y="602"/>
                    <a:pt x="11237" y="602"/>
                    <a:pt x="11342" y="623"/>
                  </a:cubicBezTo>
                  <a:cubicBezTo>
                    <a:pt x="11718" y="665"/>
                    <a:pt x="12053" y="749"/>
                    <a:pt x="12409" y="812"/>
                  </a:cubicBezTo>
                  <a:cubicBezTo>
                    <a:pt x="13287" y="916"/>
                    <a:pt x="14124" y="916"/>
                    <a:pt x="14982" y="937"/>
                  </a:cubicBezTo>
                  <a:cubicBezTo>
                    <a:pt x="15652" y="958"/>
                    <a:pt x="16342" y="1021"/>
                    <a:pt x="16991" y="1167"/>
                  </a:cubicBezTo>
                  <a:cubicBezTo>
                    <a:pt x="17514" y="1293"/>
                    <a:pt x="18016" y="1481"/>
                    <a:pt x="18477" y="1774"/>
                  </a:cubicBezTo>
                  <a:cubicBezTo>
                    <a:pt x="18536" y="1804"/>
                    <a:pt x="18584" y="1833"/>
                    <a:pt x="18645" y="1833"/>
                  </a:cubicBezTo>
                  <a:cubicBezTo>
                    <a:pt x="18670" y="1833"/>
                    <a:pt x="18697" y="1828"/>
                    <a:pt x="18728" y="1816"/>
                  </a:cubicBezTo>
                  <a:cubicBezTo>
                    <a:pt x="18755" y="1813"/>
                    <a:pt x="18782" y="1812"/>
                    <a:pt x="18809" y="1812"/>
                  </a:cubicBezTo>
                  <a:cubicBezTo>
                    <a:pt x="18990" y="1812"/>
                    <a:pt x="19168" y="1871"/>
                    <a:pt x="19313" y="1962"/>
                  </a:cubicBezTo>
                  <a:lnTo>
                    <a:pt x="20339" y="2506"/>
                  </a:lnTo>
                  <a:cubicBezTo>
                    <a:pt x="20569" y="2632"/>
                    <a:pt x="20778" y="2758"/>
                    <a:pt x="21029" y="2862"/>
                  </a:cubicBezTo>
                  <a:cubicBezTo>
                    <a:pt x="21134" y="2925"/>
                    <a:pt x="21238" y="2925"/>
                    <a:pt x="21343" y="2946"/>
                  </a:cubicBezTo>
                  <a:cubicBezTo>
                    <a:pt x="21361" y="2949"/>
                    <a:pt x="21377" y="2951"/>
                    <a:pt x="21392" y="2951"/>
                  </a:cubicBezTo>
                  <a:cubicBezTo>
                    <a:pt x="21468" y="2951"/>
                    <a:pt x="21517" y="2908"/>
                    <a:pt x="21552" y="2820"/>
                  </a:cubicBezTo>
                  <a:cubicBezTo>
                    <a:pt x="21594" y="2695"/>
                    <a:pt x="21573" y="2590"/>
                    <a:pt x="21469" y="2527"/>
                  </a:cubicBezTo>
                  <a:cubicBezTo>
                    <a:pt x="20946" y="2214"/>
                    <a:pt x="20422" y="1921"/>
                    <a:pt x="19878" y="1690"/>
                  </a:cubicBezTo>
                  <a:cubicBezTo>
                    <a:pt x="19272" y="1439"/>
                    <a:pt x="18665" y="1188"/>
                    <a:pt x="18037" y="1021"/>
                  </a:cubicBezTo>
                  <a:cubicBezTo>
                    <a:pt x="17493" y="854"/>
                    <a:pt x="16970" y="707"/>
                    <a:pt x="16426" y="561"/>
                  </a:cubicBezTo>
                  <a:cubicBezTo>
                    <a:pt x="15945" y="435"/>
                    <a:pt x="15443" y="414"/>
                    <a:pt x="14961" y="414"/>
                  </a:cubicBezTo>
                  <a:lnTo>
                    <a:pt x="12764" y="414"/>
                  </a:lnTo>
                  <a:cubicBezTo>
                    <a:pt x="12053" y="414"/>
                    <a:pt x="11363" y="330"/>
                    <a:pt x="10693" y="184"/>
                  </a:cubicBezTo>
                  <a:cubicBezTo>
                    <a:pt x="10139" y="49"/>
                    <a:pt x="9576" y="1"/>
                    <a:pt x="90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4810400" y="3009975"/>
              <a:ext cx="561825" cy="560075"/>
            </a:xfrm>
            <a:custGeom>
              <a:avLst/>
              <a:gdLst/>
              <a:ahLst/>
              <a:cxnLst/>
              <a:rect l="l" t="t" r="r" b="b"/>
              <a:pathLst>
                <a:path w="22473" h="22403" extrusionOk="0">
                  <a:moveTo>
                    <a:pt x="12785" y="0"/>
                  </a:moveTo>
                  <a:cubicBezTo>
                    <a:pt x="11487" y="84"/>
                    <a:pt x="10253" y="461"/>
                    <a:pt x="9081" y="1046"/>
                  </a:cubicBezTo>
                  <a:cubicBezTo>
                    <a:pt x="7951" y="1590"/>
                    <a:pt x="6968" y="2302"/>
                    <a:pt x="6026" y="3076"/>
                  </a:cubicBezTo>
                  <a:cubicBezTo>
                    <a:pt x="5775" y="3264"/>
                    <a:pt x="5545" y="3474"/>
                    <a:pt x="5315" y="3683"/>
                  </a:cubicBezTo>
                  <a:cubicBezTo>
                    <a:pt x="5022" y="3913"/>
                    <a:pt x="4708" y="4164"/>
                    <a:pt x="4415" y="4394"/>
                  </a:cubicBezTo>
                  <a:cubicBezTo>
                    <a:pt x="3955" y="4792"/>
                    <a:pt x="3537" y="5210"/>
                    <a:pt x="3097" y="5650"/>
                  </a:cubicBezTo>
                  <a:cubicBezTo>
                    <a:pt x="2574" y="6173"/>
                    <a:pt x="2072" y="6696"/>
                    <a:pt x="1486" y="7156"/>
                  </a:cubicBezTo>
                  <a:cubicBezTo>
                    <a:pt x="1172" y="7407"/>
                    <a:pt x="858" y="7637"/>
                    <a:pt x="544" y="7972"/>
                  </a:cubicBezTo>
                  <a:cubicBezTo>
                    <a:pt x="189" y="8223"/>
                    <a:pt x="0" y="8600"/>
                    <a:pt x="21" y="9039"/>
                  </a:cubicBezTo>
                  <a:cubicBezTo>
                    <a:pt x="21" y="9060"/>
                    <a:pt x="21" y="9123"/>
                    <a:pt x="63" y="9165"/>
                  </a:cubicBezTo>
                  <a:cubicBezTo>
                    <a:pt x="94" y="9241"/>
                    <a:pt x="157" y="9294"/>
                    <a:pt x="237" y="9294"/>
                  </a:cubicBezTo>
                  <a:cubicBezTo>
                    <a:pt x="268" y="9294"/>
                    <a:pt x="301" y="9287"/>
                    <a:pt x="335" y="9269"/>
                  </a:cubicBezTo>
                  <a:cubicBezTo>
                    <a:pt x="398" y="9248"/>
                    <a:pt x="482" y="9207"/>
                    <a:pt x="524" y="9144"/>
                  </a:cubicBezTo>
                  <a:cubicBezTo>
                    <a:pt x="607" y="9060"/>
                    <a:pt x="712" y="8997"/>
                    <a:pt x="754" y="8893"/>
                  </a:cubicBezTo>
                  <a:cubicBezTo>
                    <a:pt x="858" y="8746"/>
                    <a:pt x="963" y="8621"/>
                    <a:pt x="1109" y="8516"/>
                  </a:cubicBezTo>
                  <a:cubicBezTo>
                    <a:pt x="1632" y="8098"/>
                    <a:pt x="2176" y="7679"/>
                    <a:pt x="2700" y="7261"/>
                  </a:cubicBezTo>
                  <a:cubicBezTo>
                    <a:pt x="3223" y="6842"/>
                    <a:pt x="3767" y="6424"/>
                    <a:pt x="4248" y="5922"/>
                  </a:cubicBezTo>
                  <a:cubicBezTo>
                    <a:pt x="4478" y="5691"/>
                    <a:pt x="4687" y="5440"/>
                    <a:pt x="4897" y="5168"/>
                  </a:cubicBezTo>
                  <a:cubicBezTo>
                    <a:pt x="5106" y="4959"/>
                    <a:pt x="5315" y="4729"/>
                    <a:pt x="5524" y="4520"/>
                  </a:cubicBezTo>
                  <a:cubicBezTo>
                    <a:pt x="6717" y="3306"/>
                    <a:pt x="8077" y="2323"/>
                    <a:pt x="9521" y="1423"/>
                  </a:cubicBezTo>
                  <a:cubicBezTo>
                    <a:pt x="9583" y="1402"/>
                    <a:pt x="9604" y="1402"/>
                    <a:pt x="9646" y="1381"/>
                  </a:cubicBezTo>
                  <a:cubicBezTo>
                    <a:pt x="10567" y="984"/>
                    <a:pt x="11529" y="753"/>
                    <a:pt x="12534" y="753"/>
                  </a:cubicBezTo>
                  <a:cubicBezTo>
                    <a:pt x="13601" y="753"/>
                    <a:pt x="14605" y="1005"/>
                    <a:pt x="15484" y="1632"/>
                  </a:cubicBezTo>
                  <a:cubicBezTo>
                    <a:pt x="15672" y="1737"/>
                    <a:pt x="15902" y="1842"/>
                    <a:pt x="16091" y="1946"/>
                  </a:cubicBezTo>
                  <a:cubicBezTo>
                    <a:pt x="17785" y="2930"/>
                    <a:pt x="19083" y="4248"/>
                    <a:pt x="19962" y="6026"/>
                  </a:cubicBezTo>
                  <a:cubicBezTo>
                    <a:pt x="20108" y="6340"/>
                    <a:pt x="20213" y="6696"/>
                    <a:pt x="20338" y="7031"/>
                  </a:cubicBezTo>
                  <a:cubicBezTo>
                    <a:pt x="20380" y="7114"/>
                    <a:pt x="20422" y="7177"/>
                    <a:pt x="20506" y="7219"/>
                  </a:cubicBezTo>
                  <a:cubicBezTo>
                    <a:pt x="20541" y="7231"/>
                    <a:pt x="20573" y="7237"/>
                    <a:pt x="20600" y="7237"/>
                  </a:cubicBezTo>
                  <a:cubicBezTo>
                    <a:pt x="20672" y="7237"/>
                    <a:pt x="20715" y="7193"/>
                    <a:pt x="20715" y="7072"/>
                  </a:cubicBezTo>
                  <a:cubicBezTo>
                    <a:pt x="20694" y="6968"/>
                    <a:pt x="20694" y="6863"/>
                    <a:pt x="20652" y="6759"/>
                  </a:cubicBezTo>
                  <a:cubicBezTo>
                    <a:pt x="20589" y="6507"/>
                    <a:pt x="20526" y="6277"/>
                    <a:pt x="20443" y="6005"/>
                  </a:cubicBezTo>
                  <a:cubicBezTo>
                    <a:pt x="20422" y="5901"/>
                    <a:pt x="20401" y="5775"/>
                    <a:pt x="20380" y="5671"/>
                  </a:cubicBezTo>
                  <a:cubicBezTo>
                    <a:pt x="20338" y="5650"/>
                    <a:pt x="20380" y="5608"/>
                    <a:pt x="20380" y="5566"/>
                  </a:cubicBezTo>
                  <a:cubicBezTo>
                    <a:pt x="20443" y="5566"/>
                    <a:pt x="20506" y="5608"/>
                    <a:pt x="20547" y="5671"/>
                  </a:cubicBezTo>
                  <a:cubicBezTo>
                    <a:pt x="20840" y="5963"/>
                    <a:pt x="21071" y="6277"/>
                    <a:pt x="21238" y="6633"/>
                  </a:cubicBezTo>
                  <a:cubicBezTo>
                    <a:pt x="21489" y="7240"/>
                    <a:pt x="21656" y="7888"/>
                    <a:pt x="21698" y="8537"/>
                  </a:cubicBezTo>
                  <a:cubicBezTo>
                    <a:pt x="21761" y="9207"/>
                    <a:pt x="21782" y="9855"/>
                    <a:pt x="21845" y="10504"/>
                  </a:cubicBezTo>
                  <a:cubicBezTo>
                    <a:pt x="21866" y="10818"/>
                    <a:pt x="21887" y="11111"/>
                    <a:pt x="21907" y="11425"/>
                  </a:cubicBezTo>
                  <a:cubicBezTo>
                    <a:pt x="21907" y="11571"/>
                    <a:pt x="21887" y="11738"/>
                    <a:pt x="21887" y="11885"/>
                  </a:cubicBezTo>
                  <a:cubicBezTo>
                    <a:pt x="21845" y="12826"/>
                    <a:pt x="21866" y="13768"/>
                    <a:pt x="21866" y="14710"/>
                  </a:cubicBezTo>
                  <a:cubicBezTo>
                    <a:pt x="21866" y="15505"/>
                    <a:pt x="21845" y="16279"/>
                    <a:pt x="21740" y="17074"/>
                  </a:cubicBezTo>
                  <a:cubicBezTo>
                    <a:pt x="21656" y="17743"/>
                    <a:pt x="21489" y="18413"/>
                    <a:pt x="21259" y="19062"/>
                  </a:cubicBezTo>
                  <a:cubicBezTo>
                    <a:pt x="20861" y="20171"/>
                    <a:pt x="20317" y="21217"/>
                    <a:pt x="19710" y="22221"/>
                  </a:cubicBezTo>
                  <a:cubicBezTo>
                    <a:pt x="19690" y="22284"/>
                    <a:pt x="19669" y="22305"/>
                    <a:pt x="19648" y="22368"/>
                  </a:cubicBezTo>
                  <a:cubicBezTo>
                    <a:pt x="19709" y="22392"/>
                    <a:pt x="19763" y="22402"/>
                    <a:pt x="19814" y="22402"/>
                  </a:cubicBezTo>
                  <a:cubicBezTo>
                    <a:pt x="19850" y="22402"/>
                    <a:pt x="19885" y="22397"/>
                    <a:pt x="19920" y="22389"/>
                  </a:cubicBezTo>
                  <a:cubicBezTo>
                    <a:pt x="20129" y="22368"/>
                    <a:pt x="20275" y="22263"/>
                    <a:pt x="20401" y="22096"/>
                  </a:cubicBezTo>
                  <a:cubicBezTo>
                    <a:pt x="20924" y="21489"/>
                    <a:pt x="21343" y="20819"/>
                    <a:pt x="21635" y="20066"/>
                  </a:cubicBezTo>
                  <a:cubicBezTo>
                    <a:pt x="21949" y="19271"/>
                    <a:pt x="22117" y="18455"/>
                    <a:pt x="22179" y="17618"/>
                  </a:cubicBezTo>
                  <a:cubicBezTo>
                    <a:pt x="22179" y="17576"/>
                    <a:pt x="22200" y="17534"/>
                    <a:pt x="22200" y="17492"/>
                  </a:cubicBezTo>
                  <a:cubicBezTo>
                    <a:pt x="22410" y="16739"/>
                    <a:pt x="22410" y="15965"/>
                    <a:pt x="22389" y="15212"/>
                  </a:cubicBezTo>
                  <a:lnTo>
                    <a:pt x="22389" y="13538"/>
                  </a:lnTo>
                  <a:cubicBezTo>
                    <a:pt x="22389" y="13308"/>
                    <a:pt x="22451" y="13036"/>
                    <a:pt x="22472" y="12805"/>
                  </a:cubicBezTo>
                  <a:lnTo>
                    <a:pt x="22472" y="12638"/>
                  </a:lnTo>
                  <a:cubicBezTo>
                    <a:pt x="22389" y="11948"/>
                    <a:pt x="22389" y="11299"/>
                    <a:pt x="22389" y="10609"/>
                  </a:cubicBezTo>
                  <a:cubicBezTo>
                    <a:pt x="22389" y="9855"/>
                    <a:pt x="22389" y="9102"/>
                    <a:pt x="22263" y="8349"/>
                  </a:cubicBezTo>
                  <a:cubicBezTo>
                    <a:pt x="22138" y="7554"/>
                    <a:pt x="21887" y="6800"/>
                    <a:pt x="21531" y="6089"/>
                  </a:cubicBezTo>
                  <a:cubicBezTo>
                    <a:pt x="21405" y="5838"/>
                    <a:pt x="21238" y="5587"/>
                    <a:pt x="21029" y="5378"/>
                  </a:cubicBezTo>
                  <a:cubicBezTo>
                    <a:pt x="20778" y="5106"/>
                    <a:pt x="20422" y="4896"/>
                    <a:pt x="20045" y="4834"/>
                  </a:cubicBezTo>
                  <a:cubicBezTo>
                    <a:pt x="20003" y="4834"/>
                    <a:pt x="19982" y="4813"/>
                    <a:pt x="19941" y="4813"/>
                  </a:cubicBezTo>
                  <a:cubicBezTo>
                    <a:pt x="19962" y="4729"/>
                    <a:pt x="19962" y="4666"/>
                    <a:pt x="19982" y="4603"/>
                  </a:cubicBezTo>
                  <a:cubicBezTo>
                    <a:pt x="20066" y="4311"/>
                    <a:pt x="19962" y="4143"/>
                    <a:pt x="19669" y="4080"/>
                  </a:cubicBezTo>
                  <a:cubicBezTo>
                    <a:pt x="19543" y="4018"/>
                    <a:pt x="19376" y="3976"/>
                    <a:pt x="19229" y="3913"/>
                  </a:cubicBezTo>
                  <a:cubicBezTo>
                    <a:pt x="18936" y="3808"/>
                    <a:pt x="18748" y="3599"/>
                    <a:pt x="18685" y="3306"/>
                  </a:cubicBezTo>
                  <a:cubicBezTo>
                    <a:pt x="18643" y="3202"/>
                    <a:pt x="18622" y="3139"/>
                    <a:pt x="18539" y="3076"/>
                  </a:cubicBezTo>
                  <a:cubicBezTo>
                    <a:pt x="17744" y="2344"/>
                    <a:pt x="16844" y="1779"/>
                    <a:pt x="15902" y="1277"/>
                  </a:cubicBezTo>
                  <a:cubicBezTo>
                    <a:pt x="15044" y="795"/>
                    <a:pt x="14124" y="419"/>
                    <a:pt x="13203" y="42"/>
                  </a:cubicBezTo>
                  <a:cubicBezTo>
                    <a:pt x="13078" y="0"/>
                    <a:pt x="12952" y="0"/>
                    <a:pt x="1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4816150" y="2674125"/>
              <a:ext cx="653900" cy="131500"/>
            </a:xfrm>
            <a:custGeom>
              <a:avLst/>
              <a:gdLst/>
              <a:ahLst/>
              <a:cxnLst/>
              <a:rect l="l" t="t" r="r" b="b"/>
              <a:pathLst>
                <a:path w="26156" h="5260" extrusionOk="0">
                  <a:moveTo>
                    <a:pt x="14117" y="0"/>
                  </a:moveTo>
                  <a:cubicBezTo>
                    <a:pt x="13657" y="0"/>
                    <a:pt x="13199" y="22"/>
                    <a:pt x="12743" y="64"/>
                  </a:cubicBezTo>
                  <a:cubicBezTo>
                    <a:pt x="12387" y="85"/>
                    <a:pt x="12032" y="85"/>
                    <a:pt x="11676" y="106"/>
                  </a:cubicBezTo>
                  <a:cubicBezTo>
                    <a:pt x="9584" y="252"/>
                    <a:pt x="7575" y="692"/>
                    <a:pt x="5608" y="1424"/>
                  </a:cubicBezTo>
                  <a:cubicBezTo>
                    <a:pt x="5064" y="1633"/>
                    <a:pt x="4541" y="1863"/>
                    <a:pt x="3976" y="2115"/>
                  </a:cubicBezTo>
                  <a:cubicBezTo>
                    <a:pt x="3934" y="2135"/>
                    <a:pt x="3851" y="2156"/>
                    <a:pt x="3830" y="2198"/>
                  </a:cubicBezTo>
                  <a:cubicBezTo>
                    <a:pt x="3537" y="2596"/>
                    <a:pt x="3181" y="2826"/>
                    <a:pt x="2762" y="3035"/>
                  </a:cubicBezTo>
                  <a:cubicBezTo>
                    <a:pt x="2365" y="3244"/>
                    <a:pt x="1946" y="3433"/>
                    <a:pt x="1528" y="3621"/>
                  </a:cubicBezTo>
                  <a:cubicBezTo>
                    <a:pt x="1151" y="3809"/>
                    <a:pt x="796" y="3956"/>
                    <a:pt x="482" y="4228"/>
                  </a:cubicBezTo>
                  <a:cubicBezTo>
                    <a:pt x="252" y="4437"/>
                    <a:pt x="63" y="4667"/>
                    <a:pt x="1" y="5002"/>
                  </a:cubicBezTo>
                  <a:lnTo>
                    <a:pt x="1" y="5086"/>
                  </a:lnTo>
                  <a:cubicBezTo>
                    <a:pt x="84" y="5065"/>
                    <a:pt x="168" y="5065"/>
                    <a:pt x="210" y="5023"/>
                  </a:cubicBezTo>
                  <a:cubicBezTo>
                    <a:pt x="921" y="4688"/>
                    <a:pt x="1674" y="4458"/>
                    <a:pt x="2449" y="4165"/>
                  </a:cubicBezTo>
                  <a:cubicBezTo>
                    <a:pt x="4143" y="3537"/>
                    <a:pt x="5859" y="2972"/>
                    <a:pt x="7617" y="2491"/>
                  </a:cubicBezTo>
                  <a:cubicBezTo>
                    <a:pt x="8349" y="2324"/>
                    <a:pt x="9144" y="2219"/>
                    <a:pt x="9897" y="2135"/>
                  </a:cubicBezTo>
                  <a:lnTo>
                    <a:pt x="12178" y="1905"/>
                  </a:lnTo>
                  <a:lnTo>
                    <a:pt x="12199" y="1905"/>
                  </a:lnTo>
                  <a:cubicBezTo>
                    <a:pt x="12264" y="1879"/>
                    <a:pt x="12327" y="1870"/>
                    <a:pt x="12389" y="1870"/>
                  </a:cubicBezTo>
                  <a:cubicBezTo>
                    <a:pt x="12527" y="1870"/>
                    <a:pt x="12661" y="1918"/>
                    <a:pt x="12806" y="1947"/>
                  </a:cubicBezTo>
                  <a:cubicBezTo>
                    <a:pt x="13057" y="2031"/>
                    <a:pt x="13350" y="2115"/>
                    <a:pt x="13643" y="2135"/>
                  </a:cubicBezTo>
                  <a:cubicBezTo>
                    <a:pt x="13867" y="2161"/>
                    <a:pt x="14091" y="2173"/>
                    <a:pt x="14314" y="2173"/>
                  </a:cubicBezTo>
                  <a:cubicBezTo>
                    <a:pt x="14823" y="2173"/>
                    <a:pt x="15331" y="2112"/>
                    <a:pt x="15840" y="2010"/>
                  </a:cubicBezTo>
                  <a:cubicBezTo>
                    <a:pt x="16049" y="1947"/>
                    <a:pt x="16216" y="1863"/>
                    <a:pt x="16426" y="1822"/>
                  </a:cubicBezTo>
                  <a:cubicBezTo>
                    <a:pt x="16467" y="1822"/>
                    <a:pt x="16467" y="1801"/>
                    <a:pt x="16509" y="1759"/>
                  </a:cubicBezTo>
                  <a:cubicBezTo>
                    <a:pt x="16321" y="1654"/>
                    <a:pt x="16154" y="1612"/>
                    <a:pt x="15965" y="1550"/>
                  </a:cubicBezTo>
                  <a:cubicBezTo>
                    <a:pt x="15324" y="1371"/>
                    <a:pt x="14652" y="1315"/>
                    <a:pt x="13988" y="1315"/>
                  </a:cubicBezTo>
                  <a:cubicBezTo>
                    <a:pt x="13873" y="1315"/>
                    <a:pt x="13758" y="1316"/>
                    <a:pt x="13643" y="1319"/>
                  </a:cubicBezTo>
                  <a:cubicBezTo>
                    <a:pt x="12869" y="1340"/>
                    <a:pt x="12136" y="1382"/>
                    <a:pt x="11383" y="1403"/>
                  </a:cubicBezTo>
                  <a:cubicBezTo>
                    <a:pt x="10818" y="1403"/>
                    <a:pt x="10295" y="1529"/>
                    <a:pt x="9730" y="1612"/>
                  </a:cubicBezTo>
                  <a:cubicBezTo>
                    <a:pt x="8851" y="1738"/>
                    <a:pt x="7952" y="1863"/>
                    <a:pt x="7073" y="2115"/>
                  </a:cubicBezTo>
                  <a:cubicBezTo>
                    <a:pt x="6843" y="2156"/>
                    <a:pt x="6571" y="2240"/>
                    <a:pt x="6340" y="2324"/>
                  </a:cubicBezTo>
                  <a:cubicBezTo>
                    <a:pt x="6215" y="2366"/>
                    <a:pt x="6110" y="2428"/>
                    <a:pt x="5964" y="2491"/>
                  </a:cubicBezTo>
                  <a:cubicBezTo>
                    <a:pt x="5483" y="2784"/>
                    <a:pt x="4959" y="2889"/>
                    <a:pt x="4374" y="2889"/>
                  </a:cubicBezTo>
                  <a:cubicBezTo>
                    <a:pt x="4290" y="2868"/>
                    <a:pt x="4185" y="2868"/>
                    <a:pt x="4185" y="2700"/>
                  </a:cubicBezTo>
                  <a:cubicBezTo>
                    <a:pt x="4164" y="2638"/>
                    <a:pt x="4248" y="2554"/>
                    <a:pt x="4290" y="2491"/>
                  </a:cubicBezTo>
                  <a:cubicBezTo>
                    <a:pt x="4478" y="2324"/>
                    <a:pt x="4667" y="2177"/>
                    <a:pt x="4897" y="2115"/>
                  </a:cubicBezTo>
                  <a:cubicBezTo>
                    <a:pt x="6320" y="1633"/>
                    <a:pt x="7742" y="1215"/>
                    <a:pt x="9249" y="922"/>
                  </a:cubicBezTo>
                  <a:cubicBezTo>
                    <a:pt x="10504" y="692"/>
                    <a:pt x="11781" y="545"/>
                    <a:pt x="13057" y="545"/>
                  </a:cubicBezTo>
                  <a:cubicBezTo>
                    <a:pt x="13580" y="545"/>
                    <a:pt x="14082" y="566"/>
                    <a:pt x="14584" y="608"/>
                  </a:cubicBezTo>
                  <a:cubicBezTo>
                    <a:pt x="15107" y="671"/>
                    <a:pt x="15631" y="713"/>
                    <a:pt x="16154" y="796"/>
                  </a:cubicBezTo>
                  <a:cubicBezTo>
                    <a:pt x="16802" y="901"/>
                    <a:pt x="17451" y="1006"/>
                    <a:pt x="18100" y="1194"/>
                  </a:cubicBezTo>
                  <a:cubicBezTo>
                    <a:pt x="18497" y="1299"/>
                    <a:pt x="18895" y="1382"/>
                    <a:pt x="19250" y="1508"/>
                  </a:cubicBezTo>
                  <a:cubicBezTo>
                    <a:pt x="19920" y="1717"/>
                    <a:pt x="20548" y="1947"/>
                    <a:pt x="21175" y="2261"/>
                  </a:cubicBezTo>
                  <a:cubicBezTo>
                    <a:pt x="21929" y="2638"/>
                    <a:pt x="22598" y="3098"/>
                    <a:pt x="23289" y="3579"/>
                  </a:cubicBezTo>
                  <a:cubicBezTo>
                    <a:pt x="23791" y="3935"/>
                    <a:pt x="24251" y="4332"/>
                    <a:pt x="24732" y="4730"/>
                  </a:cubicBezTo>
                  <a:cubicBezTo>
                    <a:pt x="24962" y="4897"/>
                    <a:pt x="25214" y="5086"/>
                    <a:pt x="25506" y="5211"/>
                  </a:cubicBezTo>
                  <a:cubicBezTo>
                    <a:pt x="25587" y="5243"/>
                    <a:pt x="25661" y="5259"/>
                    <a:pt x="25730" y="5259"/>
                  </a:cubicBezTo>
                  <a:cubicBezTo>
                    <a:pt x="25930" y="5259"/>
                    <a:pt x="26077" y="5126"/>
                    <a:pt x="26155" y="4876"/>
                  </a:cubicBezTo>
                  <a:cubicBezTo>
                    <a:pt x="25841" y="4646"/>
                    <a:pt x="25527" y="4395"/>
                    <a:pt x="25193" y="4165"/>
                  </a:cubicBezTo>
                  <a:cubicBezTo>
                    <a:pt x="24146" y="3433"/>
                    <a:pt x="23058" y="2805"/>
                    <a:pt x="21929" y="2198"/>
                  </a:cubicBezTo>
                  <a:cubicBezTo>
                    <a:pt x="21405" y="1926"/>
                    <a:pt x="20861" y="1633"/>
                    <a:pt x="20296" y="1361"/>
                  </a:cubicBezTo>
                  <a:cubicBezTo>
                    <a:pt x="19773" y="1152"/>
                    <a:pt x="19250" y="943"/>
                    <a:pt x="18727" y="775"/>
                  </a:cubicBezTo>
                  <a:cubicBezTo>
                    <a:pt x="17890" y="483"/>
                    <a:pt x="17032" y="273"/>
                    <a:pt x="16154" y="148"/>
                  </a:cubicBezTo>
                  <a:cubicBezTo>
                    <a:pt x="15479" y="48"/>
                    <a:pt x="14797" y="0"/>
                    <a:pt x="14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4787375" y="2848800"/>
              <a:ext cx="723400" cy="214650"/>
            </a:xfrm>
            <a:custGeom>
              <a:avLst/>
              <a:gdLst/>
              <a:ahLst/>
              <a:cxnLst/>
              <a:rect l="l" t="t" r="r" b="b"/>
              <a:pathLst>
                <a:path w="28936" h="8586" extrusionOk="0">
                  <a:moveTo>
                    <a:pt x="13000" y="0"/>
                  </a:moveTo>
                  <a:cubicBezTo>
                    <a:pt x="12367" y="0"/>
                    <a:pt x="11718" y="94"/>
                    <a:pt x="11069" y="170"/>
                  </a:cubicBezTo>
                  <a:cubicBezTo>
                    <a:pt x="10546" y="212"/>
                    <a:pt x="10023" y="317"/>
                    <a:pt x="9500" y="484"/>
                  </a:cubicBezTo>
                  <a:cubicBezTo>
                    <a:pt x="9082" y="610"/>
                    <a:pt x="8663" y="756"/>
                    <a:pt x="8266" y="965"/>
                  </a:cubicBezTo>
                  <a:cubicBezTo>
                    <a:pt x="8224" y="1007"/>
                    <a:pt x="8203" y="1028"/>
                    <a:pt x="8140" y="1028"/>
                  </a:cubicBezTo>
                  <a:cubicBezTo>
                    <a:pt x="7219" y="1258"/>
                    <a:pt x="6382" y="1677"/>
                    <a:pt x="5546" y="2158"/>
                  </a:cubicBezTo>
                  <a:cubicBezTo>
                    <a:pt x="4855" y="2576"/>
                    <a:pt x="4123" y="2953"/>
                    <a:pt x="3411" y="3371"/>
                  </a:cubicBezTo>
                  <a:cubicBezTo>
                    <a:pt x="3390" y="3413"/>
                    <a:pt x="3328" y="3434"/>
                    <a:pt x="3286" y="3455"/>
                  </a:cubicBezTo>
                  <a:cubicBezTo>
                    <a:pt x="3139" y="3518"/>
                    <a:pt x="3035" y="3581"/>
                    <a:pt x="2993" y="3748"/>
                  </a:cubicBezTo>
                  <a:cubicBezTo>
                    <a:pt x="2972" y="3895"/>
                    <a:pt x="2825" y="4020"/>
                    <a:pt x="2700" y="4104"/>
                  </a:cubicBezTo>
                  <a:cubicBezTo>
                    <a:pt x="2407" y="4355"/>
                    <a:pt x="2093" y="4501"/>
                    <a:pt x="1779" y="4669"/>
                  </a:cubicBezTo>
                  <a:lnTo>
                    <a:pt x="608" y="5213"/>
                  </a:lnTo>
                  <a:cubicBezTo>
                    <a:pt x="482" y="5276"/>
                    <a:pt x="356" y="5380"/>
                    <a:pt x="147" y="5464"/>
                  </a:cubicBezTo>
                  <a:cubicBezTo>
                    <a:pt x="84" y="5506"/>
                    <a:pt x="64" y="5589"/>
                    <a:pt x="1" y="5631"/>
                  </a:cubicBezTo>
                  <a:cubicBezTo>
                    <a:pt x="43" y="5694"/>
                    <a:pt x="64" y="5757"/>
                    <a:pt x="84" y="5799"/>
                  </a:cubicBezTo>
                  <a:cubicBezTo>
                    <a:pt x="147" y="5861"/>
                    <a:pt x="210" y="5924"/>
                    <a:pt x="294" y="5945"/>
                  </a:cubicBezTo>
                  <a:cubicBezTo>
                    <a:pt x="312" y="5951"/>
                    <a:pt x="329" y="5954"/>
                    <a:pt x="345" y="5954"/>
                  </a:cubicBezTo>
                  <a:cubicBezTo>
                    <a:pt x="383" y="5954"/>
                    <a:pt x="417" y="5939"/>
                    <a:pt x="461" y="5924"/>
                  </a:cubicBezTo>
                  <a:cubicBezTo>
                    <a:pt x="984" y="5736"/>
                    <a:pt x="1445" y="5506"/>
                    <a:pt x="1884" y="5213"/>
                  </a:cubicBezTo>
                  <a:cubicBezTo>
                    <a:pt x="2574" y="4815"/>
                    <a:pt x="3223" y="4334"/>
                    <a:pt x="3872" y="3853"/>
                  </a:cubicBezTo>
                  <a:cubicBezTo>
                    <a:pt x="4562" y="3351"/>
                    <a:pt x="5232" y="2911"/>
                    <a:pt x="5964" y="2555"/>
                  </a:cubicBezTo>
                  <a:cubicBezTo>
                    <a:pt x="6069" y="2493"/>
                    <a:pt x="6215" y="2409"/>
                    <a:pt x="6320" y="2388"/>
                  </a:cubicBezTo>
                  <a:cubicBezTo>
                    <a:pt x="6738" y="2263"/>
                    <a:pt x="7073" y="2011"/>
                    <a:pt x="7429" y="1844"/>
                  </a:cubicBezTo>
                  <a:cubicBezTo>
                    <a:pt x="8747" y="1154"/>
                    <a:pt x="10128" y="798"/>
                    <a:pt x="11572" y="630"/>
                  </a:cubicBezTo>
                  <a:cubicBezTo>
                    <a:pt x="12032" y="589"/>
                    <a:pt x="12513" y="505"/>
                    <a:pt x="12973" y="484"/>
                  </a:cubicBezTo>
                  <a:cubicBezTo>
                    <a:pt x="13228" y="458"/>
                    <a:pt x="13485" y="446"/>
                    <a:pt x="13744" y="446"/>
                  </a:cubicBezTo>
                  <a:cubicBezTo>
                    <a:pt x="14102" y="446"/>
                    <a:pt x="14462" y="468"/>
                    <a:pt x="14815" y="505"/>
                  </a:cubicBezTo>
                  <a:cubicBezTo>
                    <a:pt x="15652" y="589"/>
                    <a:pt x="16489" y="714"/>
                    <a:pt x="17305" y="902"/>
                  </a:cubicBezTo>
                  <a:cubicBezTo>
                    <a:pt x="17849" y="1028"/>
                    <a:pt x="18393" y="1154"/>
                    <a:pt x="18937" y="1321"/>
                  </a:cubicBezTo>
                  <a:cubicBezTo>
                    <a:pt x="19627" y="1488"/>
                    <a:pt x="20276" y="1698"/>
                    <a:pt x="20924" y="1970"/>
                  </a:cubicBezTo>
                  <a:cubicBezTo>
                    <a:pt x="21510" y="2200"/>
                    <a:pt x="22075" y="2409"/>
                    <a:pt x="22640" y="2681"/>
                  </a:cubicBezTo>
                  <a:cubicBezTo>
                    <a:pt x="22912" y="2807"/>
                    <a:pt x="23163" y="2995"/>
                    <a:pt x="23414" y="3162"/>
                  </a:cubicBezTo>
                  <a:cubicBezTo>
                    <a:pt x="24209" y="3748"/>
                    <a:pt x="24900" y="4397"/>
                    <a:pt x="25528" y="5129"/>
                  </a:cubicBezTo>
                  <a:cubicBezTo>
                    <a:pt x="26155" y="5840"/>
                    <a:pt x="26762" y="6573"/>
                    <a:pt x="27369" y="7284"/>
                  </a:cubicBezTo>
                  <a:lnTo>
                    <a:pt x="28310" y="8372"/>
                  </a:lnTo>
                  <a:cubicBezTo>
                    <a:pt x="28436" y="8540"/>
                    <a:pt x="28603" y="8561"/>
                    <a:pt x="28771" y="8581"/>
                  </a:cubicBezTo>
                  <a:cubicBezTo>
                    <a:pt x="28784" y="8584"/>
                    <a:pt x="28797" y="8585"/>
                    <a:pt x="28809" y="8585"/>
                  </a:cubicBezTo>
                  <a:cubicBezTo>
                    <a:pt x="28890" y="8585"/>
                    <a:pt x="28935" y="8526"/>
                    <a:pt x="28917" y="8435"/>
                  </a:cubicBezTo>
                  <a:cubicBezTo>
                    <a:pt x="28875" y="8330"/>
                    <a:pt x="28854" y="8226"/>
                    <a:pt x="28813" y="8142"/>
                  </a:cubicBezTo>
                  <a:cubicBezTo>
                    <a:pt x="28624" y="7870"/>
                    <a:pt x="28457" y="7619"/>
                    <a:pt x="28248" y="7389"/>
                  </a:cubicBezTo>
                  <a:cubicBezTo>
                    <a:pt x="27976" y="7012"/>
                    <a:pt x="27662" y="6677"/>
                    <a:pt x="27285" y="6364"/>
                  </a:cubicBezTo>
                  <a:cubicBezTo>
                    <a:pt x="27264" y="6343"/>
                    <a:pt x="27243" y="6280"/>
                    <a:pt x="27201" y="6259"/>
                  </a:cubicBezTo>
                  <a:cubicBezTo>
                    <a:pt x="26657" y="5422"/>
                    <a:pt x="25988" y="4690"/>
                    <a:pt x="25214" y="4062"/>
                  </a:cubicBezTo>
                  <a:cubicBezTo>
                    <a:pt x="24481" y="3434"/>
                    <a:pt x="23707" y="2827"/>
                    <a:pt x="22954" y="2221"/>
                  </a:cubicBezTo>
                  <a:cubicBezTo>
                    <a:pt x="22912" y="2179"/>
                    <a:pt x="22870" y="2179"/>
                    <a:pt x="22808" y="2158"/>
                  </a:cubicBezTo>
                  <a:cubicBezTo>
                    <a:pt x="22347" y="1991"/>
                    <a:pt x="21866" y="1865"/>
                    <a:pt x="21406" y="1698"/>
                  </a:cubicBezTo>
                  <a:cubicBezTo>
                    <a:pt x="20862" y="1530"/>
                    <a:pt x="20297" y="1342"/>
                    <a:pt x="19753" y="1133"/>
                  </a:cubicBezTo>
                  <a:cubicBezTo>
                    <a:pt x="19292" y="986"/>
                    <a:pt x="18832" y="798"/>
                    <a:pt x="18372" y="630"/>
                  </a:cubicBezTo>
                  <a:cubicBezTo>
                    <a:pt x="17890" y="463"/>
                    <a:pt x="17430" y="296"/>
                    <a:pt x="16928" y="191"/>
                  </a:cubicBezTo>
                  <a:cubicBezTo>
                    <a:pt x="16405" y="86"/>
                    <a:pt x="15861" y="45"/>
                    <a:pt x="15317" y="45"/>
                  </a:cubicBezTo>
                  <a:cubicBezTo>
                    <a:pt x="14605" y="45"/>
                    <a:pt x="13894" y="45"/>
                    <a:pt x="13183" y="3"/>
                  </a:cubicBezTo>
                  <a:cubicBezTo>
                    <a:pt x="13122" y="1"/>
                    <a:pt x="13061" y="0"/>
                    <a:pt x="13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4795225" y="2982175"/>
              <a:ext cx="635575" cy="226350"/>
            </a:xfrm>
            <a:custGeom>
              <a:avLst/>
              <a:gdLst/>
              <a:ahLst/>
              <a:cxnLst/>
              <a:rect l="l" t="t" r="r" b="b"/>
              <a:pathLst>
                <a:path w="25423" h="9054" extrusionOk="0">
                  <a:moveTo>
                    <a:pt x="13041" y="1"/>
                  </a:moveTo>
                  <a:cubicBezTo>
                    <a:pt x="12354" y="1"/>
                    <a:pt x="11670" y="63"/>
                    <a:pt x="10986" y="192"/>
                  </a:cubicBezTo>
                  <a:cubicBezTo>
                    <a:pt x="10211" y="359"/>
                    <a:pt x="9479" y="694"/>
                    <a:pt x="8768" y="1091"/>
                  </a:cubicBezTo>
                  <a:cubicBezTo>
                    <a:pt x="8433" y="1259"/>
                    <a:pt x="8119" y="1447"/>
                    <a:pt x="7805" y="1656"/>
                  </a:cubicBezTo>
                  <a:lnTo>
                    <a:pt x="6236" y="2682"/>
                  </a:lnTo>
                  <a:cubicBezTo>
                    <a:pt x="5441" y="3226"/>
                    <a:pt x="4708" y="3853"/>
                    <a:pt x="3997" y="4481"/>
                  </a:cubicBezTo>
                  <a:cubicBezTo>
                    <a:pt x="3348" y="5088"/>
                    <a:pt x="2700" y="5653"/>
                    <a:pt x="1988" y="6218"/>
                  </a:cubicBezTo>
                  <a:lnTo>
                    <a:pt x="1905" y="6280"/>
                  </a:lnTo>
                  <a:cubicBezTo>
                    <a:pt x="1842" y="6469"/>
                    <a:pt x="1695" y="6594"/>
                    <a:pt x="1570" y="6699"/>
                  </a:cubicBezTo>
                  <a:cubicBezTo>
                    <a:pt x="1277" y="6950"/>
                    <a:pt x="984" y="7180"/>
                    <a:pt x="691" y="7410"/>
                  </a:cubicBezTo>
                  <a:cubicBezTo>
                    <a:pt x="503" y="7536"/>
                    <a:pt x="356" y="7682"/>
                    <a:pt x="189" y="7829"/>
                  </a:cubicBezTo>
                  <a:cubicBezTo>
                    <a:pt x="126" y="7891"/>
                    <a:pt x="84" y="7954"/>
                    <a:pt x="42" y="8122"/>
                  </a:cubicBezTo>
                  <a:cubicBezTo>
                    <a:pt x="1" y="8226"/>
                    <a:pt x="42" y="8268"/>
                    <a:pt x="105" y="8331"/>
                  </a:cubicBezTo>
                  <a:cubicBezTo>
                    <a:pt x="273" y="8394"/>
                    <a:pt x="461" y="8394"/>
                    <a:pt x="607" y="8394"/>
                  </a:cubicBezTo>
                  <a:cubicBezTo>
                    <a:pt x="670" y="8394"/>
                    <a:pt x="712" y="8352"/>
                    <a:pt x="775" y="8331"/>
                  </a:cubicBezTo>
                  <a:cubicBezTo>
                    <a:pt x="1340" y="7850"/>
                    <a:pt x="1884" y="7347"/>
                    <a:pt x="2470" y="6887"/>
                  </a:cubicBezTo>
                  <a:cubicBezTo>
                    <a:pt x="4248" y="5360"/>
                    <a:pt x="6048" y="3874"/>
                    <a:pt x="7910" y="2430"/>
                  </a:cubicBezTo>
                  <a:cubicBezTo>
                    <a:pt x="8119" y="2263"/>
                    <a:pt x="8370" y="2117"/>
                    <a:pt x="8642" y="1991"/>
                  </a:cubicBezTo>
                  <a:cubicBezTo>
                    <a:pt x="9374" y="1593"/>
                    <a:pt x="10107" y="1238"/>
                    <a:pt x="10881" y="987"/>
                  </a:cubicBezTo>
                  <a:cubicBezTo>
                    <a:pt x="11488" y="777"/>
                    <a:pt x="12136" y="631"/>
                    <a:pt x="12785" y="631"/>
                  </a:cubicBezTo>
                  <a:cubicBezTo>
                    <a:pt x="13078" y="631"/>
                    <a:pt x="13350" y="652"/>
                    <a:pt x="13601" y="694"/>
                  </a:cubicBezTo>
                  <a:lnTo>
                    <a:pt x="13873" y="694"/>
                  </a:lnTo>
                  <a:cubicBezTo>
                    <a:pt x="14157" y="656"/>
                    <a:pt x="14444" y="638"/>
                    <a:pt x="14732" y="638"/>
                  </a:cubicBezTo>
                  <a:cubicBezTo>
                    <a:pt x="15251" y="638"/>
                    <a:pt x="15776" y="698"/>
                    <a:pt x="16300" y="819"/>
                  </a:cubicBezTo>
                  <a:cubicBezTo>
                    <a:pt x="17116" y="1008"/>
                    <a:pt x="17848" y="1321"/>
                    <a:pt x="18518" y="1740"/>
                  </a:cubicBezTo>
                  <a:cubicBezTo>
                    <a:pt x="19376" y="2284"/>
                    <a:pt x="20255" y="2891"/>
                    <a:pt x="21008" y="3560"/>
                  </a:cubicBezTo>
                  <a:cubicBezTo>
                    <a:pt x="21719" y="4188"/>
                    <a:pt x="22368" y="4878"/>
                    <a:pt x="22912" y="5653"/>
                  </a:cubicBezTo>
                  <a:cubicBezTo>
                    <a:pt x="22975" y="5736"/>
                    <a:pt x="23038" y="5820"/>
                    <a:pt x="23100" y="5883"/>
                  </a:cubicBezTo>
                  <a:cubicBezTo>
                    <a:pt x="23247" y="6134"/>
                    <a:pt x="23435" y="6343"/>
                    <a:pt x="23561" y="6573"/>
                  </a:cubicBezTo>
                  <a:lnTo>
                    <a:pt x="24356" y="8059"/>
                  </a:lnTo>
                  <a:cubicBezTo>
                    <a:pt x="24481" y="8268"/>
                    <a:pt x="24607" y="8477"/>
                    <a:pt x="24753" y="8666"/>
                  </a:cubicBezTo>
                  <a:cubicBezTo>
                    <a:pt x="24858" y="8791"/>
                    <a:pt x="24963" y="8896"/>
                    <a:pt x="25088" y="8980"/>
                  </a:cubicBezTo>
                  <a:cubicBezTo>
                    <a:pt x="25147" y="9027"/>
                    <a:pt x="25206" y="9054"/>
                    <a:pt x="25268" y="9054"/>
                  </a:cubicBezTo>
                  <a:cubicBezTo>
                    <a:pt x="25317" y="9054"/>
                    <a:pt x="25368" y="9037"/>
                    <a:pt x="25423" y="9000"/>
                  </a:cubicBezTo>
                  <a:cubicBezTo>
                    <a:pt x="25402" y="8917"/>
                    <a:pt x="25381" y="8875"/>
                    <a:pt x="25339" y="8833"/>
                  </a:cubicBezTo>
                  <a:cubicBezTo>
                    <a:pt x="24502" y="7117"/>
                    <a:pt x="23519" y="5548"/>
                    <a:pt x="22242" y="4146"/>
                  </a:cubicBezTo>
                  <a:cubicBezTo>
                    <a:pt x="21678" y="3539"/>
                    <a:pt x="21092" y="2995"/>
                    <a:pt x="20464" y="2472"/>
                  </a:cubicBezTo>
                  <a:cubicBezTo>
                    <a:pt x="20066" y="2137"/>
                    <a:pt x="19585" y="1886"/>
                    <a:pt x="19146" y="1635"/>
                  </a:cubicBezTo>
                  <a:cubicBezTo>
                    <a:pt x="18518" y="1301"/>
                    <a:pt x="17890" y="1008"/>
                    <a:pt x="17242" y="777"/>
                  </a:cubicBezTo>
                  <a:cubicBezTo>
                    <a:pt x="16509" y="505"/>
                    <a:pt x="15777" y="296"/>
                    <a:pt x="15024" y="171"/>
                  </a:cubicBezTo>
                  <a:cubicBezTo>
                    <a:pt x="14359" y="58"/>
                    <a:pt x="13698" y="1"/>
                    <a:pt x="130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4824525" y="2644850"/>
              <a:ext cx="714575" cy="174750"/>
            </a:xfrm>
            <a:custGeom>
              <a:avLst/>
              <a:gdLst/>
              <a:ahLst/>
              <a:cxnLst/>
              <a:rect l="l" t="t" r="r" b="b"/>
              <a:pathLst>
                <a:path w="28583" h="6990" extrusionOk="0">
                  <a:moveTo>
                    <a:pt x="12994" y="1"/>
                  </a:moveTo>
                  <a:cubicBezTo>
                    <a:pt x="11759" y="1"/>
                    <a:pt x="10525" y="84"/>
                    <a:pt x="9332" y="273"/>
                  </a:cubicBezTo>
                  <a:cubicBezTo>
                    <a:pt x="7177" y="586"/>
                    <a:pt x="5085" y="1151"/>
                    <a:pt x="3097" y="2072"/>
                  </a:cubicBezTo>
                  <a:cubicBezTo>
                    <a:pt x="2909" y="2156"/>
                    <a:pt x="2762" y="2239"/>
                    <a:pt x="2574" y="2260"/>
                  </a:cubicBezTo>
                  <a:cubicBezTo>
                    <a:pt x="2386" y="2281"/>
                    <a:pt x="2218" y="2365"/>
                    <a:pt x="2051" y="2449"/>
                  </a:cubicBezTo>
                  <a:cubicBezTo>
                    <a:pt x="1423" y="2762"/>
                    <a:pt x="858" y="3181"/>
                    <a:pt x="377" y="3558"/>
                  </a:cubicBezTo>
                  <a:cubicBezTo>
                    <a:pt x="272" y="3662"/>
                    <a:pt x="189" y="3809"/>
                    <a:pt x="84" y="3913"/>
                  </a:cubicBezTo>
                  <a:cubicBezTo>
                    <a:pt x="42" y="3955"/>
                    <a:pt x="0" y="4018"/>
                    <a:pt x="63" y="4060"/>
                  </a:cubicBezTo>
                  <a:cubicBezTo>
                    <a:pt x="84" y="4081"/>
                    <a:pt x="147" y="4081"/>
                    <a:pt x="189" y="4081"/>
                  </a:cubicBezTo>
                  <a:cubicBezTo>
                    <a:pt x="293" y="4060"/>
                    <a:pt x="419" y="4039"/>
                    <a:pt x="523" y="3976"/>
                  </a:cubicBezTo>
                  <a:cubicBezTo>
                    <a:pt x="1507" y="3516"/>
                    <a:pt x="2448" y="3014"/>
                    <a:pt x="3411" y="2553"/>
                  </a:cubicBezTo>
                  <a:cubicBezTo>
                    <a:pt x="4164" y="2177"/>
                    <a:pt x="4959" y="1863"/>
                    <a:pt x="5733" y="1612"/>
                  </a:cubicBezTo>
                  <a:cubicBezTo>
                    <a:pt x="6068" y="1465"/>
                    <a:pt x="6424" y="1319"/>
                    <a:pt x="6780" y="1214"/>
                  </a:cubicBezTo>
                  <a:cubicBezTo>
                    <a:pt x="7784" y="900"/>
                    <a:pt x="8788" y="733"/>
                    <a:pt x="9814" y="670"/>
                  </a:cubicBezTo>
                  <a:lnTo>
                    <a:pt x="12722" y="503"/>
                  </a:lnTo>
                  <a:cubicBezTo>
                    <a:pt x="12931" y="503"/>
                    <a:pt x="13140" y="503"/>
                    <a:pt x="13350" y="482"/>
                  </a:cubicBezTo>
                  <a:cubicBezTo>
                    <a:pt x="13466" y="476"/>
                    <a:pt x="13581" y="473"/>
                    <a:pt x="13695" y="473"/>
                  </a:cubicBezTo>
                  <a:cubicBezTo>
                    <a:pt x="13970" y="473"/>
                    <a:pt x="14240" y="488"/>
                    <a:pt x="14521" y="503"/>
                  </a:cubicBezTo>
                  <a:lnTo>
                    <a:pt x="15630" y="586"/>
                  </a:lnTo>
                  <a:cubicBezTo>
                    <a:pt x="16363" y="670"/>
                    <a:pt x="17116" y="775"/>
                    <a:pt x="17848" y="942"/>
                  </a:cubicBezTo>
                  <a:cubicBezTo>
                    <a:pt x="18476" y="1110"/>
                    <a:pt x="19083" y="1361"/>
                    <a:pt x="19648" y="1612"/>
                  </a:cubicBezTo>
                  <a:cubicBezTo>
                    <a:pt x="20715" y="2051"/>
                    <a:pt x="21740" y="2616"/>
                    <a:pt x="22765" y="3181"/>
                  </a:cubicBezTo>
                  <a:cubicBezTo>
                    <a:pt x="23372" y="3516"/>
                    <a:pt x="24000" y="3830"/>
                    <a:pt x="24627" y="4081"/>
                  </a:cubicBezTo>
                  <a:cubicBezTo>
                    <a:pt x="24669" y="4143"/>
                    <a:pt x="24753" y="4164"/>
                    <a:pt x="24795" y="4227"/>
                  </a:cubicBezTo>
                  <a:cubicBezTo>
                    <a:pt x="25171" y="4541"/>
                    <a:pt x="25506" y="4813"/>
                    <a:pt x="25883" y="5127"/>
                  </a:cubicBezTo>
                  <a:cubicBezTo>
                    <a:pt x="26322" y="5503"/>
                    <a:pt x="26741" y="5901"/>
                    <a:pt x="27180" y="6257"/>
                  </a:cubicBezTo>
                  <a:cubicBezTo>
                    <a:pt x="27494" y="6550"/>
                    <a:pt x="27871" y="6759"/>
                    <a:pt x="28268" y="6905"/>
                  </a:cubicBezTo>
                  <a:cubicBezTo>
                    <a:pt x="28331" y="6947"/>
                    <a:pt x="28436" y="6968"/>
                    <a:pt x="28540" y="6989"/>
                  </a:cubicBezTo>
                  <a:lnTo>
                    <a:pt x="28582" y="6968"/>
                  </a:lnTo>
                  <a:cubicBezTo>
                    <a:pt x="28498" y="6884"/>
                    <a:pt x="28436" y="6801"/>
                    <a:pt x="28373" y="6738"/>
                  </a:cubicBezTo>
                  <a:cubicBezTo>
                    <a:pt x="27494" y="5755"/>
                    <a:pt x="26552" y="4855"/>
                    <a:pt x="25485" y="4060"/>
                  </a:cubicBezTo>
                  <a:cubicBezTo>
                    <a:pt x="24879" y="3620"/>
                    <a:pt x="24230" y="3223"/>
                    <a:pt x="23560" y="2888"/>
                  </a:cubicBezTo>
                  <a:cubicBezTo>
                    <a:pt x="23079" y="2658"/>
                    <a:pt x="22661" y="2386"/>
                    <a:pt x="22200" y="2198"/>
                  </a:cubicBezTo>
                  <a:cubicBezTo>
                    <a:pt x="21719" y="1988"/>
                    <a:pt x="21217" y="1779"/>
                    <a:pt x="20736" y="1612"/>
                  </a:cubicBezTo>
                  <a:cubicBezTo>
                    <a:pt x="19899" y="1298"/>
                    <a:pt x="19083" y="942"/>
                    <a:pt x="18288" y="503"/>
                  </a:cubicBezTo>
                  <a:cubicBezTo>
                    <a:pt x="18246" y="482"/>
                    <a:pt x="18183" y="461"/>
                    <a:pt x="18141" y="461"/>
                  </a:cubicBezTo>
                  <a:cubicBezTo>
                    <a:pt x="17555" y="377"/>
                    <a:pt x="16969" y="314"/>
                    <a:pt x="16384" y="252"/>
                  </a:cubicBezTo>
                  <a:lnTo>
                    <a:pt x="15044" y="84"/>
                  </a:lnTo>
                  <a:cubicBezTo>
                    <a:pt x="14375" y="1"/>
                    <a:pt x="13663" y="1"/>
                    <a:pt x="129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7"/>
            <p:cNvSpPr/>
            <p:nvPr/>
          </p:nvSpPr>
          <p:spPr>
            <a:xfrm>
              <a:off x="4886775" y="2517750"/>
              <a:ext cx="674275" cy="183325"/>
            </a:xfrm>
            <a:custGeom>
              <a:avLst/>
              <a:gdLst/>
              <a:ahLst/>
              <a:cxnLst/>
              <a:rect l="l" t="t" r="r" b="b"/>
              <a:pathLst>
                <a:path w="26971" h="7333" extrusionOk="0">
                  <a:moveTo>
                    <a:pt x="10964" y="0"/>
                  </a:moveTo>
                  <a:cubicBezTo>
                    <a:pt x="9060" y="230"/>
                    <a:pt x="7177" y="544"/>
                    <a:pt x="5315" y="984"/>
                  </a:cubicBezTo>
                  <a:cubicBezTo>
                    <a:pt x="4352" y="1214"/>
                    <a:pt x="3411" y="1507"/>
                    <a:pt x="2469" y="1841"/>
                  </a:cubicBezTo>
                  <a:cubicBezTo>
                    <a:pt x="2406" y="1862"/>
                    <a:pt x="2365" y="1904"/>
                    <a:pt x="2302" y="1904"/>
                  </a:cubicBezTo>
                  <a:cubicBezTo>
                    <a:pt x="2117" y="1921"/>
                    <a:pt x="1945" y="1978"/>
                    <a:pt x="1809" y="1978"/>
                  </a:cubicBezTo>
                  <a:cubicBezTo>
                    <a:pt x="1776" y="1978"/>
                    <a:pt x="1745" y="1975"/>
                    <a:pt x="1716" y="1967"/>
                  </a:cubicBezTo>
                  <a:cubicBezTo>
                    <a:pt x="1298" y="2134"/>
                    <a:pt x="900" y="2344"/>
                    <a:pt x="565" y="2636"/>
                  </a:cubicBezTo>
                  <a:cubicBezTo>
                    <a:pt x="419" y="2741"/>
                    <a:pt x="314" y="2846"/>
                    <a:pt x="210" y="2950"/>
                  </a:cubicBezTo>
                  <a:cubicBezTo>
                    <a:pt x="147" y="3013"/>
                    <a:pt x="84" y="3097"/>
                    <a:pt x="63" y="3181"/>
                  </a:cubicBezTo>
                  <a:cubicBezTo>
                    <a:pt x="0" y="3306"/>
                    <a:pt x="42" y="3432"/>
                    <a:pt x="147" y="3515"/>
                  </a:cubicBezTo>
                  <a:cubicBezTo>
                    <a:pt x="272" y="3620"/>
                    <a:pt x="419" y="3641"/>
                    <a:pt x="607" y="3683"/>
                  </a:cubicBezTo>
                  <a:cubicBezTo>
                    <a:pt x="610" y="3686"/>
                    <a:pt x="614" y="3687"/>
                    <a:pt x="618" y="3687"/>
                  </a:cubicBezTo>
                  <a:cubicBezTo>
                    <a:pt x="645" y="3687"/>
                    <a:pt x="694" y="3638"/>
                    <a:pt x="712" y="3620"/>
                  </a:cubicBezTo>
                  <a:cubicBezTo>
                    <a:pt x="1046" y="3055"/>
                    <a:pt x="1570" y="2678"/>
                    <a:pt x="2197" y="2448"/>
                  </a:cubicBezTo>
                  <a:cubicBezTo>
                    <a:pt x="2616" y="2281"/>
                    <a:pt x="3034" y="2176"/>
                    <a:pt x="3453" y="2051"/>
                  </a:cubicBezTo>
                  <a:cubicBezTo>
                    <a:pt x="3850" y="1946"/>
                    <a:pt x="4227" y="1820"/>
                    <a:pt x="4603" y="1716"/>
                  </a:cubicBezTo>
                  <a:cubicBezTo>
                    <a:pt x="4708" y="1695"/>
                    <a:pt x="4834" y="1632"/>
                    <a:pt x="4938" y="1590"/>
                  </a:cubicBezTo>
                  <a:cubicBezTo>
                    <a:pt x="5168" y="1444"/>
                    <a:pt x="5399" y="1423"/>
                    <a:pt x="5629" y="1402"/>
                  </a:cubicBezTo>
                  <a:cubicBezTo>
                    <a:pt x="7010" y="1276"/>
                    <a:pt x="8370" y="1004"/>
                    <a:pt x="9709" y="670"/>
                  </a:cubicBezTo>
                  <a:cubicBezTo>
                    <a:pt x="10239" y="528"/>
                    <a:pt x="10755" y="476"/>
                    <a:pt x="11281" y="476"/>
                  </a:cubicBezTo>
                  <a:cubicBezTo>
                    <a:pt x="11377" y="476"/>
                    <a:pt x="11474" y="478"/>
                    <a:pt x="11571" y="481"/>
                  </a:cubicBezTo>
                  <a:cubicBezTo>
                    <a:pt x="12220" y="481"/>
                    <a:pt x="12868" y="565"/>
                    <a:pt x="13538" y="649"/>
                  </a:cubicBezTo>
                  <a:cubicBezTo>
                    <a:pt x="14124" y="691"/>
                    <a:pt x="14710" y="753"/>
                    <a:pt x="15295" y="795"/>
                  </a:cubicBezTo>
                  <a:cubicBezTo>
                    <a:pt x="15463" y="816"/>
                    <a:pt x="15588" y="879"/>
                    <a:pt x="15756" y="921"/>
                  </a:cubicBezTo>
                  <a:lnTo>
                    <a:pt x="16697" y="1235"/>
                  </a:lnTo>
                  <a:cubicBezTo>
                    <a:pt x="17116" y="1381"/>
                    <a:pt x="17555" y="1507"/>
                    <a:pt x="17974" y="1653"/>
                  </a:cubicBezTo>
                  <a:cubicBezTo>
                    <a:pt x="18392" y="1820"/>
                    <a:pt x="18832" y="1967"/>
                    <a:pt x="19250" y="2155"/>
                  </a:cubicBezTo>
                  <a:cubicBezTo>
                    <a:pt x="20380" y="2636"/>
                    <a:pt x="21447" y="3201"/>
                    <a:pt x="22472" y="3892"/>
                  </a:cubicBezTo>
                  <a:cubicBezTo>
                    <a:pt x="23393" y="4520"/>
                    <a:pt x="24314" y="5147"/>
                    <a:pt x="25067" y="5984"/>
                  </a:cubicBezTo>
                  <a:cubicBezTo>
                    <a:pt x="25424" y="6377"/>
                    <a:pt x="26176" y="7333"/>
                    <a:pt x="26598" y="7333"/>
                  </a:cubicBezTo>
                  <a:cubicBezTo>
                    <a:pt x="26670" y="7333"/>
                    <a:pt x="26733" y="7304"/>
                    <a:pt x="26782" y="7240"/>
                  </a:cubicBezTo>
                  <a:cubicBezTo>
                    <a:pt x="26971" y="6968"/>
                    <a:pt x="26531" y="6507"/>
                    <a:pt x="26406" y="6340"/>
                  </a:cubicBezTo>
                  <a:cubicBezTo>
                    <a:pt x="26113" y="6005"/>
                    <a:pt x="25778" y="5712"/>
                    <a:pt x="25443" y="5398"/>
                  </a:cubicBezTo>
                  <a:cubicBezTo>
                    <a:pt x="25443" y="5377"/>
                    <a:pt x="25004" y="4980"/>
                    <a:pt x="24878" y="4875"/>
                  </a:cubicBezTo>
                  <a:cubicBezTo>
                    <a:pt x="24397" y="4561"/>
                    <a:pt x="23958" y="4248"/>
                    <a:pt x="23497" y="3955"/>
                  </a:cubicBezTo>
                  <a:cubicBezTo>
                    <a:pt x="23205" y="3808"/>
                    <a:pt x="22912" y="3620"/>
                    <a:pt x="22681" y="3390"/>
                  </a:cubicBezTo>
                  <a:cubicBezTo>
                    <a:pt x="22619" y="3348"/>
                    <a:pt x="22556" y="3306"/>
                    <a:pt x="22472" y="3264"/>
                  </a:cubicBezTo>
                  <a:cubicBezTo>
                    <a:pt x="21656" y="2783"/>
                    <a:pt x="20819" y="2323"/>
                    <a:pt x="19982" y="1904"/>
                  </a:cubicBezTo>
                  <a:cubicBezTo>
                    <a:pt x="19334" y="1569"/>
                    <a:pt x="18643" y="1276"/>
                    <a:pt x="17974" y="1046"/>
                  </a:cubicBezTo>
                  <a:cubicBezTo>
                    <a:pt x="17702" y="942"/>
                    <a:pt x="17471" y="879"/>
                    <a:pt x="17220" y="795"/>
                  </a:cubicBezTo>
                  <a:cubicBezTo>
                    <a:pt x="16969" y="732"/>
                    <a:pt x="16760" y="670"/>
                    <a:pt x="16551" y="586"/>
                  </a:cubicBezTo>
                  <a:cubicBezTo>
                    <a:pt x="15965" y="419"/>
                    <a:pt x="15358" y="314"/>
                    <a:pt x="14730" y="230"/>
                  </a:cubicBezTo>
                  <a:cubicBezTo>
                    <a:pt x="14249" y="168"/>
                    <a:pt x="13810" y="126"/>
                    <a:pt x="13350" y="105"/>
                  </a:cubicBezTo>
                  <a:cubicBezTo>
                    <a:pt x="12910" y="63"/>
                    <a:pt x="12429" y="42"/>
                    <a:pt x="11969" y="21"/>
                  </a:cubicBezTo>
                  <a:cubicBezTo>
                    <a:pt x="11697" y="21"/>
                    <a:pt x="11466" y="0"/>
                    <a:pt x="111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4853300" y="3142450"/>
              <a:ext cx="333750" cy="272425"/>
            </a:xfrm>
            <a:custGeom>
              <a:avLst/>
              <a:gdLst/>
              <a:ahLst/>
              <a:cxnLst/>
              <a:rect l="l" t="t" r="r" b="b"/>
              <a:pathLst>
                <a:path w="13350" h="10897" extrusionOk="0">
                  <a:moveTo>
                    <a:pt x="10423" y="0"/>
                  </a:moveTo>
                  <a:cubicBezTo>
                    <a:pt x="10213" y="0"/>
                    <a:pt x="10019" y="51"/>
                    <a:pt x="9813" y="162"/>
                  </a:cubicBezTo>
                  <a:cubicBezTo>
                    <a:pt x="8976" y="644"/>
                    <a:pt x="8265" y="1271"/>
                    <a:pt x="7616" y="1962"/>
                  </a:cubicBezTo>
                  <a:cubicBezTo>
                    <a:pt x="6989" y="2652"/>
                    <a:pt x="6445" y="3385"/>
                    <a:pt x="5922" y="4117"/>
                  </a:cubicBezTo>
                  <a:cubicBezTo>
                    <a:pt x="4875" y="5561"/>
                    <a:pt x="3704" y="6837"/>
                    <a:pt x="2427" y="8009"/>
                  </a:cubicBezTo>
                  <a:cubicBezTo>
                    <a:pt x="1946" y="8427"/>
                    <a:pt x="1444" y="8825"/>
                    <a:pt x="942" y="9180"/>
                  </a:cubicBezTo>
                  <a:cubicBezTo>
                    <a:pt x="879" y="9243"/>
                    <a:pt x="795" y="9285"/>
                    <a:pt x="712" y="9327"/>
                  </a:cubicBezTo>
                  <a:cubicBezTo>
                    <a:pt x="293" y="9536"/>
                    <a:pt x="42" y="9871"/>
                    <a:pt x="42" y="10289"/>
                  </a:cubicBezTo>
                  <a:cubicBezTo>
                    <a:pt x="0" y="10603"/>
                    <a:pt x="168" y="10812"/>
                    <a:pt x="460" y="10854"/>
                  </a:cubicBezTo>
                  <a:cubicBezTo>
                    <a:pt x="523" y="10854"/>
                    <a:pt x="586" y="10854"/>
                    <a:pt x="691" y="10896"/>
                  </a:cubicBezTo>
                  <a:cubicBezTo>
                    <a:pt x="670" y="10582"/>
                    <a:pt x="712" y="10310"/>
                    <a:pt x="837" y="10059"/>
                  </a:cubicBezTo>
                  <a:cubicBezTo>
                    <a:pt x="1004" y="9808"/>
                    <a:pt x="1193" y="9599"/>
                    <a:pt x="1402" y="9431"/>
                  </a:cubicBezTo>
                  <a:cubicBezTo>
                    <a:pt x="1632" y="9243"/>
                    <a:pt x="1862" y="9055"/>
                    <a:pt x="2093" y="8908"/>
                  </a:cubicBezTo>
                  <a:lnTo>
                    <a:pt x="3285" y="8113"/>
                  </a:lnTo>
                  <a:cubicBezTo>
                    <a:pt x="3599" y="7883"/>
                    <a:pt x="3850" y="7611"/>
                    <a:pt x="4059" y="7276"/>
                  </a:cubicBezTo>
                  <a:cubicBezTo>
                    <a:pt x="4080" y="7234"/>
                    <a:pt x="4143" y="7172"/>
                    <a:pt x="4185" y="7130"/>
                  </a:cubicBezTo>
                  <a:cubicBezTo>
                    <a:pt x="4813" y="6460"/>
                    <a:pt x="5440" y="5812"/>
                    <a:pt x="6026" y="5100"/>
                  </a:cubicBezTo>
                  <a:cubicBezTo>
                    <a:pt x="6528" y="4514"/>
                    <a:pt x="6968" y="3845"/>
                    <a:pt x="7302" y="3175"/>
                  </a:cubicBezTo>
                  <a:cubicBezTo>
                    <a:pt x="7323" y="3154"/>
                    <a:pt x="7365" y="3092"/>
                    <a:pt x="7386" y="3071"/>
                  </a:cubicBezTo>
                  <a:cubicBezTo>
                    <a:pt x="7847" y="2548"/>
                    <a:pt x="8307" y="2025"/>
                    <a:pt x="8830" y="1585"/>
                  </a:cubicBezTo>
                  <a:cubicBezTo>
                    <a:pt x="9102" y="1334"/>
                    <a:pt x="9416" y="1104"/>
                    <a:pt x="9771" y="916"/>
                  </a:cubicBezTo>
                  <a:cubicBezTo>
                    <a:pt x="10023" y="769"/>
                    <a:pt x="10315" y="664"/>
                    <a:pt x="10629" y="664"/>
                  </a:cubicBezTo>
                  <a:cubicBezTo>
                    <a:pt x="10656" y="663"/>
                    <a:pt x="10682" y="662"/>
                    <a:pt x="10708" y="662"/>
                  </a:cubicBezTo>
                  <a:cubicBezTo>
                    <a:pt x="11092" y="662"/>
                    <a:pt x="11423" y="807"/>
                    <a:pt x="11717" y="1062"/>
                  </a:cubicBezTo>
                  <a:cubicBezTo>
                    <a:pt x="12345" y="1606"/>
                    <a:pt x="12701" y="2255"/>
                    <a:pt x="12764" y="3071"/>
                  </a:cubicBezTo>
                  <a:cubicBezTo>
                    <a:pt x="12826" y="3594"/>
                    <a:pt x="12764" y="4117"/>
                    <a:pt x="12659" y="4619"/>
                  </a:cubicBezTo>
                  <a:cubicBezTo>
                    <a:pt x="12533" y="5184"/>
                    <a:pt x="12387" y="5728"/>
                    <a:pt x="12240" y="6293"/>
                  </a:cubicBezTo>
                  <a:cubicBezTo>
                    <a:pt x="12199" y="6502"/>
                    <a:pt x="12115" y="6711"/>
                    <a:pt x="12073" y="6921"/>
                  </a:cubicBezTo>
                  <a:cubicBezTo>
                    <a:pt x="12031" y="6983"/>
                    <a:pt x="12010" y="7067"/>
                    <a:pt x="11968" y="7130"/>
                  </a:cubicBezTo>
                  <a:cubicBezTo>
                    <a:pt x="11696" y="7548"/>
                    <a:pt x="11550" y="7967"/>
                    <a:pt x="11508" y="8448"/>
                  </a:cubicBezTo>
                  <a:cubicBezTo>
                    <a:pt x="11508" y="8532"/>
                    <a:pt x="11550" y="8636"/>
                    <a:pt x="11571" y="8720"/>
                  </a:cubicBezTo>
                  <a:cubicBezTo>
                    <a:pt x="11586" y="8812"/>
                    <a:pt x="11646" y="8870"/>
                    <a:pt x="11719" y="8870"/>
                  </a:cubicBezTo>
                  <a:cubicBezTo>
                    <a:pt x="11745" y="8870"/>
                    <a:pt x="11773" y="8862"/>
                    <a:pt x="11801" y="8846"/>
                  </a:cubicBezTo>
                  <a:cubicBezTo>
                    <a:pt x="12073" y="8720"/>
                    <a:pt x="12282" y="8595"/>
                    <a:pt x="12345" y="8302"/>
                  </a:cubicBezTo>
                  <a:cubicBezTo>
                    <a:pt x="12596" y="7360"/>
                    <a:pt x="12847" y="6439"/>
                    <a:pt x="13056" y="5498"/>
                  </a:cubicBezTo>
                  <a:cubicBezTo>
                    <a:pt x="13245" y="4765"/>
                    <a:pt x="13349" y="4033"/>
                    <a:pt x="13349" y="3280"/>
                  </a:cubicBezTo>
                  <a:cubicBezTo>
                    <a:pt x="13349" y="3092"/>
                    <a:pt x="13328" y="2903"/>
                    <a:pt x="13266" y="2736"/>
                  </a:cubicBezTo>
                  <a:cubicBezTo>
                    <a:pt x="13036" y="1836"/>
                    <a:pt x="12596" y="1083"/>
                    <a:pt x="11864" y="497"/>
                  </a:cubicBezTo>
                  <a:cubicBezTo>
                    <a:pt x="11487" y="225"/>
                    <a:pt x="11090" y="37"/>
                    <a:pt x="10629" y="16"/>
                  </a:cubicBezTo>
                  <a:cubicBezTo>
                    <a:pt x="10558" y="6"/>
                    <a:pt x="10490" y="0"/>
                    <a:pt x="104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4823475" y="3039775"/>
              <a:ext cx="468725" cy="248500"/>
            </a:xfrm>
            <a:custGeom>
              <a:avLst/>
              <a:gdLst/>
              <a:ahLst/>
              <a:cxnLst/>
              <a:rect l="l" t="t" r="r" b="b"/>
              <a:pathLst>
                <a:path w="18749" h="9940" extrusionOk="0">
                  <a:moveTo>
                    <a:pt x="12325" y="1"/>
                  </a:moveTo>
                  <a:cubicBezTo>
                    <a:pt x="11153" y="43"/>
                    <a:pt x="10065" y="336"/>
                    <a:pt x="9019" y="859"/>
                  </a:cubicBezTo>
                  <a:cubicBezTo>
                    <a:pt x="8265" y="1256"/>
                    <a:pt x="7554" y="1758"/>
                    <a:pt x="6905" y="2344"/>
                  </a:cubicBezTo>
                  <a:cubicBezTo>
                    <a:pt x="6194" y="2951"/>
                    <a:pt x="5545" y="3642"/>
                    <a:pt x="4918" y="4353"/>
                  </a:cubicBezTo>
                  <a:cubicBezTo>
                    <a:pt x="4415" y="4897"/>
                    <a:pt x="3934" y="5483"/>
                    <a:pt x="3348" y="5964"/>
                  </a:cubicBezTo>
                  <a:cubicBezTo>
                    <a:pt x="3181" y="6090"/>
                    <a:pt x="3014" y="6257"/>
                    <a:pt x="2846" y="6383"/>
                  </a:cubicBezTo>
                  <a:cubicBezTo>
                    <a:pt x="2804" y="6404"/>
                    <a:pt x="2783" y="6445"/>
                    <a:pt x="2742" y="6487"/>
                  </a:cubicBezTo>
                  <a:cubicBezTo>
                    <a:pt x="2637" y="6696"/>
                    <a:pt x="2511" y="6885"/>
                    <a:pt x="2323" y="7052"/>
                  </a:cubicBezTo>
                  <a:cubicBezTo>
                    <a:pt x="1988" y="7366"/>
                    <a:pt x="1612" y="7638"/>
                    <a:pt x="1277" y="7931"/>
                  </a:cubicBezTo>
                  <a:cubicBezTo>
                    <a:pt x="1026" y="8140"/>
                    <a:pt x="754" y="8370"/>
                    <a:pt x="503" y="8621"/>
                  </a:cubicBezTo>
                  <a:cubicBezTo>
                    <a:pt x="335" y="8768"/>
                    <a:pt x="210" y="8935"/>
                    <a:pt x="126" y="9082"/>
                  </a:cubicBezTo>
                  <a:cubicBezTo>
                    <a:pt x="1" y="9375"/>
                    <a:pt x="1" y="9626"/>
                    <a:pt x="189" y="9898"/>
                  </a:cubicBezTo>
                  <a:lnTo>
                    <a:pt x="231" y="9940"/>
                  </a:lnTo>
                  <a:cubicBezTo>
                    <a:pt x="252" y="9919"/>
                    <a:pt x="293" y="9919"/>
                    <a:pt x="293" y="9898"/>
                  </a:cubicBezTo>
                  <a:cubicBezTo>
                    <a:pt x="733" y="9312"/>
                    <a:pt x="1256" y="8852"/>
                    <a:pt x="1800" y="8412"/>
                  </a:cubicBezTo>
                  <a:cubicBezTo>
                    <a:pt x="2239" y="8056"/>
                    <a:pt x="2658" y="7701"/>
                    <a:pt x="3076" y="7324"/>
                  </a:cubicBezTo>
                  <a:cubicBezTo>
                    <a:pt x="3390" y="7073"/>
                    <a:pt x="3683" y="6738"/>
                    <a:pt x="3913" y="6383"/>
                  </a:cubicBezTo>
                  <a:cubicBezTo>
                    <a:pt x="3955" y="6362"/>
                    <a:pt x="3976" y="6320"/>
                    <a:pt x="4018" y="6278"/>
                  </a:cubicBezTo>
                  <a:cubicBezTo>
                    <a:pt x="4646" y="5922"/>
                    <a:pt x="5148" y="5420"/>
                    <a:pt x="5629" y="4855"/>
                  </a:cubicBezTo>
                  <a:cubicBezTo>
                    <a:pt x="5901" y="4499"/>
                    <a:pt x="6173" y="4144"/>
                    <a:pt x="6466" y="3809"/>
                  </a:cubicBezTo>
                  <a:cubicBezTo>
                    <a:pt x="6801" y="3349"/>
                    <a:pt x="7156" y="2930"/>
                    <a:pt x="7638" y="2595"/>
                  </a:cubicBezTo>
                  <a:cubicBezTo>
                    <a:pt x="8098" y="2261"/>
                    <a:pt x="8600" y="1947"/>
                    <a:pt x="9102" y="1612"/>
                  </a:cubicBezTo>
                  <a:cubicBezTo>
                    <a:pt x="9542" y="1319"/>
                    <a:pt x="10023" y="1047"/>
                    <a:pt x="10504" y="838"/>
                  </a:cubicBezTo>
                  <a:cubicBezTo>
                    <a:pt x="11069" y="608"/>
                    <a:pt x="11634" y="461"/>
                    <a:pt x="12262" y="461"/>
                  </a:cubicBezTo>
                  <a:cubicBezTo>
                    <a:pt x="12764" y="461"/>
                    <a:pt x="13224" y="566"/>
                    <a:pt x="13705" y="775"/>
                  </a:cubicBezTo>
                  <a:cubicBezTo>
                    <a:pt x="14668" y="1214"/>
                    <a:pt x="15526" y="1738"/>
                    <a:pt x="16321" y="2428"/>
                  </a:cubicBezTo>
                  <a:cubicBezTo>
                    <a:pt x="16949" y="3014"/>
                    <a:pt x="17451" y="3642"/>
                    <a:pt x="17786" y="4437"/>
                  </a:cubicBezTo>
                  <a:cubicBezTo>
                    <a:pt x="17827" y="4562"/>
                    <a:pt x="17869" y="4709"/>
                    <a:pt x="17932" y="4855"/>
                  </a:cubicBezTo>
                  <a:cubicBezTo>
                    <a:pt x="18016" y="4981"/>
                    <a:pt x="18099" y="5106"/>
                    <a:pt x="18204" y="5232"/>
                  </a:cubicBezTo>
                  <a:cubicBezTo>
                    <a:pt x="18246" y="5295"/>
                    <a:pt x="18330" y="5336"/>
                    <a:pt x="18413" y="5378"/>
                  </a:cubicBezTo>
                  <a:cubicBezTo>
                    <a:pt x="18438" y="5385"/>
                    <a:pt x="18464" y="5389"/>
                    <a:pt x="18488" y="5389"/>
                  </a:cubicBezTo>
                  <a:cubicBezTo>
                    <a:pt x="18606" y="5389"/>
                    <a:pt x="18710" y="5308"/>
                    <a:pt x="18727" y="5169"/>
                  </a:cubicBezTo>
                  <a:cubicBezTo>
                    <a:pt x="18748" y="5043"/>
                    <a:pt x="18727" y="4960"/>
                    <a:pt x="18706" y="4876"/>
                  </a:cubicBezTo>
                  <a:cubicBezTo>
                    <a:pt x="18643" y="4709"/>
                    <a:pt x="18539" y="4562"/>
                    <a:pt x="18455" y="4437"/>
                  </a:cubicBezTo>
                  <a:cubicBezTo>
                    <a:pt x="18434" y="4353"/>
                    <a:pt x="18392" y="4290"/>
                    <a:pt x="18351" y="4248"/>
                  </a:cubicBezTo>
                  <a:cubicBezTo>
                    <a:pt x="17869" y="3223"/>
                    <a:pt x="17116" y="2386"/>
                    <a:pt x="16195" y="1717"/>
                  </a:cubicBezTo>
                  <a:cubicBezTo>
                    <a:pt x="15400" y="1131"/>
                    <a:pt x="14542" y="670"/>
                    <a:pt x="13622" y="315"/>
                  </a:cubicBezTo>
                  <a:cubicBezTo>
                    <a:pt x="13371" y="210"/>
                    <a:pt x="13078" y="106"/>
                    <a:pt x="12827" y="43"/>
                  </a:cubicBezTo>
                  <a:cubicBezTo>
                    <a:pt x="12659" y="1"/>
                    <a:pt x="12513" y="1"/>
                    <a:pt x="12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4890425" y="2898875"/>
              <a:ext cx="584850" cy="217300"/>
            </a:xfrm>
            <a:custGeom>
              <a:avLst/>
              <a:gdLst/>
              <a:ahLst/>
              <a:cxnLst/>
              <a:rect l="l" t="t" r="r" b="b"/>
              <a:pathLst>
                <a:path w="23394" h="8692" extrusionOk="0">
                  <a:moveTo>
                    <a:pt x="10817" y="1"/>
                  </a:moveTo>
                  <a:cubicBezTo>
                    <a:pt x="10686" y="1"/>
                    <a:pt x="10554" y="3"/>
                    <a:pt x="10421" y="8"/>
                  </a:cubicBezTo>
                  <a:cubicBezTo>
                    <a:pt x="9563" y="50"/>
                    <a:pt x="8726" y="113"/>
                    <a:pt x="7889" y="155"/>
                  </a:cubicBezTo>
                  <a:cubicBezTo>
                    <a:pt x="7282" y="155"/>
                    <a:pt x="6717" y="301"/>
                    <a:pt x="6131" y="490"/>
                  </a:cubicBezTo>
                  <a:cubicBezTo>
                    <a:pt x="6006" y="532"/>
                    <a:pt x="5880" y="573"/>
                    <a:pt x="5713" y="615"/>
                  </a:cubicBezTo>
                  <a:lnTo>
                    <a:pt x="5085" y="783"/>
                  </a:lnTo>
                  <a:cubicBezTo>
                    <a:pt x="4981" y="804"/>
                    <a:pt x="4855" y="804"/>
                    <a:pt x="4750" y="804"/>
                  </a:cubicBezTo>
                  <a:cubicBezTo>
                    <a:pt x="4646" y="804"/>
                    <a:pt x="4541" y="804"/>
                    <a:pt x="4499" y="699"/>
                  </a:cubicBezTo>
                  <a:cubicBezTo>
                    <a:pt x="4562" y="594"/>
                    <a:pt x="4646" y="511"/>
                    <a:pt x="4729" y="427"/>
                  </a:cubicBezTo>
                  <a:cubicBezTo>
                    <a:pt x="4771" y="364"/>
                    <a:pt x="4855" y="260"/>
                    <a:pt x="4918" y="176"/>
                  </a:cubicBezTo>
                  <a:cubicBezTo>
                    <a:pt x="4952" y="107"/>
                    <a:pt x="4930" y="39"/>
                    <a:pt x="4864" y="39"/>
                  </a:cubicBezTo>
                  <a:cubicBezTo>
                    <a:pt x="4849" y="39"/>
                    <a:pt x="4832" y="43"/>
                    <a:pt x="4813" y="50"/>
                  </a:cubicBezTo>
                  <a:cubicBezTo>
                    <a:pt x="4709" y="71"/>
                    <a:pt x="4604" y="92"/>
                    <a:pt x="4520" y="113"/>
                  </a:cubicBezTo>
                  <a:cubicBezTo>
                    <a:pt x="4123" y="280"/>
                    <a:pt x="3725" y="427"/>
                    <a:pt x="3369" y="636"/>
                  </a:cubicBezTo>
                  <a:cubicBezTo>
                    <a:pt x="2784" y="950"/>
                    <a:pt x="2219" y="1306"/>
                    <a:pt x="1633" y="1620"/>
                  </a:cubicBezTo>
                  <a:cubicBezTo>
                    <a:pt x="1591" y="1640"/>
                    <a:pt x="1528" y="1640"/>
                    <a:pt x="1486" y="1661"/>
                  </a:cubicBezTo>
                  <a:cubicBezTo>
                    <a:pt x="984" y="1787"/>
                    <a:pt x="587" y="2080"/>
                    <a:pt x="252" y="2456"/>
                  </a:cubicBezTo>
                  <a:cubicBezTo>
                    <a:pt x="168" y="2519"/>
                    <a:pt x="126" y="2624"/>
                    <a:pt x="64" y="2729"/>
                  </a:cubicBezTo>
                  <a:cubicBezTo>
                    <a:pt x="1" y="2896"/>
                    <a:pt x="64" y="3021"/>
                    <a:pt x="231" y="3042"/>
                  </a:cubicBezTo>
                  <a:cubicBezTo>
                    <a:pt x="284" y="3052"/>
                    <a:pt x="337" y="3056"/>
                    <a:pt x="389" y="3056"/>
                  </a:cubicBezTo>
                  <a:cubicBezTo>
                    <a:pt x="559" y="3056"/>
                    <a:pt x="724" y="3012"/>
                    <a:pt x="900" y="2980"/>
                  </a:cubicBezTo>
                  <a:cubicBezTo>
                    <a:pt x="942" y="2980"/>
                    <a:pt x="963" y="2938"/>
                    <a:pt x="984" y="2917"/>
                  </a:cubicBezTo>
                  <a:cubicBezTo>
                    <a:pt x="1884" y="2080"/>
                    <a:pt x="2930" y="1578"/>
                    <a:pt x="4102" y="1264"/>
                  </a:cubicBezTo>
                  <a:cubicBezTo>
                    <a:pt x="4646" y="1117"/>
                    <a:pt x="5190" y="1034"/>
                    <a:pt x="5776" y="950"/>
                  </a:cubicBezTo>
                  <a:cubicBezTo>
                    <a:pt x="5880" y="950"/>
                    <a:pt x="5964" y="929"/>
                    <a:pt x="6069" y="908"/>
                  </a:cubicBezTo>
                  <a:cubicBezTo>
                    <a:pt x="7136" y="594"/>
                    <a:pt x="8224" y="469"/>
                    <a:pt x="9354" y="469"/>
                  </a:cubicBezTo>
                  <a:cubicBezTo>
                    <a:pt x="9489" y="461"/>
                    <a:pt x="9626" y="458"/>
                    <a:pt x="9763" y="458"/>
                  </a:cubicBezTo>
                  <a:cubicBezTo>
                    <a:pt x="10385" y="458"/>
                    <a:pt x="11017" y="529"/>
                    <a:pt x="11634" y="615"/>
                  </a:cubicBezTo>
                  <a:cubicBezTo>
                    <a:pt x="12408" y="741"/>
                    <a:pt x="13204" y="908"/>
                    <a:pt x="13957" y="1096"/>
                  </a:cubicBezTo>
                  <a:cubicBezTo>
                    <a:pt x="14396" y="1222"/>
                    <a:pt x="14877" y="1327"/>
                    <a:pt x="15317" y="1473"/>
                  </a:cubicBezTo>
                  <a:cubicBezTo>
                    <a:pt x="16028" y="1724"/>
                    <a:pt x="16677" y="2059"/>
                    <a:pt x="17305" y="2456"/>
                  </a:cubicBezTo>
                  <a:cubicBezTo>
                    <a:pt x="18518" y="3210"/>
                    <a:pt x="19522" y="4172"/>
                    <a:pt x="20422" y="5281"/>
                  </a:cubicBezTo>
                  <a:cubicBezTo>
                    <a:pt x="20673" y="5616"/>
                    <a:pt x="20924" y="5951"/>
                    <a:pt x="21175" y="6286"/>
                  </a:cubicBezTo>
                  <a:cubicBezTo>
                    <a:pt x="21238" y="6369"/>
                    <a:pt x="21280" y="6432"/>
                    <a:pt x="21364" y="6453"/>
                  </a:cubicBezTo>
                  <a:cubicBezTo>
                    <a:pt x="21573" y="6537"/>
                    <a:pt x="21719" y="6662"/>
                    <a:pt x="21866" y="6850"/>
                  </a:cubicBezTo>
                  <a:cubicBezTo>
                    <a:pt x="22012" y="7060"/>
                    <a:pt x="22138" y="7290"/>
                    <a:pt x="22284" y="7520"/>
                  </a:cubicBezTo>
                  <a:cubicBezTo>
                    <a:pt x="22410" y="7708"/>
                    <a:pt x="22494" y="7938"/>
                    <a:pt x="22619" y="8127"/>
                  </a:cubicBezTo>
                  <a:cubicBezTo>
                    <a:pt x="22703" y="8294"/>
                    <a:pt x="22828" y="8420"/>
                    <a:pt x="22933" y="8524"/>
                  </a:cubicBezTo>
                  <a:cubicBezTo>
                    <a:pt x="23038" y="8629"/>
                    <a:pt x="23184" y="8671"/>
                    <a:pt x="23393" y="8692"/>
                  </a:cubicBezTo>
                  <a:cubicBezTo>
                    <a:pt x="23372" y="8629"/>
                    <a:pt x="23372" y="8566"/>
                    <a:pt x="23351" y="8524"/>
                  </a:cubicBezTo>
                  <a:cubicBezTo>
                    <a:pt x="23142" y="7918"/>
                    <a:pt x="22828" y="7374"/>
                    <a:pt x="22431" y="6850"/>
                  </a:cubicBezTo>
                  <a:cubicBezTo>
                    <a:pt x="21971" y="6223"/>
                    <a:pt x="21447" y="5637"/>
                    <a:pt x="20924" y="5072"/>
                  </a:cubicBezTo>
                  <a:cubicBezTo>
                    <a:pt x="20569" y="4695"/>
                    <a:pt x="20255" y="4298"/>
                    <a:pt x="19941" y="3942"/>
                  </a:cubicBezTo>
                  <a:lnTo>
                    <a:pt x="19815" y="3817"/>
                  </a:lnTo>
                  <a:cubicBezTo>
                    <a:pt x="18853" y="2875"/>
                    <a:pt x="17723" y="2143"/>
                    <a:pt x="16489" y="1536"/>
                  </a:cubicBezTo>
                  <a:cubicBezTo>
                    <a:pt x="15798" y="1201"/>
                    <a:pt x="15087" y="908"/>
                    <a:pt x="14354" y="678"/>
                  </a:cubicBezTo>
                  <a:cubicBezTo>
                    <a:pt x="13601" y="448"/>
                    <a:pt x="12827" y="218"/>
                    <a:pt x="12053" y="92"/>
                  </a:cubicBezTo>
                  <a:cubicBezTo>
                    <a:pt x="11653" y="28"/>
                    <a:pt x="11241" y="1"/>
                    <a:pt x="108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4799925" y="2739425"/>
              <a:ext cx="595325" cy="122325"/>
            </a:xfrm>
            <a:custGeom>
              <a:avLst/>
              <a:gdLst/>
              <a:ahLst/>
              <a:cxnLst/>
              <a:rect l="l" t="t" r="r" b="b"/>
              <a:pathLst>
                <a:path w="23813" h="4893" extrusionOk="0">
                  <a:moveTo>
                    <a:pt x="12685" y="1"/>
                  </a:moveTo>
                  <a:cubicBezTo>
                    <a:pt x="12607" y="1"/>
                    <a:pt x="12529" y="2"/>
                    <a:pt x="12450" y="5"/>
                  </a:cubicBezTo>
                  <a:cubicBezTo>
                    <a:pt x="11070" y="67"/>
                    <a:pt x="9730" y="214"/>
                    <a:pt x="8391" y="570"/>
                  </a:cubicBezTo>
                  <a:lnTo>
                    <a:pt x="8077" y="632"/>
                  </a:lnTo>
                  <a:cubicBezTo>
                    <a:pt x="7513" y="821"/>
                    <a:pt x="6906" y="925"/>
                    <a:pt x="6320" y="1114"/>
                  </a:cubicBezTo>
                  <a:cubicBezTo>
                    <a:pt x="5504" y="1344"/>
                    <a:pt x="4688" y="1720"/>
                    <a:pt x="3893" y="2118"/>
                  </a:cubicBezTo>
                  <a:cubicBezTo>
                    <a:pt x="3119" y="2495"/>
                    <a:pt x="2365" y="2871"/>
                    <a:pt x="1570" y="3227"/>
                  </a:cubicBezTo>
                  <a:cubicBezTo>
                    <a:pt x="1005" y="3499"/>
                    <a:pt x="545" y="3917"/>
                    <a:pt x="168" y="4420"/>
                  </a:cubicBezTo>
                  <a:cubicBezTo>
                    <a:pt x="106" y="4482"/>
                    <a:pt x="85" y="4566"/>
                    <a:pt x="64" y="4629"/>
                  </a:cubicBezTo>
                  <a:cubicBezTo>
                    <a:pt x="1" y="4796"/>
                    <a:pt x="64" y="4859"/>
                    <a:pt x="189" y="4880"/>
                  </a:cubicBezTo>
                  <a:cubicBezTo>
                    <a:pt x="235" y="4888"/>
                    <a:pt x="278" y="4892"/>
                    <a:pt x="320" y="4892"/>
                  </a:cubicBezTo>
                  <a:cubicBezTo>
                    <a:pt x="391" y="4892"/>
                    <a:pt x="458" y="4878"/>
                    <a:pt x="524" y="4838"/>
                  </a:cubicBezTo>
                  <a:cubicBezTo>
                    <a:pt x="1466" y="4022"/>
                    <a:pt x="2533" y="3394"/>
                    <a:pt x="3663" y="2871"/>
                  </a:cubicBezTo>
                  <a:cubicBezTo>
                    <a:pt x="5880" y="1867"/>
                    <a:pt x="8182" y="1114"/>
                    <a:pt x="10588" y="695"/>
                  </a:cubicBezTo>
                  <a:cubicBezTo>
                    <a:pt x="11197" y="599"/>
                    <a:pt x="11782" y="527"/>
                    <a:pt x="12380" y="527"/>
                  </a:cubicBezTo>
                  <a:cubicBezTo>
                    <a:pt x="12562" y="527"/>
                    <a:pt x="12746" y="534"/>
                    <a:pt x="12932" y="549"/>
                  </a:cubicBezTo>
                  <a:cubicBezTo>
                    <a:pt x="13915" y="591"/>
                    <a:pt x="14878" y="821"/>
                    <a:pt x="15777" y="1281"/>
                  </a:cubicBezTo>
                  <a:cubicBezTo>
                    <a:pt x="16133" y="1448"/>
                    <a:pt x="16531" y="1616"/>
                    <a:pt x="16949" y="1720"/>
                  </a:cubicBezTo>
                  <a:cubicBezTo>
                    <a:pt x="17472" y="1867"/>
                    <a:pt x="18016" y="2034"/>
                    <a:pt x="18539" y="2181"/>
                  </a:cubicBezTo>
                  <a:cubicBezTo>
                    <a:pt x="19251" y="2390"/>
                    <a:pt x="19941" y="2641"/>
                    <a:pt x="20527" y="3018"/>
                  </a:cubicBezTo>
                  <a:cubicBezTo>
                    <a:pt x="20904" y="3290"/>
                    <a:pt x="21301" y="3499"/>
                    <a:pt x="21657" y="3729"/>
                  </a:cubicBezTo>
                  <a:cubicBezTo>
                    <a:pt x="22054" y="3980"/>
                    <a:pt x="22473" y="4252"/>
                    <a:pt x="22870" y="4482"/>
                  </a:cubicBezTo>
                  <a:cubicBezTo>
                    <a:pt x="23017" y="4566"/>
                    <a:pt x="23205" y="4650"/>
                    <a:pt x="23352" y="4713"/>
                  </a:cubicBezTo>
                  <a:cubicBezTo>
                    <a:pt x="23435" y="4754"/>
                    <a:pt x="23498" y="4775"/>
                    <a:pt x="23561" y="4775"/>
                  </a:cubicBezTo>
                  <a:cubicBezTo>
                    <a:pt x="23666" y="4775"/>
                    <a:pt x="23749" y="4713"/>
                    <a:pt x="23770" y="4650"/>
                  </a:cubicBezTo>
                  <a:cubicBezTo>
                    <a:pt x="23812" y="4545"/>
                    <a:pt x="23812" y="4461"/>
                    <a:pt x="23707" y="4399"/>
                  </a:cubicBezTo>
                  <a:cubicBezTo>
                    <a:pt x="23247" y="4127"/>
                    <a:pt x="22829" y="3834"/>
                    <a:pt x="22410" y="3541"/>
                  </a:cubicBezTo>
                  <a:cubicBezTo>
                    <a:pt x="21824" y="3101"/>
                    <a:pt x="21197" y="2683"/>
                    <a:pt x="20506" y="2348"/>
                  </a:cubicBezTo>
                  <a:cubicBezTo>
                    <a:pt x="19878" y="1992"/>
                    <a:pt x="19230" y="1762"/>
                    <a:pt x="18539" y="1616"/>
                  </a:cubicBezTo>
                  <a:cubicBezTo>
                    <a:pt x="18204" y="1532"/>
                    <a:pt x="17891" y="1407"/>
                    <a:pt x="17577" y="1302"/>
                  </a:cubicBezTo>
                  <a:cubicBezTo>
                    <a:pt x="16970" y="1093"/>
                    <a:pt x="16342" y="842"/>
                    <a:pt x="15756" y="632"/>
                  </a:cubicBezTo>
                  <a:cubicBezTo>
                    <a:pt x="15254" y="486"/>
                    <a:pt x="14773" y="319"/>
                    <a:pt x="14292" y="193"/>
                  </a:cubicBezTo>
                  <a:cubicBezTo>
                    <a:pt x="13761" y="65"/>
                    <a:pt x="13230" y="1"/>
                    <a:pt x="126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4831600" y="3102925"/>
              <a:ext cx="420825" cy="267225"/>
            </a:xfrm>
            <a:custGeom>
              <a:avLst/>
              <a:gdLst/>
              <a:ahLst/>
              <a:cxnLst/>
              <a:rect l="l" t="t" r="r" b="b"/>
              <a:pathLst>
                <a:path w="16833" h="10689" extrusionOk="0">
                  <a:moveTo>
                    <a:pt x="12746" y="1"/>
                  </a:moveTo>
                  <a:cubicBezTo>
                    <a:pt x="12427" y="1"/>
                    <a:pt x="12116" y="56"/>
                    <a:pt x="11811" y="153"/>
                  </a:cubicBezTo>
                  <a:cubicBezTo>
                    <a:pt x="11351" y="279"/>
                    <a:pt x="10870" y="488"/>
                    <a:pt x="10430" y="676"/>
                  </a:cubicBezTo>
                  <a:cubicBezTo>
                    <a:pt x="9991" y="865"/>
                    <a:pt x="9510" y="1032"/>
                    <a:pt x="9070" y="1220"/>
                  </a:cubicBezTo>
                  <a:lnTo>
                    <a:pt x="8840" y="1388"/>
                  </a:lnTo>
                  <a:cubicBezTo>
                    <a:pt x="8233" y="1848"/>
                    <a:pt x="7689" y="2371"/>
                    <a:pt x="7187" y="2957"/>
                  </a:cubicBezTo>
                  <a:cubicBezTo>
                    <a:pt x="6538" y="3710"/>
                    <a:pt x="5932" y="4526"/>
                    <a:pt x="5304" y="5300"/>
                  </a:cubicBezTo>
                  <a:cubicBezTo>
                    <a:pt x="4760" y="6012"/>
                    <a:pt x="4174" y="6723"/>
                    <a:pt x="3567" y="7372"/>
                  </a:cubicBezTo>
                  <a:cubicBezTo>
                    <a:pt x="2919" y="8083"/>
                    <a:pt x="2207" y="8711"/>
                    <a:pt x="1370" y="9192"/>
                  </a:cubicBezTo>
                  <a:cubicBezTo>
                    <a:pt x="1349" y="9234"/>
                    <a:pt x="1328" y="9234"/>
                    <a:pt x="1308" y="9255"/>
                  </a:cubicBezTo>
                  <a:lnTo>
                    <a:pt x="220" y="10322"/>
                  </a:lnTo>
                  <a:cubicBezTo>
                    <a:pt x="157" y="10406"/>
                    <a:pt x="73" y="10510"/>
                    <a:pt x="52" y="10531"/>
                  </a:cubicBezTo>
                  <a:cubicBezTo>
                    <a:pt x="1" y="10617"/>
                    <a:pt x="5" y="10689"/>
                    <a:pt x="90" y="10689"/>
                  </a:cubicBezTo>
                  <a:cubicBezTo>
                    <a:pt x="108" y="10689"/>
                    <a:pt x="130" y="10685"/>
                    <a:pt x="157" y="10678"/>
                  </a:cubicBezTo>
                  <a:cubicBezTo>
                    <a:pt x="345" y="10636"/>
                    <a:pt x="596" y="10615"/>
                    <a:pt x="743" y="10448"/>
                  </a:cubicBezTo>
                  <a:cubicBezTo>
                    <a:pt x="1349" y="9924"/>
                    <a:pt x="1998" y="9485"/>
                    <a:pt x="2626" y="9025"/>
                  </a:cubicBezTo>
                  <a:cubicBezTo>
                    <a:pt x="3191" y="8606"/>
                    <a:pt x="3756" y="8188"/>
                    <a:pt x="4237" y="7665"/>
                  </a:cubicBezTo>
                  <a:cubicBezTo>
                    <a:pt x="4404" y="7455"/>
                    <a:pt x="4593" y="7204"/>
                    <a:pt x="4781" y="6995"/>
                  </a:cubicBezTo>
                  <a:lnTo>
                    <a:pt x="5178" y="6535"/>
                  </a:lnTo>
                  <a:cubicBezTo>
                    <a:pt x="5722" y="5949"/>
                    <a:pt x="6183" y="5300"/>
                    <a:pt x="6685" y="4673"/>
                  </a:cubicBezTo>
                  <a:cubicBezTo>
                    <a:pt x="7166" y="4066"/>
                    <a:pt x="7626" y="3438"/>
                    <a:pt x="8150" y="2873"/>
                  </a:cubicBezTo>
                  <a:cubicBezTo>
                    <a:pt x="8547" y="2455"/>
                    <a:pt x="8945" y="2057"/>
                    <a:pt x="9405" y="1722"/>
                  </a:cubicBezTo>
                  <a:cubicBezTo>
                    <a:pt x="9468" y="1701"/>
                    <a:pt x="9489" y="1660"/>
                    <a:pt x="9531" y="1639"/>
                  </a:cubicBezTo>
                  <a:cubicBezTo>
                    <a:pt x="10116" y="1388"/>
                    <a:pt x="10681" y="1137"/>
                    <a:pt x="11267" y="885"/>
                  </a:cubicBezTo>
                  <a:cubicBezTo>
                    <a:pt x="11602" y="760"/>
                    <a:pt x="11937" y="613"/>
                    <a:pt x="12313" y="572"/>
                  </a:cubicBezTo>
                  <a:cubicBezTo>
                    <a:pt x="12479" y="559"/>
                    <a:pt x="12652" y="538"/>
                    <a:pt x="12828" y="538"/>
                  </a:cubicBezTo>
                  <a:cubicBezTo>
                    <a:pt x="12941" y="538"/>
                    <a:pt x="13056" y="547"/>
                    <a:pt x="13171" y="572"/>
                  </a:cubicBezTo>
                  <a:cubicBezTo>
                    <a:pt x="13611" y="655"/>
                    <a:pt x="13945" y="885"/>
                    <a:pt x="14217" y="1220"/>
                  </a:cubicBezTo>
                  <a:cubicBezTo>
                    <a:pt x="14301" y="1325"/>
                    <a:pt x="14364" y="1429"/>
                    <a:pt x="14469" y="1513"/>
                  </a:cubicBezTo>
                  <a:cubicBezTo>
                    <a:pt x="14845" y="1806"/>
                    <a:pt x="15117" y="2183"/>
                    <a:pt x="15326" y="2580"/>
                  </a:cubicBezTo>
                  <a:cubicBezTo>
                    <a:pt x="15598" y="3103"/>
                    <a:pt x="15870" y="3647"/>
                    <a:pt x="16163" y="4170"/>
                  </a:cubicBezTo>
                  <a:cubicBezTo>
                    <a:pt x="16268" y="4380"/>
                    <a:pt x="16393" y="4589"/>
                    <a:pt x="16519" y="4798"/>
                  </a:cubicBezTo>
                  <a:cubicBezTo>
                    <a:pt x="16624" y="4966"/>
                    <a:pt x="16686" y="4986"/>
                    <a:pt x="16833" y="5049"/>
                  </a:cubicBezTo>
                  <a:cubicBezTo>
                    <a:pt x="16833" y="4903"/>
                    <a:pt x="16833" y="4777"/>
                    <a:pt x="16812" y="4652"/>
                  </a:cubicBezTo>
                  <a:cubicBezTo>
                    <a:pt x="16707" y="3857"/>
                    <a:pt x="16414" y="3124"/>
                    <a:pt x="15996" y="2476"/>
                  </a:cubicBezTo>
                  <a:cubicBezTo>
                    <a:pt x="15473" y="1618"/>
                    <a:pt x="14761" y="885"/>
                    <a:pt x="13924" y="300"/>
                  </a:cubicBezTo>
                  <a:cubicBezTo>
                    <a:pt x="13778" y="195"/>
                    <a:pt x="13590" y="153"/>
                    <a:pt x="13443" y="90"/>
                  </a:cubicBezTo>
                  <a:cubicBezTo>
                    <a:pt x="13207" y="29"/>
                    <a:pt x="12975" y="1"/>
                    <a:pt x="127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5336100" y="3114450"/>
              <a:ext cx="106750" cy="412350"/>
            </a:xfrm>
            <a:custGeom>
              <a:avLst/>
              <a:gdLst/>
              <a:ahLst/>
              <a:cxnLst/>
              <a:rect l="l" t="t" r="r" b="b"/>
              <a:pathLst>
                <a:path w="4270" h="16494" extrusionOk="0">
                  <a:moveTo>
                    <a:pt x="3265" y="12687"/>
                  </a:moveTo>
                  <a:cubicBezTo>
                    <a:pt x="3306" y="12687"/>
                    <a:pt x="3355" y="12709"/>
                    <a:pt x="3411" y="12748"/>
                  </a:cubicBezTo>
                  <a:cubicBezTo>
                    <a:pt x="3558" y="12874"/>
                    <a:pt x="3662" y="13020"/>
                    <a:pt x="3683" y="13209"/>
                  </a:cubicBezTo>
                  <a:cubicBezTo>
                    <a:pt x="3718" y="13312"/>
                    <a:pt x="3667" y="13387"/>
                    <a:pt x="3578" y="13387"/>
                  </a:cubicBezTo>
                  <a:cubicBezTo>
                    <a:pt x="3559" y="13387"/>
                    <a:pt x="3538" y="13384"/>
                    <a:pt x="3516" y="13376"/>
                  </a:cubicBezTo>
                  <a:cubicBezTo>
                    <a:pt x="3411" y="13313"/>
                    <a:pt x="3307" y="13272"/>
                    <a:pt x="3181" y="13188"/>
                  </a:cubicBezTo>
                  <a:cubicBezTo>
                    <a:pt x="3160" y="13167"/>
                    <a:pt x="3139" y="13125"/>
                    <a:pt x="3139" y="13104"/>
                  </a:cubicBezTo>
                  <a:lnTo>
                    <a:pt x="3139" y="12874"/>
                  </a:lnTo>
                  <a:cubicBezTo>
                    <a:pt x="3152" y="12744"/>
                    <a:pt x="3197" y="12687"/>
                    <a:pt x="3265" y="12687"/>
                  </a:cubicBezTo>
                  <a:close/>
                  <a:moveTo>
                    <a:pt x="158" y="1"/>
                  </a:moveTo>
                  <a:cubicBezTo>
                    <a:pt x="111" y="1"/>
                    <a:pt x="59" y="14"/>
                    <a:pt x="1" y="48"/>
                  </a:cubicBezTo>
                  <a:cubicBezTo>
                    <a:pt x="22" y="111"/>
                    <a:pt x="84" y="152"/>
                    <a:pt x="105" y="215"/>
                  </a:cubicBezTo>
                  <a:cubicBezTo>
                    <a:pt x="503" y="864"/>
                    <a:pt x="879" y="1492"/>
                    <a:pt x="1256" y="2161"/>
                  </a:cubicBezTo>
                  <a:cubicBezTo>
                    <a:pt x="1612" y="2831"/>
                    <a:pt x="1905" y="3521"/>
                    <a:pt x="2030" y="4253"/>
                  </a:cubicBezTo>
                  <a:cubicBezTo>
                    <a:pt x="2114" y="4756"/>
                    <a:pt x="2135" y="5279"/>
                    <a:pt x="2093" y="5781"/>
                  </a:cubicBezTo>
                  <a:cubicBezTo>
                    <a:pt x="2009" y="6158"/>
                    <a:pt x="2030" y="6471"/>
                    <a:pt x="2030" y="6806"/>
                  </a:cubicBezTo>
                  <a:cubicBezTo>
                    <a:pt x="2072" y="7685"/>
                    <a:pt x="2114" y="8606"/>
                    <a:pt x="2135" y="9505"/>
                  </a:cubicBezTo>
                  <a:cubicBezTo>
                    <a:pt x="2177" y="10468"/>
                    <a:pt x="2093" y="11409"/>
                    <a:pt x="1905" y="12351"/>
                  </a:cubicBezTo>
                  <a:cubicBezTo>
                    <a:pt x="1842" y="12790"/>
                    <a:pt x="1758" y="13272"/>
                    <a:pt x="1695" y="13711"/>
                  </a:cubicBezTo>
                  <a:lnTo>
                    <a:pt x="1549" y="14883"/>
                  </a:lnTo>
                  <a:cubicBezTo>
                    <a:pt x="1486" y="15385"/>
                    <a:pt x="1486" y="15887"/>
                    <a:pt x="1549" y="16368"/>
                  </a:cubicBezTo>
                  <a:cubicBezTo>
                    <a:pt x="1549" y="16431"/>
                    <a:pt x="1570" y="16452"/>
                    <a:pt x="1591" y="16494"/>
                  </a:cubicBezTo>
                  <a:cubicBezTo>
                    <a:pt x="1654" y="16431"/>
                    <a:pt x="1695" y="16326"/>
                    <a:pt x="1737" y="16243"/>
                  </a:cubicBezTo>
                  <a:cubicBezTo>
                    <a:pt x="1947" y="15803"/>
                    <a:pt x="2051" y="15364"/>
                    <a:pt x="2093" y="14862"/>
                  </a:cubicBezTo>
                  <a:cubicBezTo>
                    <a:pt x="2156" y="14234"/>
                    <a:pt x="2198" y="13627"/>
                    <a:pt x="2260" y="13000"/>
                  </a:cubicBezTo>
                  <a:cubicBezTo>
                    <a:pt x="2281" y="12581"/>
                    <a:pt x="2365" y="12142"/>
                    <a:pt x="2491" y="11744"/>
                  </a:cubicBezTo>
                  <a:cubicBezTo>
                    <a:pt x="2616" y="11305"/>
                    <a:pt x="2679" y="10823"/>
                    <a:pt x="2721" y="10363"/>
                  </a:cubicBezTo>
                  <a:cubicBezTo>
                    <a:pt x="2825" y="9150"/>
                    <a:pt x="2700" y="7978"/>
                    <a:pt x="2553" y="6806"/>
                  </a:cubicBezTo>
                  <a:cubicBezTo>
                    <a:pt x="2511" y="6304"/>
                    <a:pt x="2428" y="5802"/>
                    <a:pt x="2407" y="5300"/>
                  </a:cubicBezTo>
                  <a:cubicBezTo>
                    <a:pt x="2386" y="5132"/>
                    <a:pt x="2407" y="4944"/>
                    <a:pt x="2407" y="4756"/>
                  </a:cubicBezTo>
                  <a:cubicBezTo>
                    <a:pt x="2407" y="4735"/>
                    <a:pt x="2428" y="4672"/>
                    <a:pt x="2428" y="4651"/>
                  </a:cubicBezTo>
                  <a:cubicBezTo>
                    <a:pt x="2473" y="4549"/>
                    <a:pt x="2531" y="4496"/>
                    <a:pt x="2595" y="4496"/>
                  </a:cubicBezTo>
                  <a:cubicBezTo>
                    <a:pt x="2648" y="4496"/>
                    <a:pt x="2705" y="4533"/>
                    <a:pt x="2763" y="4609"/>
                  </a:cubicBezTo>
                  <a:lnTo>
                    <a:pt x="2930" y="4839"/>
                  </a:lnTo>
                  <a:cubicBezTo>
                    <a:pt x="2993" y="4986"/>
                    <a:pt x="3035" y="5132"/>
                    <a:pt x="3035" y="5279"/>
                  </a:cubicBezTo>
                  <a:lnTo>
                    <a:pt x="3348" y="8271"/>
                  </a:lnTo>
                  <a:cubicBezTo>
                    <a:pt x="3411" y="8940"/>
                    <a:pt x="3432" y="9631"/>
                    <a:pt x="3411" y="10300"/>
                  </a:cubicBezTo>
                  <a:cubicBezTo>
                    <a:pt x="3411" y="10363"/>
                    <a:pt x="3411" y="10426"/>
                    <a:pt x="3432" y="10489"/>
                  </a:cubicBezTo>
                  <a:cubicBezTo>
                    <a:pt x="3579" y="10823"/>
                    <a:pt x="3537" y="11158"/>
                    <a:pt x="3411" y="11514"/>
                  </a:cubicBezTo>
                  <a:cubicBezTo>
                    <a:pt x="3307" y="11765"/>
                    <a:pt x="3139" y="12037"/>
                    <a:pt x="3014" y="12288"/>
                  </a:cubicBezTo>
                  <a:cubicBezTo>
                    <a:pt x="2909" y="12497"/>
                    <a:pt x="2825" y="12707"/>
                    <a:pt x="2742" y="12916"/>
                  </a:cubicBezTo>
                  <a:cubicBezTo>
                    <a:pt x="2637" y="13292"/>
                    <a:pt x="2742" y="13627"/>
                    <a:pt x="3014" y="13920"/>
                  </a:cubicBezTo>
                  <a:cubicBezTo>
                    <a:pt x="3076" y="13983"/>
                    <a:pt x="3160" y="14046"/>
                    <a:pt x="3223" y="14129"/>
                  </a:cubicBezTo>
                  <a:cubicBezTo>
                    <a:pt x="3641" y="13857"/>
                    <a:pt x="3934" y="13523"/>
                    <a:pt x="4081" y="13083"/>
                  </a:cubicBezTo>
                  <a:cubicBezTo>
                    <a:pt x="4269" y="12602"/>
                    <a:pt x="4269" y="12100"/>
                    <a:pt x="4185" y="11619"/>
                  </a:cubicBezTo>
                  <a:cubicBezTo>
                    <a:pt x="4102" y="11095"/>
                    <a:pt x="3997" y="10531"/>
                    <a:pt x="3892" y="10007"/>
                  </a:cubicBezTo>
                  <a:cubicBezTo>
                    <a:pt x="3788" y="9484"/>
                    <a:pt x="3662" y="8940"/>
                    <a:pt x="3662" y="8396"/>
                  </a:cubicBezTo>
                  <a:lnTo>
                    <a:pt x="3662" y="7852"/>
                  </a:lnTo>
                  <a:cubicBezTo>
                    <a:pt x="3683" y="7120"/>
                    <a:pt x="3641" y="6409"/>
                    <a:pt x="3537" y="5697"/>
                  </a:cubicBezTo>
                  <a:cubicBezTo>
                    <a:pt x="3453" y="5258"/>
                    <a:pt x="3348" y="4818"/>
                    <a:pt x="3181" y="4400"/>
                  </a:cubicBezTo>
                  <a:cubicBezTo>
                    <a:pt x="2951" y="3814"/>
                    <a:pt x="2637" y="3312"/>
                    <a:pt x="2219" y="2872"/>
                  </a:cubicBezTo>
                  <a:cubicBezTo>
                    <a:pt x="2135" y="2789"/>
                    <a:pt x="2114" y="2726"/>
                    <a:pt x="2072" y="2642"/>
                  </a:cubicBezTo>
                  <a:cubicBezTo>
                    <a:pt x="1800" y="2161"/>
                    <a:pt x="1549" y="1701"/>
                    <a:pt x="1277" y="1261"/>
                  </a:cubicBezTo>
                  <a:cubicBezTo>
                    <a:pt x="1089" y="948"/>
                    <a:pt x="879" y="655"/>
                    <a:pt x="649" y="362"/>
                  </a:cubicBezTo>
                  <a:cubicBezTo>
                    <a:pt x="566" y="257"/>
                    <a:pt x="440" y="173"/>
                    <a:pt x="335" y="69"/>
                  </a:cubicBezTo>
                  <a:cubicBezTo>
                    <a:pt x="285" y="31"/>
                    <a:pt x="227" y="1"/>
                    <a:pt x="1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5026950" y="3065050"/>
              <a:ext cx="267325" cy="360800"/>
            </a:xfrm>
            <a:custGeom>
              <a:avLst/>
              <a:gdLst/>
              <a:ahLst/>
              <a:cxnLst/>
              <a:rect l="l" t="t" r="r" b="b"/>
              <a:pathLst>
                <a:path w="10693" h="14432" extrusionOk="0">
                  <a:moveTo>
                    <a:pt x="4052" y="0"/>
                  </a:moveTo>
                  <a:cubicBezTo>
                    <a:pt x="3673" y="0"/>
                    <a:pt x="3310" y="58"/>
                    <a:pt x="2972" y="203"/>
                  </a:cubicBezTo>
                  <a:cubicBezTo>
                    <a:pt x="2574" y="350"/>
                    <a:pt x="2219" y="496"/>
                    <a:pt x="1842" y="664"/>
                  </a:cubicBezTo>
                  <a:cubicBezTo>
                    <a:pt x="1403" y="915"/>
                    <a:pt x="963" y="1166"/>
                    <a:pt x="608" y="1543"/>
                  </a:cubicBezTo>
                  <a:cubicBezTo>
                    <a:pt x="398" y="1710"/>
                    <a:pt x="210" y="1898"/>
                    <a:pt x="105" y="2170"/>
                  </a:cubicBezTo>
                  <a:cubicBezTo>
                    <a:pt x="1" y="2338"/>
                    <a:pt x="1" y="2547"/>
                    <a:pt x="105" y="2756"/>
                  </a:cubicBezTo>
                  <a:cubicBezTo>
                    <a:pt x="1193" y="1940"/>
                    <a:pt x="2449" y="1563"/>
                    <a:pt x="3746" y="1187"/>
                  </a:cubicBezTo>
                  <a:cubicBezTo>
                    <a:pt x="3683" y="1187"/>
                    <a:pt x="3662" y="1166"/>
                    <a:pt x="3600" y="1166"/>
                  </a:cubicBezTo>
                  <a:cubicBezTo>
                    <a:pt x="3349" y="1145"/>
                    <a:pt x="3077" y="1082"/>
                    <a:pt x="2825" y="1061"/>
                  </a:cubicBezTo>
                  <a:cubicBezTo>
                    <a:pt x="2742" y="1061"/>
                    <a:pt x="2658" y="1040"/>
                    <a:pt x="2574" y="936"/>
                  </a:cubicBezTo>
                  <a:lnTo>
                    <a:pt x="2574" y="894"/>
                  </a:lnTo>
                  <a:cubicBezTo>
                    <a:pt x="2637" y="873"/>
                    <a:pt x="2658" y="852"/>
                    <a:pt x="2721" y="831"/>
                  </a:cubicBezTo>
                  <a:cubicBezTo>
                    <a:pt x="3142" y="659"/>
                    <a:pt x="3599" y="557"/>
                    <a:pt x="4074" y="557"/>
                  </a:cubicBezTo>
                  <a:cubicBezTo>
                    <a:pt x="4118" y="557"/>
                    <a:pt x="4162" y="557"/>
                    <a:pt x="4206" y="559"/>
                  </a:cubicBezTo>
                  <a:cubicBezTo>
                    <a:pt x="5085" y="622"/>
                    <a:pt x="5880" y="957"/>
                    <a:pt x="6592" y="1480"/>
                  </a:cubicBezTo>
                  <a:cubicBezTo>
                    <a:pt x="7115" y="1877"/>
                    <a:pt x="7659" y="2296"/>
                    <a:pt x="8077" y="2819"/>
                  </a:cubicBezTo>
                  <a:cubicBezTo>
                    <a:pt x="8559" y="3363"/>
                    <a:pt x="8851" y="3991"/>
                    <a:pt x="9144" y="4639"/>
                  </a:cubicBezTo>
                  <a:cubicBezTo>
                    <a:pt x="9249" y="4869"/>
                    <a:pt x="9333" y="5121"/>
                    <a:pt x="9437" y="5351"/>
                  </a:cubicBezTo>
                  <a:cubicBezTo>
                    <a:pt x="9563" y="5644"/>
                    <a:pt x="9668" y="5957"/>
                    <a:pt x="9793" y="6271"/>
                  </a:cubicBezTo>
                  <a:cubicBezTo>
                    <a:pt x="10065" y="6899"/>
                    <a:pt x="10149" y="7548"/>
                    <a:pt x="10128" y="8217"/>
                  </a:cubicBezTo>
                  <a:cubicBezTo>
                    <a:pt x="10086" y="9012"/>
                    <a:pt x="9940" y="9786"/>
                    <a:pt x="9730" y="10561"/>
                  </a:cubicBezTo>
                  <a:lnTo>
                    <a:pt x="9333" y="11816"/>
                  </a:lnTo>
                  <a:cubicBezTo>
                    <a:pt x="9312" y="11816"/>
                    <a:pt x="9312" y="11837"/>
                    <a:pt x="9312" y="11858"/>
                  </a:cubicBezTo>
                  <a:cubicBezTo>
                    <a:pt x="9249" y="12297"/>
                    <a:pt x="9019" y="12695"/>
                    <a:pt x="8851" y="13092"/>
                  </a:cubicBezTo>
                  <a:cubicBezTo>
                    <a:pt x="8726" y="13385"/>
                    <a:pt x="8621" y="13636"/>
                    <a:pt x="8517" y="13929"/>
                  </a:cubicBezTo>
                  <a:cubicBezTo>
                    <a:pt x="8496" y="14034"/>
                    <a:pt x="8475" y="14118"/>
                    <a:pt x="8475" y="14222"/>
                  </a:cubicBezTo>
                  <a:cubicBezTo>
                    <a:pt x="8475" y="14369"/>
                    <a:pt x="8538" y="14432"/>
                    <a:pt x="8705" y="14432"/>
                  </a:cubicBezTo>
                  <a:lnTo>
                    <a:pt x="8810" y="14432"/>
                  </a:lnTo>
                  <a:cubicBezTo>
                    <a:pt x="8956" y="14390"/>
                    <a:pt x="9061" y="14348"/>
                    <a:pt x="9123" y="14160"/>
                  </a:cubicBezTo>
                  <a:cubicBezTo>
                    <a:pt x="9375" y="13427"/>
                    <a:pt x="9668" y="12716"/>
                    <a:pt x="9940" y="12025"/>
                  </a:cubicBezTo>
                  <a:cubicBezTo>
                    <a:pt x="10170" y="11398"/>
                    <a:pt x="10358" y="10749"/>
                    <a:pt x="10484" y="10058"/>
                  </a:cubicBezTo>
                  <a:cubicBezTo>
                    <a:pt x="10609" y="9494"/>
                    <a:pt x="10693" y="8887"/>
                    <a:pt x="10672" y="8280"/>
                  </a:cubicBezTo>
                  <a:cubicBezTo>
                    <a:pt x="10672" y="7799"/>
                    <a:pt x="10588" y="7359"/>
                    <a:pt x="10484" y="6899"/>
                  </a:cubicBezTo>
                  <a:cubicBezTo>
                    <a:pt x="10086" y="5016"/>
                    <a:pt x="9270" y="3363"/>
                    <a:pt x="7994" y="1940"/>
                  </a:cubicBezTo>
                  <a:cubicBezTo>
                    <a:pt x="7889" y="1835"/>
                    <a:pt x="7763" y="1710"/>
                    <a:pt x="7638" y="1605"/>
                  </a:cubicBezTo>
                  <a:cubicBezTo>
                    <a:pt x="7073" y="1166"/>
                    <a:pt x="6508" y="768"/>
                    <a:pt x="5880" y="455"/>
                  </a:cubicBezTo>
                  <a:cubicBezTo>
                    <a:pt x="5399" y="224"/>
                    <a:pt x="4918" y="78"/>
                    <a:pt x="4395" y="15"/>
                  </a:cubicBezTo>
                  <a:cubicBezTo>
                    <a:pt x="4279" y="6"/>
                    <a:pt x="4165" y="0"/>
                    <a:pt x="40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4794700" y="2952700"/>
              <a:ext cx="481800" cy="189675"/>
            </a:xfrm>
            <a:custGeom>
              <a:avLst/>
              <a:gdLst/>
              <a:ahLst/>
              <a:cxnLst/>
              <a:rect l="l" t="t" r="r" b="b"/>
              <a:pathLst>
                <a:path w="19272" h="7587" extrusionOk="0">
                  <a:moveTo>
                    <a:pt x="13244" y="1"/>
                  </a:moveTo>
                  <a:cubicBezTo>
                    <a:pt x="13058" y="1"/>
                    <a:pt x="12870" y="5"/>
                    <a:pt x="12680" y="11"/>
                  </a:cubicBezTo>
                  <a:cubicBezTo>
                    <a:pt x="10735" y="115"/>
                    <a:pt x="8872" y="638"/>
                    <a:pt x="7136" y="1643"/>
                  </a:cubicBezTo>
                  <a:cubicBezTo>
                    <a:pt x="6613" y="1956"/>
                    <a:pt x="6131" y="2312"/>
                    <a:pt x="5650" y="2689"/>
                  </a:cubicBezTo>
                  <a:cubicBezTo>
                    <a:pt x="5211" y="3024"/>
                    <a:pt x="4771" y="3358"/>
                    <a:pt x="4311" y="3672"/>
                  </a:cubicBezTo>
                  <a:cubicBezTo>
                    <a:pt x="3223" y="4467"/>
                    <a:pt x="2156" y="5262"/>
                    <a:pt x="1152" y="6162"/>
                  </a:cubicBezTo>
                  <a:cubicBezTo>
                    <a:pt x="817" y="6476"/>
                    <a:pt x="503" y="6769"/>
                    <a:pt x="189" y="7083"/>
                  </a:cubicBezTo>
                  <a:cubicBezTo>
                    <a:pt x="126" y="7125"/>
                    <a:pt x="84" y="7208"/>
                    <a:pt x="63" y="7250"/>
                  </a:cubicBezTo>
                  <a:cubicBezTo>
                    <a:pt x="1" y="7355"/>
                    <a:pt x="22" y="7459"/>
                    <a:pt x="126" y="7522"/>
                  </a:cubicBezTo>
                  <a:cubicBezTo>
                    <a:pt x="202" y="7564"/>
                    <a:pt x="298" y="7586"/>
                    <a:pt x="397" y="7586"/>
                  </a:cubicBezTo>
                  <a:cubicBezTo>
                    <a:pt x="544" y="7586"/>
                    <a:pt x="696" y="7538"/>
                    <a:pt x="796" y="7438"/>
                  </a:cubicBezTo>
                  <a:cubicBezTo>
                    <a:pt x="1779" y="6518"/>
                    <a:pt x="2804" y="5618"/>
                    <a:pt x="3872" y="4739"/>
                  </a:cubicBezTo>
                  <a:cubicBezTo>
                    <a:pt x="5190" y="3693"/>
                    <a:pt x="6550" y="2731"/>
                    <a:pt x="8014" y="1956"/>
                  </a:cubicBezTo>
                  <a:cubicBezTo>
                    <a:pt x="8454" y="1705"/>
                    <a:pt x="8914" y="1475"/>
                    <a:pt x="9395" y="1266"/>
                  </a:cubicBezTo>
                  <a:cubicBezTo>
                    <a:pt x="9919" y="1057"/>
                    <a:pt x="10463" y="910"/>
                    <a:pt x="11007" y="806"/>
                  </a:cubicBezTo>
                  <a:cubicBezTo>
                    <a:pt x="11707" y="659"/>
                    <a:pt x="12395" y="576"/>
                    <a:pt x="13090" y="576"/>
                  </a:cubicBezTo>
                  <a:cubicBezTo>
                    <a:pt x="13288" y="576"/>
                    <a:pt x="13486" y="583"/>
                    <a:pt x="13685" y="596"/>
                  </a:cubicBezTo>
                  <a:cubicBezTo>
                    <a:pt x="14459" y="638"/>
                    <a:pt x="15233" y="743"/>
                    <a:pt x="15965" y="952"/>
                  </a:cubicBezTo>
                  <a:cubicBezTo>
                    <a:pt x="16614" y="1140"/>
                    <a:pt x="17221" y="1371"/>
                    <a:pt x="17807" y="1664"/>
                  </a:cubicBezTo>
                  <a:cubicBezTo>
                    <a:pt x="18162" y="1852"/>
                    <a:pt x="18539" y="1956"/>
                    <a:pt x="18937" y="1977"/>
                  </a:cubicBezTo>
                  <a:cubicBezTo>
                    <a:pt x="19020" y="1977"/>
                    <a:pt x="19104" y="1977"/>
                    <a:pt x="19167" y="1956"/>
                  </a:cubicBezTo>
                  <a:cubicBezTo>
                    <a:pt x="19271" y="1956"/>
                    <a:pt x="19271" y="1873"/>
                    <a:pt x="19230" y="1810"/>
                  </a:cubicBezTo>
                  <a:cubicBezTo>
                    <a:pt x="19167" y="1768"/>
                    <a:pt x="19146" y="1747"/>
                    <a:pt x="19104" y="1705"/>
                  </a:cubicBezTo>
                  <a:cubicBezTo>
                    <a:pt x="18895" y="1601"/>
                    <a:pt x="18644" y="1475"/>
                    <a:pt x="18413" y="1392"/>
                  </a:cubicBezTo>
                  <a:cubicBezTo>
                    <a:pt x="18058" y="1245"/>
                    <a:pt x="17681" y="1140"/>
                    <a:pt x="17325" y="1015"/>
                  </a:cubicBezTo>
                  <a:cubicBezTo>
                    <a:pt x="16635" y="764"/>
                    <a:pt x="15986" y="534"/>
                    <a:pt x="15338" y="303"/>
                  </a:cubicBezTo>
                  <a:cubicBezTo>
                    <a:pt x="15128" y="220"/>
                    <a:pt x="14919" y="199"/>
                    <a:pt x="14710" y="136"/>
                  </a:cubicBezTo>
                  <a:cubicBezTo>
                    <a:pt x="14224" y="30"/>
                    <a:pt x="13738" y="1"/>
                    <a:pt x="13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4875775" y="3179325"/>
              <a:ext cx="279875" cy="231875"/>
            </a:xfrm>
            <a:custGeom>
              <a:avLst/>
              <a:gdLst/>
              <a:ahLst/>
              <a:cxnLst/>
              <a:rect l="l" t="t" r="r" b="b"/>
              <a:pathLst>
                <a:path w="11195" h="9275" extrusionOk="0">
                  <a:moveTo>
                    <a:pt x="9641" y="1"/>
                  </a:moveTo>
                  <a:cubicBezTo>
                    <a:pt x="9602" y="1"/>
                    <a:pt x="9562" y="2"/>
                    <a:pt x="9521" y="5"/>
                  </a:cubicBezTo>
                  <a:cubicBezTo>
                    <a:pt x="9207" y="5"/>
                    <a:pt x="8935" y="110"/>
                    <a:pt x="8684" y="257"/>
                  </a:cubicBezTo>
                  <a:cubicBezTo>
                    <a:pt x="8140" y="591"/>
                    <a:pt x="7680" y="1052"/>
                    <a:pt x="7324" y="1575"/>
                  </a:cubicBezTo>
                  <a:cubicBezTo>
                    <a:pt x="6989" y="2056"/>
                    <a:pt x="6676" y="2558"/>
                    <a:pt x="6320" y="3060"/>
                  </a:cubicBezTo>
                  <a:cubicBezTo>
                    <a:pt x="6069" y="3458"/>
                    <a:pt x="5797" y="3835"/>
                    <a:pt x="5525" y="4211"/>
                  </a:cubicBezTo>
                  <a:cubicBezTo>
                    <a:pt x="5023" y="4797"/>
                    <a:pt x="4499" y="5446"/>
                    <a:pt x="3976" y="6011"/>
                  </a:cubicBezTo>
                  <a:cubicBezTo>
                    <a:pt x="2846" y="7245"/>
                    <a:pt x="1549" y="8270"/>
                    <a:pt x="105" y="9107"/>
                  </a:cubicBezTo>
                  <a:cubicBezTo>
                    <a:pt x="85" y="9128"/>
                    <a:pt x="43" y="9128"/>
                    <a:pt x="22" y="9149"/>
                  </a:cubicBezTo>
                  <a:cubicBezTo>
                    <a:pt x="22" y="9149"/>
                    <a:pt x="1" y="9149"/>
                    <a:pt x="1" y="9170"/>
                  </a:cubicBezTo>
                  <a:cubicBezTo>
                    <a:pt x="22" y="9254"/>
                    <a:pt x="105" y="9275"/>
                    <a:pt x="189" y="9275"/>
                  </a:cubicBezTo>
                  <a:cubicBezTo>
                    <a:pt x="419" y="9254"/>
                    <a:pt x="650" y="9275"/>
                    <a:pt x="901" y="9170"/>
                  </a:cubicBezTo>
                  <a:cubicBezTo>
                    <a:pt x="1863" y="8752"/>
                    <a:pt x="2700" y="8187"/>
                    <a:pt x="3453" y="7475"/>
                  </a:cubicBezTo>
                  <a:cubicBezTo>
                    <a:pt x="4311" y="6722"/>
                    <a:pt x="5023" y="5822"/>
                    <a:pt x="5713" y="4923"/>
                  </a:cubicBezTo>
                  <a:cubicBezTo>
                    <a:pt x="6236" y="4211"/>
                    <a:pt x="6717" y="3500"/>
                    <a:pt x="7240" y="2767"/>
                  </a:cubicBezTo>
                  <a:cubicBezTo>
                    <a:pt x="7282" y="2726"/>
                    <a:pt x="7303" y="2684"/>
                    <a:pt x="7324" y="2663"/>
                  </a:cubicBezTo>
                  <a:cubicBezTo>
                    <a:pt x="7659" y="1868"/>
                    <a:pt x="8224" y="1282"/>
                    <a:pt x="8935" y="822"/>
                  </a:cubicBezTo>
                  <a:cubicBezTo>
                    <a:pt x="9186" y="696"/>
                    <a:pt x="9437" y="591"/>
                    <a:pt x="9730" y="591"/>
                  </a:cubicBezTo>
                  <a:cubicBezTo>
                    <a:pt x="9751" y="590"/>
                    <a:pt x="9772" y="589"/>
                    <a:pt x="9792" y="589"/>
                  </a:cubicBezTo>
                  <a:cubicBezTo>
                    <a:pt x="10056" y="589"/>
                    <a:pt x="10265" y="714"/>
                    <a:pt x="10421" y="947"/>
                  </a:cubicBezTo>
                  <a:cubicBezTo>
                    <a:pt x="10630" y="1261"/>
                    <a:pt x="10735" y="1596"/>
                    <a:pt x="10735" y="1951"/>
                  </a:cubicBezTo>
                  <a:cubicBezTo>
                    <a:pt x="10735" y="2516"/>
                    <a:pt x="10630" y="3039"/>
                    <a:pt x="10442" y="3563"/>
                  </a:cubicBezTo>
                  <a:cubicBezTo>
                    <a:pt x="10212" y="4253"/>
                    <a:pt x="9898" y="4923"/>
                    <a:pt x="9584" y="5592"/>
                  </a:cubicBezTo>
                  <a:cubicBezTo>
                    <a:pt x="9375" y="6073"/>
                    <a:pt x="9165" y="6555"/>
                    <a:pt x="9019" y="7078"/>
                  </a:cubicBezTo>
                  <a:cubicBezTo>
                    <a:pt x="8998" y="7161"/>
                    <a:pt x="8977" y="7245"/>
                    <a:pt x="8977" y="7287"/>
                  </a:cubicBezTo>
                  <a:cubicBezTo>
                    <a:pt x="9073" y="7348"/>
                    <a:pt x="9159" y="7376"/>
                    <a:pt x="9236" y="7376"/>
                  </a:cubicBezTo>
                  <a:cubicBezTo>
                    <a:pt x="9344" y="7376"/>
                    <a:pt x="9436" y="7322"/>
                    <a:pt x="9521" y="7224"/>
                  </a:cubicBezTo>
                  <a:cubicBezTo>
                    <a:pt x="9668" y="7057"/>
                    <a:pt x="9793" y="6848"/>
                    <a:pt x="9856" y="6638"/>
                  </a:cubicBezTo>
                  <a:cubicBezTo>
                    <a:pt x="9981" y="6262"/>
                    <a:pt x="10128" y="5885"/>
                    <a:pt x="10253" y="5508"/>
                  </a:cubicBezTo>
                  <a:cubicBezTo>
                    <a:pt x="10358" y="5195"/>
                    <a:pt x="10463" y="4860"/>
                    <a:pt x="10609" y="4609"/>
                  </a:cubicBezTo>
                  <a:cubicBezTo>
                    <a:pt x="10881" y="4148"/>
                    <a:pt x="11007" y="3688"/>
                    <a:pt x="11090" y="3186"/>
                  </a:cubicBezTo>
                  <a:cubicBezTo>
                    <a:pt x="11195" y="2642"/>
                    <a:pt x="11195" y="2056"/>
                    <a:pt x="11090" y="1512"/>
                  </a:cubicBezTo>
                  <a:cubicBezTo>
                    <a:pt x="11028" y="1219"/>
                    <a:pt x="10965" y="968"/>
                    <a:pt x="10797" y="696"/>
                  </a:cubicBezTo>
                  <a:cubicBezTo>
                    <a:pt x="10526" y="249"/>
                    <a:pt x="10146" y="1"/>
                    <a:pt x="96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5032900" y="2875350"/>
              <a:ext cx="481600" cy="255475"/>
            </a:xfrm>
            <a:custGeom>
              <a:avLst/>
              <a:gdLst/>
              <a:ahLst/>
              <a:cxnLst/>
              <a:rect l="l" t="t" r="r" b="b"/>
              <a:pathLst>
                <a:path w="19264" h="10219" extrusionOk="0">
                  <a:moveTo>
                    <a:pt x="4494" y="1"/>
                  </a:moveTo>
                  <a:cubicBezTo>
                    <a:pt x="4099" y="1"/>
                    <a:pt x="3702" y="17"/>
                    <a:pt x="3299" y="50"/>
                  </a:cubicBezTo>
                  <a:cubicBezTo>
                    <a:pt x="2525" y="92"/>
                    <a:pt x="1771" y="154"/>
                    <a:pt x="1039" y="238"/>
                  </a:cubicBezTo>
                  <a:cubicBezTo>
                    <a:pt x="809" y="259"/>
                    <a:pt x="600" y="301"/>
                    <a:pt x="391" y="364"/>
                  </a:cubicBezTo>
                  <a:cubicBezTo>
                    <a:pt x="286" y="384"/>
                    <a:pt x="181" y="447"/>
                    <a:pt x="160" y="468"/>
                  </a:cubicBezTo>
                  <a:cubicBezTo>
                    <a:pt x="98" y="489"/>
                    <a:pt x="77" y="573"/>
                    <a:pt x="56" y="615"/>
                  </a:cubicBezTo>
                  <a:cubicBezTo>
                    <a:pt x="1" y="743"/>
                    <a:pt x="58" y="807"/>
                    <a:pt x="157" y="807"/>
                  </a:cubicBezTo>
                  <a:cubicBezTo>
                    <a:pt x="171" y="807"/>
                    <a:pt x="187" y="806"/>
                    <a:pt x="202" y="803"/>
                  </a:cubicBezTo>
                  <a:lnTo>
                    <a:pt x="1688" y="657"/>
                  </a:lnTo>
                  <a:cubicBezTo>
                    <a:pt x="2378" y="573"/>
                    <a:pt x="3048" y="468"/>
                    <a:pt x="3759" y="447"/>
                  </a:cubicBezTo>
                  <a:cubicBezTo>
                    <a:pt x="4094" y="447"/>
                    <a:pt x="4471" y="468"/>
                    <a:pt x="4805" y="468"/>
                  </a:cubicBezTo>
                  <a:cubicBezTo>
                    <a:pt x="5015" y="468"/>
                    <a:pt x="5203" y="468"/>
                    <a:pt x="5412" y="447"/>
                  </a:cubicBezTo>
                  <a:cubicBezTo>
                    <a:pt x="5564" y="433"/>
                    <a:pt x="5714" y="426"/>
                    <a:pt x="5864" y="426"/>
                  </a:cubicBezTo>
                  <a:cubicBezTo>
                    <a:pt x="6354" y="426"/>
                    <a:pt x="6835" y="498"/>
                    <a:pt x="7316" y="594"/>
                  </a:cubicBezTo>
                  <a:cubicBezTo>
                    <a:pt x="8069" y="761"/>
                    <a:pt x="8802" y="1012"/>
                    <a:pt x="9513" y="1326"/>
                  </a:cubicBezTo>
                  <a:cubicBezTo>
                    <a:pt x="9911" y="1514"/>
                    <a:pt x="10308" y="1703"/>
                    <a:pt x="10727" y="1870"/>
                  </a:cubicBezTo>
                  <a:cubicBezTo>
                    <a:pt x="10936" y="1975"/>
                    <a:pt x="11145" y="2037"/>
                    <a:pt x="11354" y="2121"/>
                  </a:cubicBezTo>
                  <a:cubicBezTo>
                    <a:pt x="12087" y="2393"/>
                    <a:pt x="12735" y="2791"/>
                    <a:pt x="13363" y="3272"/>
                  </a:cubicBezTo>
                  <a:cubicBezTo>
                    <a:pt x="14158" y="3858"/>
                    <a:pt x="14870" y="4569"/>
                    <a:pt x="15539" y="5322"/>
                  </a:cubicBezTo>
                  <a:lnTo>
                    <a:pt x="17485" y="7603"/>
                  </a:lnTo>
                  <a:cubicBezTo>
                    <a:pt x="17652" y="7791"/>
                    <a:pt x="17757" y="8022"/>
                    <a:pt x="17862" y="8231"/>
                  </a:cubicBezTo>
                  <a:cubicBezTo>
                    <a:pt x="18008" y="8545"/>
                    <a:pt x="18155" y="8879"/>
                    <a:pt x="18301" y="9193"/>
                  </a:cubicBezTo>
                  <a:cubicBezTo>
                    <a:pt x="18427" y="9444"/>
                    <a:pt x="18573" y="9696"/>
                    <a:pt x="18782" y="9884"/>
                  </a:cubicBezTo>
                  <a:cubicBezTo>
                    <a:pt x="18887" y="9988"/>
                    <a:pt x="19013" y="10072"/>
                    <a:pt x="19138" y="10177"/>
                  </a:cubicBezTo>
                  <a:cubicBezTo>
                    <a:pt x="19159" y="10198"/>
                    <a:pt x="19222" y="10198"/>
                    <a:pt x="19264" y="10219"/>
                  </a:cubicBezTo>
                  <a:cubicBezTo>
                    <a:pt x="19243" y="10093"/>
                    <a:pt x="19243" y="9988"/>
                    <a:pt x="19222" y="9884"/>
                  </a:cubicBezTo>
                  <a:cubicBezTo>
                    <a:pt x="19075" y="9151"/>
                    <a:pt x="18741" y="8461"/>
                    <a:pt x="18322" y="7875"/>
                  </a:cubicBezTo>
                  <a:cubicBezTo>
                    <a:pt x="17904" y="7289"/>
                    <a:pt x="17443" y="6766"/>
                    <a:pt x="16941" y="6243"/>
                  </a:cubicBezTo>
                  <a:cubicBezTo>
                    <a:pt x="16606" y="5887"/>
                    <a:pt x="16230" y="5511"/>
                    <a:pt x="15895" y="5155"/>
                  </a:cubicBezTo>
                  <a:cubicBezTo>
                    <a:pt x="15748" y="4967"/>
                    <a:pt x="15581" y="4778"/>
                    <a:pt x="15435" y="4569"/>
                  </a:cubicBezTo>
                  <a:cubicBezTo>
                    <a:pt x="14619" y="3439"/>
                    <a:pt x="13572" y="2581"/>
                    <a:pt x="12317" y="1975"/>
                  </a:cubicBezTo>
                  <a:cubicBezTo>
                    <a:pt x="11626" y="1640"/>
                    <a:pt x="10957" y="1410"/>
                    <a:pt x="10225" y="1242"/>
                  </a:cubicBezTo>
                  <a:cubicBezTo>
                    <a:pt x="10141" y="1221"/>
                    <a:pt x="10099" y="1201"/>
                    <a:pt x="10015" y="1180"/>
                  </a:cubicBezTo>
                  <a:cubicBezTo>
                    <a:pt x="9409" y="887"/>
                    <a:pt x="8781" y="657"/>
                    <a:pt x="8132" y="468"/>
                  </a:cubicBezTo>
                  <a:cubicBezTo>
                    <a:pt x="7546" y="301"/>
                    <a:pt x="6981" y="196"/>
                    <a:pt x="6396" y="133"/>
                  </a:cubicBezTo>
                  <a:cubicBezTo>
                    <a:pt x="5752" y="43"/>
                    <a:pt x="5125" y="1"/>
                    <a:pt x="44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4792625" y="2927050"/>
              <a:ext cx="435225" cy="173725"/>
            </a:xfrm>
            <a:custGeom>
              <a:avLst/>
              <a:gdLst/>
              <a:ahLst/>
              <a:cxnLst/>
              <a:rect l="l" t="t" r="r" b="b"/>
              <a:pathLst>
                <a:path w="17409" h="6949" extrusionOk="0">
                  <a:moveTo>
                    <a:pt x="13755" y="1"/>
                  </a:moveTo>
                  <a:cubicBezTo>
                    <a:pt x="13355" y="1"/>
                    <a:pt x="12952" y="11"/>
                    <a:pt x="12554" y="11"/>
                  </a:cubicBezTo>
                  <a:cubicBezTo>
                    <a:pt x="11675" y="11"/>
                    <a:pt x="10838" y="200"/>
                    <a:pt x="9981" y="388"/>
                  </a:cubicBezTo>
                  <a:cubicBezTo>
                    <a:pt x="8976" y="597"/>
                    <a:pt x="8035" y="911"/>
                    <a:pt x="7114" y="1329"/>
                  </a:cubicBezTo>
                  <a:cubicBezTo>
                    <a:pt x="6633" y="1560"/>
                    <a:pt x="6131" y="1853"/>
                    <a:pt x="5691" y="2166"/>
                  </a:cubicBezTo>
                  <a:cubicBezTo>
                    <a:pt x="5608" y="2250"/>
                    <a:pt x="5503" y="2271"/>
                    <a:pt x="5419" y="2313"/>
                  </a:cubicBezTo>
                  <a:cubicBezTo>
                    <a:pt x="4750" y="2627"/>
                    <a:pt x="4143" y="3045"/>
                    <a:pt x="3557" y="3526"/>
                  </a:cubicBezTo>
                  <a:cubicBezTo>
                    <a:pt x="2992" y="3966"/>
                    <a:pt x="2469" y="4468"/>
                    <a:pt x="1925" y="4928"/>
                  </a:cubicBezTo>
                  <a:cubicBezTo>
                    <a:pt x="1360" y="5410"/>
                    <a:pt x="816" y="5870"/>
                    <a:pt x="251" y="6288"/>
                  </a:cubicBezTo>
                  <a:cubicBezTo>
                    <a:pt x="146" y="6372"/>
                    <a:pt x="63" y="6477"/>
                    <a:pt x="42" y="6602"/>
                  </a:cubicBezTo>
                  <a:cubicBezTo>
                    <a:pt x="0" y="6749"/>
                    <a:pt x="42" y="6853"/>
                    <a:pt x="146" y="6895"/>
                  </a:cubicBezTo>
                  <a:cubicBezTo>
                    <a:pt x="192" y="6932"/>
                    <a:pt x="242" y="6948"/>
                    <a:pt x="293" y="6948"/>
                  </a:cubicBezTo>
                  <a:cubicBezTo>
                    <a:pt x="357" y="6948"/>
                    <a:pt x="423" y="6921"/>
                    <a:pt x="481" y="6874"/>
                  </a:cubicBezTo>
                  <a:lnTo>
                    <a:pt x="1109" y="6330"/>
                  </a:lnTo>
                  <a:cubicBezTo>
                    <a:pt x="2804" y="4866"/>
                    <a:pt x="4645" y="3526"/>
                    <a:pt x="6591" y="2397"/>
                  </a:cubicBezTo>
                  <a:cubicBezTo>
                    <a:pt x="7114" y="2083"/>
                    <a:pt x="7700" y="1790"/>
                    <a:pt x="8244" y="1518"/>
                  </a:cubicBezTo>
                  <a:cubicBezTo>
                    <a:pt x="8307" y="1476"/>
                    <a:pt x="8349" y="1476"/>
                    <a:pt x="8411" y="1455"/>
                  </a:cubicBezTo>
                  <a:lnTo>
                    <a:pt x="10608" y="827"/>
                  </a:lnTo>
                  <a:cubicBezTo>
                    <a:pt x="11278" y="639"/>
                    <a:pt x="11989" y="513"/>
                    <a:pt x="12701" y="493"/>
                  </a:cubicBezTo>
                  <a:cubicBezTo>
                    <a:pt x="12790" y="487"/>
                    <a:pt x="12880" y="484"/>
                    <a:pt x="12970" y="484"/>
                  </a:cubicBezTo>
                  <a:cubicBezTo>
                    <a:pt x="13215" y="484"/>
                    <a:pt x="13460" y="504"/>
                    <a:pt x="13705" y="534"/>
                  </a:cubicBezTo>
                  <a:cubicBezTo>
                    <a:pt x="13789" y="534"/>
                    <a:pt x="13851" y="534"/>
                    <a:pt x="13893" y="513"/>
                  </a:cubicBezTo>
                  <a:cubicBezTo>
                    <a:pt x="14042" y="464"/>
                    <a:pt x="14190" y="443"/>
                    <a:pt x="14338" y="443"/>
                  </a:cubicBezTo>
                  <a:cubicBezTo>
                    <a:pt x="14504" y="443"/>
                    <a:pt x="14669" y="469"/>
                    <a:pt x="14835" y="513"/>
                  </a:cubicBezTo>
                  <a:cubicBezTo>
                    <a:pt x="15232" y="618"/>
                    <a:pt x="15588" y="827"/>
                    <a:pt x="15986" y="1016"/>
                  </a:cubicBezTo>
                  <a:cubicBezTo>
                    <a:pt x="16279" y="1141"/>
                    <a:pt x="16572" y="1267"/>
                    <a:pt x="16885" y="1309"/>
                  </a:cubicBezTo>
                  <a:cubicBezTo>
                    <a:pt x="16907" y="1311"/>
                    <a:pt x="16929" y="1313"/>
                    <a:pt x="16951" y="1313"/>
                  </a:cubicBezTo>
                  <a:cubicBezTo>
                    <a:pt x="17101" y="1313"/>
                    <a:pt x="17263" y="1253"/>
                    <a:pt x="17408" y="1162"/>
                  </a:cubicBezTo>
                  <a:cubicBezTo>
                    <a:pt x="17116" y="848"/>
                    <a:pt x="16802" y="618"/>
                    <a:pt x="16425" y="430"/>
                  </a:cubicBezTo>
                  <a:cubicBezTo>
                    <a:pt x="15965" y="200"/>
                    <a:pt x="15463" y="95"/>
                    <a:pt x="14939" y="53"/>
                  </a:cubicBezTo>
                  <a:cubicBezTo>
                    <a:pt x="14552" y="11"/>
                    <a:pt x="14155" y="1"/>
                    <a:pt x="137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5205325" y="2737950"/>
              <a:ext cx="367775" cy="262100"/>
            </a:xfrm>
            <a:custGeom>
              <a:avLst/>
              <a:gdLst/>
              <a:ahLst/>
              <a:cxnLst/>
              <a:rect l="l" t="t" r="r" b="b"/>
              <a:pathLst>
                <a:path w="14711" h="10484" extrusionOk="0">
                  <a:moveTo>
                    <a:pt x="1" y="1"/>
                  </a:moveTo>
                  <a:lnTo>
                    <a:pt x="1" y="1"/>
                  </a:lnTo>
                  <a:cubicBezTo>
                    <a:pt x="43" y="126"/>
                    <a:pt x="126" y="189"/>
                    <a:pt x="210" y="231"/>
                  </a:cubicBezTo>
                  <a:cubicBezTo>
                    <a:pt x="398" y="399"/>
                    <a:pt x="628" y="503"/>
                    <a:pt x="859" y="566"/>
                  </a:cubicBezTo>
                  <a:lnTo>
                    <a:pt x="2281" y="963"/>
                  </a:lnTo>
                  <a:cubicBezTo>
                    <a:pt x="2825" y="1131"/>
                    <a:pt x="3411" y="1256"/>
                    <a:pt x="3893" y="1507"/>
                  </a:cubicBezTo>
                  <a:cubicBezTo>
                    <a:pt x="4771" y="1968"/>
                    <a:pt x="5608" y="2428"/>
                    <a:pt x="6403" y="2972"/>
                  </a:cubicBezTo>
                  <a:cubicBezTo>
                    <a:pt x="7805" y="3914"/>
                    <a:pt x="9103" y="4939"/>
                    <a:pt x="10358" y="6048"/>
                  </a:cubicBezTo>
                  <a:cubicBezTo>
                    <a:pt x="10944" y="6529"/>
                    <a:pt x="11488" y="7031"/>
                    <a:pt x="12053" y="7533"/>
                  </a:cubicBezTo>
                  <a:cubicBezTo>
                    <a:pt x="12116" y="7575"/>
                    <a:pt x="12157" y="7617"/>
                    <a:pt x="12199" y="7659"/>
                  </a:cubicBezTo>
                  <a:cubicBezTo>
                    <a:pt x="12534" y="8098"/>
                    <a:pt x="12952" y="8517"/>
                    <a:pt x="13350" y="8935"/>
                  </a:cubicBezTo>
                  <a:cubicBezTo>
                    <a:pt x="13727" y="9333"/>
                    <a:pt x="14103" y="9751"/>
                    <a:pt x="14438" y="10149"/>
                  </a:cubicBezTo>
                  <a:cubicBezTo>
                    <a:pt x="14522" y="10254"/>
                    <a:pt x="14605" y="10358"/>
                    <a:pt x="14710" y="10484"/>
                  </a:cubicBezTo>
                  <a:lnTo>
                    <a:pt x="14710" y="10295"/>
                  </a:lnTo>
                  <a:cubicBezTo>
                    <a:pt x="14647" y="9668"/>
                    <a:pt x="14396" y="9145"/>
                    <a:pt x="14020" y="8684"/>
                  </a:cubicBezTo>
                  <a:cubicBezTo>
                    <a:pt x="13727" y="8349"/>
                    <a:pt x="13413" y="8036"/>
                    <a:pt x="13078" y="7743"/>
                  </a:cubicBezTo>
                  <a:cubicBezTo>
                    <a:pt x="12764" y="7450"/>
                    <a:pt x="12429" y="7220"/>
                    <a:pt x="12116" y="6927"/>
                  </a:cubicBezTo>
                  <a:cubicBezTo>
                    <a:pt x="11718" y="6592"/>
                    <a:pt x="11362" y="6215"/>
                    <a:pt x="10965" y="5880"/>
                  </a:cubicBezTo>
                  <a:cubicBezTo>
                    <a:pt x="9437" y="4500"/>
                    <a:pt x="7805" y="3265"/>
                    <a:pt x="6090" y="2135"/>
                  </a:cubicBezTo>
                  <a:cubicBezTo>
                    <a:pt x="5776" y="1926"/>
                    <a:pt x="5462" y="1717"/>
                    <a:pt x="5148" y="1549"/>
                  </a:cubicBezTo>
                  <a:cubicBezTo>
                    <a:pt x="4834" y="1361"/>
                    <a:pt x="4520" y="1194"/>
                    <a:pt x="4185" y="1068"/>
                  </a:cubicBezTo>
                  <a:cubicBezTo>
                    <a:pt x="3683" y="859"/>
                    <a:pt x="3181" y="650"/>
                    <a:pt x="2700" y="503"/>
                  </a:cubicBezTo>
                  <a:cubicBezTo>
                    <a:pt x="2009" y="294"/>
                    <a:pt x="1319" y="106"/>
                    <a:pt x="608" y="43"/>
                  </a:cubicBezTo>
                  <a:cubicBezTo>
                    <a:pt x="419" y="22"/>
                    <a:pt x="231" y="2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5057825" y="2786000"/>
              <a:ext cx="406450" cy="169075"/>
            </a:xfrm>
            <a:custGeom>
              <a:avLst/>
              <a:gdLst/>
              <a:ahLst/>
              <a:cxnLst/>
              <a:rect l="l" t="t" r="r" b="b"/>
              <a:pathLst>
                <a:path w="16258" h="6763" extrusionOk="0">
                  <a:moveTo>
                    <a:pt x="4591" y="0"/>
                  </a:moveTo>
                  <a:cubicBezTo>
                    <a:pt x="4160" y="0"/>
                    <a:pt x="3733" y="36"/>
                    <a:pt x="3306" y="88"/>
                  </a:cubicBezTo>
                  <a:cubicBezTo>
                    <a:pt x="2637" y="171"/>
                    <a:pt x="1925" y="255"/>
                    <a:pt x="1235" y="360"/>
                  </a:cubicBezTo>
                  <a:cubicBezTo>
                    <a:pt x="900" y="401"/>
                    <a:pt x="565" y="485"/>
                    <a:pt x="230" y="569"/>
                  </a:cubicBezTo>
                  <a:lnTo>
                    <a:pt x="0" y="632"/>
                  </a:lnTo>
                  <a:cubicBezTo>
                    <a:pt x="105" y="694"/>
                    <a:pt x="210" y="715"/>
                    <a:pt x="314" y="715"/>
                  </a:cubicBezTo>
                  <a:cubicBezTo>
                    <a:pt x="565" y="715"/>
                    <a:pt x="795" y="715"/>
                    <a:pt x="1067" y="694"/>
                  </a:cubicBezTo>
                  <a:cubicBezTo>
                    <a:pt x="1689" y="619"/>
                    <a:pt x="2311" y="565"/>
                    <a:pt x="2941" y="565"/>
                  </a:cubicBezTo>
                  <a:cubicBezTo>
                    <a:pt x="3180" y="565"/>
                    <a:pt x="3420" y="573"/>
                    <a:pt x="3662" y="590"/>
                  </a:cubicBezTo>
                  <a:cubicBezTo>
                    <a:pt x="4499" y="632"/>
                    <a:pt x="5357" y="736"/>
                    <a:pt x="6194" y="925"/>
                  </a:cubicBezTo>
                  <a:cubicBezTo>
                    <a:pt x="6759" y="1050"/>
                    <a:pt x="7344" y="1218"/>
                    <a:pt x="7909" y="1406"/>
                  </a:cubicBezTo>
                  <a:cubicBezTo>
                    <a:pt x="8684" y="1657"/>
                    <a:pt x="9437" y="1950"/>
                    <a:pt x="10169" y="2306"/>
                  </a:cubicBezTo>
                  <a:cubicBezTo>
                    <a:pt x="10483" y="2473"/>
                    <a:pt x="10734" y="2661"/>
                    <a:pt x="11027" y="2870"/>
                  </a:cubicBezTo>
                  <a:cubicBezTo>
                    <a:pt x="12073" y="3603"/>
                    <a:pt x="13015" y="4440"/>
                    <a:pt x="13977" y="5235"/>
                  </a:cubicBezTo>
                  <a:cubicBezTo>
                    <a:pt x="14396" y="5611"/>
                    <a:pt x="14856" y="5967"/>
                    <a:pt x="15275" y="6344"/>
                  </a:cubicBezTo>
                  <a:cubicBezTo>
                    <a:pt x="15526" y="6574"/>
                    <a:pt x="15839" y="6679"/>
                    <a:pt x="16174" y="6762"/>
                  </a:cubicBezTo>
                  <a:lnTo>
                    <a:pt x="16258" y="6762"/>
                  </a:lnTo>
                  <a:cubicBezTo>
                    <a:pt x="16070" y="6490"/>
                    <a:pt x="15902" y="6281"/>
                    <a:pt x="15693" y="6072"/>
                  </a:cubicBezTo>
                  <a:cubicBezTo>
                    <a:pt x="15316" y="5695"/>
                    <a:pt x="14877" y="5319"/>
                    <a:pt x="14459" y="4984"/>
                  </a:cubicBezTo>
                  <a:cubicBezTo>
                    <a:pt x="14019" y="4649"/>
                    <a:pt x="13538" y="4272"/>
                    <a:pt x="13119" y="3875"/>
                  </a:cubicBezTo>
                  <a:cubicBezTo>
                    <a:pt x="12617" y="3435"/>
                    <a:pt x="12094" y="3038"/>
                    <a:pt x="11550" y="2682"/>
                  </a:cubicBezTo>
                  <a:cubicBezTo>
                    <a:pt x="10797" y="2159"/>
                    <a:pt x="10002" y="1678"/>
                    <a:pt x="9144" y="1301"/>
                  </a:cubicBezTo>
                  <a:cubicBezTo>
                    <a:pt x="8558" y="1050"/>
                    <a:pt x="7993" y="820"/>
                    <a:pt x="7386" y="694"/>
                  </a:cubicBezTo>
                  <a:cubicBezTo>
                    <a:pt x="7324" y="673"/>
                    <a:pt x="7198" y="632"/>
                    <a:pt x="7135" y="590"/>
                  </a:cubicBezTo>
                  <a:cubicBezTo>
                    <a:pt x="6612" y="297"/>
                    <a:pt x="6026" y="109"/>
                    <a:pt x="5399" y="46"/>
                  </a:cubicBezTo>
                  <a:cubicBezTo>
                    <a:pt x="5127" y="14"/>
                    <a:pt x="4858" y="0"/>
                    <a:pt x="45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910825" y="3219725"/>
              <a:ext cx="220250" cy="246925"/>
            </a:xfrm>
            <a:custGeom>
              <a:avLst/>
              <a:gdLst/>
              <a:ahLst/>
              <a:cxnLst/>
              <a:rect l="l" t="t" r="r" b="b"/>
              <a:pathLst>
                <a:path w="8810" h="9877" extrusionOk="0">
                  <a:moveTo>
                    <a:pt x="8569" y="1"/>
                  </a:moveTo>
                  <a:cubicBezTo>
                    <a:pt x="8512" y="1"/>
                    <a:pt x="8461" y="29"/>
                    <a:pt x="8391" y="84"/>
                  </a:cubicBezTo>
                  <a:cubicBezTo>
                    <a:pt x="8245" y="210"/>
                    <a:pt x="8161" y="377"/>
                    <a:pt x="8098" y="545"/>
                  </a:cubicBezTo>
                  <a:cubicBezTo>
                    <a:pt x="7973" y="900"/>
                    <a:pt x="7826" y="1256"/>
                    <a:pt x="7701" y="1591"/>
                  </a:cubicBezTo>
                  <a:cubicBezTo>
                    <a:pt x="7617" y="1884"/>
                    <a:pt x="7512" y="2156"/>
                    <a:pt x="7303" y="2386"/>
                  </a:cubicBezTo>
                  <a:cubicBezTo>
                    <a:pt x="7261" y="2407"/>
                    <a:pt x="7261" y="2491"/>
                    <a:pt x="7240" y="2574"/>
                  </a:cubicBezTo>
                  <a:cubicBezTo>
                    <a:pt x="6989" y="3348"/>
                    <a:pt x="6550" y="4060"/>
                    <a:pt x="6090" y="4708"/>
                  </a:cubicBezTo>
                  <a:cubicBezTo>
                    <a:pt x="5671" y="5252"/>
                    <a:pt x="5253" y="5838"/>
                    <a:pt x="4855" y="6403"/>
                  </a:cubicBezTo>
                  <a:cubicBezTo>
                    <a:pt x="4667" y="6675"/>
                    <a:pt x="4457" y="6884"/>
                    <a:pt x="4206" y="7073"/>
                  </a:cubicBezTo>
                  <a:cubicBezTo>
                    <a:pt x="2909" y="7931"/>
                    <a:pt x="1591" y="8705"/>
                    <a:pt x="189" y="9479"/>
                  </a:cubicBezTo>
                  <a:cubicBezTo>
                    <a:pt x="147" y="9500"/>
                    <a:pt x="84" y="9542"/>
                    <a:pt x="1" y="9584"/>
                  </a:cubicBezTo>
                  <a:cubicBezTo>
                    <a:pt x="105" y="9793"/>
                    <a:pt x="273" y="9877"/>
                    <a:pt x="482" y="9877"/>
                  </a:cubicBezTo>
                  <a:cubicBezTo>
                    <a:pt x="796" y="9877"/>
                    <a:pt x="1089" y="9751"/>
                    <a:pt x="1319" y="9584"/>
                  </a:cubicBezTo>
                  <a:cubicBezTo>
                    <a:pt x="1424" y="9500"/>
                    <a:pt x="1549" y="9437"/>
                    <a:pt x="1675" y="9395"/>
                  </a:cubicBezTo>
                  <a:cubicBezTo>
                    <a:pt x="2867" y="8956"/>
                    <a:pt x="3934" y="8349"/>
                    <a:pt x="4855" y="7449"/>
                  </a:cubicBezTo>
                  <a:cubicBezTo>
                    <a:pt x="5001" y="7303"/>
                    <a:pt x="5169" y="7136"/>
                    <a:pt x="5294" y="6989"/>
                  </a:cubicBezTo>
                  <a:cubicBezTo>
                    <a:pt x="5901" y="6257"/>
                    <a:pt x="6487" y="5524"/>
                    <a:pt x="6989" y="4708"/>
                  </a:cubicBezTo>
                  <a:cubicBezTo>
                    <a:pt x="7533" y="3788"/>
                    <a:pt x="8014" y="2846"/>
                    <a:pt x="8349" y="1842"/>
                  </a:cubicBezTo>
                  <a:cubicBezTo>
                    <a:pt x="8538" y="1340"/>
                    <a:pt x="8663" y="817"/>
                    <a:pt x="8768" y="294"/>
                  </a:cubicBezTo>
                  <a:cubicBezTo>
                    <a:pt x="8810" y="105"/>
                    <a:pt x="8810" y="105"/>
                    <a:pt x="8663" y="22"/>
                  </a:cubicBezTo>
                  <a:cubicBezTo>
                    <a:pt x="8628" y="8"/>
                    <a:pt x="8598" y="1"/>
                    <a:pt x="85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5145700" y="3189900"/>
              <a:ext cx="174225" cy="402650"/>
            </a:xfrm>
            <a:custGeom>
              <a:avLst/>
              <a:gdLst/>
              <a:ahLst/>
              <a:cxnLst/>
              <a:rect l="l" t="t" r="r" b="b"/>
              <a:pathLst>
                <a:path w="6969" h="16106" extrusionOk="0">
                  <a:moveTo>
                    <a:pt x="6026" y="1"/>
                  </a:moveTo>
                  <a:cubicBezTo>
                    <a:pt x="6047" y="64"/>
                    <a:pt x="6047" y="127"/>
                    <a:pt x="6047" y="210"/>
                  </a:cubicBezTo>
                  <a:cubicBezTo>
                    <a:pt x="6131" y="796"/>
                    <a:pt x="6236" y="1403"/>
                    <a:pt x="6319" y="2010"/>
                  </a:cubicBezTo>
                  <a:cubicBezTo>
                    <a:pt x="6424" y="2679"/>
                    <a:pt x="6487" y="3370"/>
                    <a:pt x="6487" y="4039"/>
                  </a:cubicBezTo>
                  <a:cubicBezTo>
                    <a:pt x="6487" y="4667"/>
                    <a:pt x="6382" y="5274"/>
                    <a:pt x="6215" y="5881"/>
                  </a:cubicBezTo>
                  <a:cubicBezTo>
                    <a:pt x="6110" y="6215"/>
                    <a:pt x="6026" y="6529"/>
                    <a:pt x="5922" y="6864"/>
                  </a:cubicBezTo>
                  <a:cubicBezTo>
                    <a:pt x="5545" y="8119"/>
                    <a:pt x="5085" y="9312"/>
                    <a:pt x="4457" y="10463"/>
                  </a:cubicBezTo>
                  <a:cubicBezTo>
                    <a:pt x="3955" y="11404"/>
                    <a:pt x="3411" y="12346"/>
                    <a:pt x="2783" y="13204"/>
                  </a:cubicBezTo>
                  <a:cubicBezTo>
                    <a:pt x="2239" y="13936"/>
                    <a:pt x="1653" y="14606"/>
                    <a:pt x="984" y="15233"/>
                  </a:cubicBezTo>
                  <a:cubicBezTo>
                    <a:pt x="879" y="15317"/>
                    <a:pt x="796" y="15380"/>
                    <a:pt x="670" y="15401"/>
                  </a:cubicBezTo>
                  <a:cubicBezTo>
                    <a:pt x="503" y="15422"/>
                    <a:pt x="377" y="15484"/>
                    <a:pt x="210" y="15526"/>
                  </a:cubicBezTo>
                  <a:cubicBezTo>
                    <a:pt x="84" y="15589"/>
                    <a:pt x="0" y="15652"/>
                    <a:pt x="0" y="15819"/>
                  </a:cubicBezTo>
                  <a:cubicBezTo>
                    <a:pt x="42" y="15966"/>
                    <a:pt x="168" y="16049"/>
                    <a:pt x="293" y="16070"/>
                  </a:cubicBezTo>
                  <a:cubicBezTo>
                    <a:pt x="356" y="16094"/>
                    <a:pt x="419" y="16106"/>
                    <a:pt x="481" y="16106"/>
                  </a:cubicBezTo>
                  <a:cubicBezTo>
                    <a:pt x="583" y="16106"/>
                    <a:pt x="683" y="16073"/>
                    <a:pt x="775" y="16008"/>
                  </a:cubicBezTo>
                  <a:cubicBezTo>
                    <a:pt x="837" y="15945"/>
                    <a:pt x="942" y="15861"/>
                    <a:pt x="1005" y="15798"/>
                  </a:cubicBezTo>
                  <a:cubicBezTo>
                    <a:pt x="1109" y="15652"/>
                    <a:pt x="1214" y="15589"/>
                    <a:pt x="1319" y="15505"/>
                  </a:cubicBezTo>
                  <a:cubicBezTo>
                    <a:pt x="2093" y="14961"/>
                    <a:pt x="2721" y="14250"/>
                    <a:pt x="3306" y="13455"/>
                  </a:cubicBezTo>
                  <a:cubicBezTo>
                    <a:pt x="3913" y="12618"/>
                    <a:pt x="4436" y="11739"/>
                    <a:pt x="4876" y="10818"/>
                  </a:cubicBezTo>
                  <a:cubicBezTo>
                    <a:pt x="5190" y="10212"/>
                    <a:pt x="5420" y="9626"/>
                    <a:pt x="5692" y="8998"/>
                  </a:cubicBezTo>
                  <a:cubicBezTo>
                    <a:pt x="5901" y="8412"/>
                    <a:pt x="6131" y="7847"/>
                    <a:pt x="6319" y="7261"/>
                  </a:cubicBezTo>
                  <a:cubicBezTo>
                    <a:pt x="6529" y="6613"/>
                    <a:pt x="6696" y="5922"/>
                    <a:pt x="6780" y="5253"/>
                  </a:cubicBezTo>
                  <a:cubicBezTo>
                    <a:pt x="6842" y="4855"/>
                    <a:pt x="6884" y="4458"/>
                    <a:pt x="6905" y="4039"/>
                  </a:cubicBezTo>
                  <a:cubicBezTo>
                    <a:pt x="6968" y="3056"/>
                    <a:pt x="6947" y="2093"/>
                    <a:pt x="6633" y="1110"/>
                  </a:cubicBezTo>
                  <a:cubicBezTo>
                    <a:pt x="6529" y="754"/>
                    <a:pt x="6361" y="440"/>
                    <a:pt x="6152" y="127"/>
                  </a:cubicBezTo>
                  <a:cubicBezTo>
                    <a:pt x="6131" y="64"/>
                    <a:pt x="6068" y="43"/>
                    <a:pt x="60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4783725" y="2766725"/>
              <a:ext cx="351525" cy="151125"/>
            </a:xfrm>
            <a:custGeom>
              <a:avLst/>
              <a:gdLst/>
              <a:ahLst/>
              <a:cxnLst/>
              <a:rect l="l" t="t" r="r" b="b"/>
              <a:pathLst>
                <a:path w="14061" h="6045" extrusionOk="0">
                  <a:moveTo>
                    <a:pt x="13412" y="1"/>
                  </a:moveTo>
                  <a:cubicBezTo>
                    <a:pt x="12303" y="1"/>
                    <a:pt x="11257" y="189"/>
                    <a:pt x="10211" y="440"/>
                  </a:cubicBezTo>
                  <a:cubicBezTo>
                    <a:pt x="9374" y="649"/>
                    <a:pt x="8516" y="880"/>
                    <a:pt x="7679" y="1172"/>
                  </a:cubicBezTo>
                  <a:cubicBezTo>
                    <a:pt x="6717" y="1507"/>
                    <a:pt x="5775" y="1989"/>
                    <a:pt x="4855" y="2491"/>
                  </a:cubicBezTo>
                  <a:cubicBezTo>
                    <a:pt x="4039" y="2951"/>
                    <a:pt x="3243" y="3432"/>
                    <a:pt x="2427" y="3872"/>
                  </a:cubicBezTo>
                  <a:cubicBezTo>
                    <a:pt x="1925" y="4165"/>
                    <a:pt x="1465" y="4499"/>
                    <a:pt x="1046" y="4897"/>
                  </a:cubicBezTo>
                  <a:cubicBezTo>
                    <a:pt x="774" y="5127"/>
                    <a:pt x="523" y="5378"/>
                    <a:pt x="272" y="5629"/>
                  </a:cubicBezTo>
                  <a:cubicBezTo>
                    <a:pt x="210" y="5692"/>
                    <a:pt x="126" y="5797"/>
                    <a:pt x="63" y="5880"/>
                  </a:cubicBezTo>
                  <a:cubicBezTo>
                    <a:pt x="42" y="5901"/>
                    <a:pt x="21" y="5964"/>
                    <a:pt x="0" y="6027"/>
                  </a:cubicBezTo>
                  <a:cubicBezTo>
                    <a:pt x="31" y="6039"/>
                    <a:pt x="58" y="6044"/>
                    <a:pt x="83" y="6044"/>
                  </a:cubicBezTo>
                  <a:cubicBezTo>
                    <a:pt x="143" y="6044"/>
                    <a:pt x="192" y="6015"/>
                    <a:pt x="251" y="5985"/>
                  </a:cubicBezTo>
                  <a:cubicBezTo>
                    <a:pt x="670" y="5755"/>
                    <a:pt x="1088" y="5546"/>
                    <a:pt x="1486" y="5294"/>
                  </a:cubicBezTo>
                  <a:cubicBezTo>
                    <a:pt x="2030" y="4981"/>
                    <a:pt x="2532" y="4625"/>
                    <a:pt x="3055" y="4290"/>
                  </a:cubicBezTo>
                  <a:cubicBezTo>
                    <a:pt x="3725" y="3851"/>
                    <a:pt x="4415" y="3411"/>
                    <a:pt x="5148" y="3118"/>
                  </a:cubicBezTo>
                  <a:cubicBezTo>
                    <a:pt x="5210" y="3077"/>
                    <a:pt x="5252" y="3056"/>
                    <a:pt x="5273" y="3035"/>
                  </a:cubicBezTo>
                  <a:cubicBezTo>
                    <a:pt x="5817" y="2512"/>
                    <a:pt x="6487" y="2135"/>
                    <a:pt x="7219" y="1926"/>
                  </a:cubicBezTo>
                  <a:cubicBezTo>
                    <a:pt x="7763" y="1779"/>
                    <a:pt x="8328" y="1654"/>
                    <a:pt x="8893" y="1486"/>
                  </a:cubicBezTo>
                  <a:cubicBezTo>
                    <a:pt x="9228" y="1403"/>
                    <a:pt x="9541" y="1298"/>
                    <a:pt x="9876" y="1235"/>
                  </a:cubicBezTo>
                  <a:lnTo>
                    <a:pt x="10044" y="1152"/>
                  </a:lnTo>
                  <a:cubicBezTo>
                    <a:pt x="10358" y="942"/>
                    <a:pt x="10713" y="838"/>
                    <a:pt x="11090" y="775"/>
                  </a:cubicBezTo>
                  <a:cubicBezTo>
                    <a:pt x="11550" y="733"/>
                    <a:pt x="12031" y="733"/>
                    <a:pt x="12471" y="670"/>
                  </a:cubicBezTo>
                  <a:cubicBezTo>
                    <a:pt x="12764" y="649"/>
                    <a:pt x="13036" y="608"/>
                    <a:pt x="13329" y="545"/>
                  </a:cubicBezTo>
                  <a:cubicBezTo>
                    <a:pt x="13538" y="524"/>
                    <a:pt x="13726" y="419"/>
                    <a:pt x="13873" y="294"/>
                  </a:cubicBezTo>
                  <a:cubicBezTo>
                    <a:pt x="13956" y="210"/>
                    <a:pt x="14040" y="147"/>
                    <a:pt x="14061" y="22"/>
                  </a:cubicBezTo>
                  <a:cubicBezTo>
                    <a:pt x="13831" y="1"/>
                    <a:pt x="13622" y="1"/>
                    <a:pt x="134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245075" y="2717875"/>
              <a:ext cx="337425" cy="240325"/>
            </a:xfrm>
            <a:custGeom>
              <a:avLst/>
              <a:gdLst/>
              <a:ahLst/>
              <a:cxnLst/>
              <a:rect l="l" t="t" r="r" b="b"/>
              <a:pathLst>
                <a:path w="13497" h="9613" extrusionOk="0">
                  <a:moveTo>
                    <a:pt x="148" y="1"/>
                  </a:moveTo>
                  <a:cubicBezTo>
                    <a:pt x="104" y="1"/>
                    <a:pt x="47" y="20"/>
                    <a:pt x="1" y="51"/>
                  </a:cubicBezTo>
                  <a:cubicBezTo>
                    <a:pt x="1" y="176"/>
                    <a:pt x="85" y="197"/>
                    <a:pt x="147" y="218"/>
                  </a:cubicBezTo>
                  <a:cubicBezTo>
                    <a:pt x="294" y="302"/>
                    <a:pt x="440" y="406"/>
                    <a:pt x="608" y="448"/>
                  </a:cubicBezTo>
                  <a:cubicBezTo>
                    <a:pt x="922" y="595"/>
                    <a:pt x="1256" y="699"/>
                    <a:pt x="1570" y="804"/>
                  </a:cubicBezTo>
                  <a:cubicBezTo>
                    <a:pt x="2909" y="1243"/>
                    <a:pt x="4165" y="1808"/>
                    <a:pt x="5295" y="2687"/>
                  </a:cubicBezTo>
                  <a:cubicBezTo>
                    <a:pt x="5399" y="2750"/>
                    <a:pt x="5504" y="2834"/>
                    <a:pt x="5608" y="2896"/>
                  </a:cubicBezTo>
                  <a:cubicBezTo>
                    <a:pt x="6320" y="3273"/>
                    <a:pt x="6906" y="3754"/>
                    <a:pt x="7513" y="4277"/>
                  </a:cubicBezTo>
                  <a:cubicBezTo>
                    <a:pt x="8057" y="4779"/>
                    <a:pt x="8621" y="5282"/>
                    <a:pt x="9186" y="5763"/>
                  </a:cubicBezTo>
                  <a:cubicBezTo>
                    <a:pt x="9605" y="6139"/>
                    <a:pt x="10044" y="6453"/>
                    <a:pt x="10505" y="6767"/>
                  </a:cubicBezTo>
                  <a:cubicBezTo>
                    <a:pt x="10672" y="6893"/>
                    <a:pt x="10839" y="7018"/>
                    <a:pt x="10986" y="7186"/>
                  </a:cubicBezTo>
                  <a:cubicBezTo>
                    <a:pt x="11572" y="7751"/>
                    <a:pt x="12137" y="8316"/>
                    <a:pt x="12723" y="8880"/>
                  </a:cubicBezTo>
                  <a:cubicBezTo>
                    <a:pt x="12953" y="9111"/>
                    <a:pt x="13183" y="9362"/>
                    <a:pt x="13476" y="9613"/>
                  </a:cubicBezTo>
                  <a:lnTo>
                    <a:pt x="13497" y="9613"/>
                  </a:lnTo>
                  <a:cubicBezTo>
                    <a:pt x="13476" y="9529"/>
                    <a:pt x="13476" y="9487"/>
                    <a:pt x="13476" y="9424"/>
                  </a:cubicBezTo>
                  <a:cubicBezTo>
                    <a:pt x="13392" y="8901"/>
                    <a:pt x="13162" y="8462"/>
                    <a:pt x="12848" y="8044"/>
                  </a:cubicBezTo>
                  <a:cubicBezTo>
                    <a:pt x="12513" y="7625"/>
                    <a:pt x="12095" y="7248"/>
                    <a:pt x="11676" y="6935"/>
                  </a:cubicBezTo>
                  <a:cubicBezTo>
                    <a:pt x="11237" y="6600"/>
                    <a:pt x="10777" y="6328"/>
                    <a:pt x="10358" y="5972"/>
                  </a:cubicBezTo>
                  <a:cubicBezTo>
                    <a:pt x="10107" y="5763"/>
                    <a:pt x="9898" y="5595"/>
                    <a:pt x="9668" y="5365"/>
                  </a:cubicBezTo>
                  <a:cubicBezTo>
                    <a:pt x="9626" y="5323"/>
                    <a:pt x="9605" y="5303"/>
                    <a:pt x="9563" y="5282"/>
                  </a:cubicBezTo>
                  <a:cubicBezTo>
                    <a:pt x="8747" y="4717"/>
                    <a:pt x="7952" y="4110"/>
                    <a:pt x="7199" y="3503"/>
                  </a:cubicBezTo>
                  <a:cubicBezTo>
                    <a:pt x="6445" y="2875"/>
                    <a:pt x="5692" y="2269"/>
                    <a:pt x="4876" y="1746"/>
                  </a:cubicBezTo>
                  <a:cubicBezTo>
                    <a:pt x="4228" y="1306"/>
                    <a:pt x="3516" y="929"/>
                    <a:pt x="2784" y="637"/>
                  </a:cubicBezTo>
                  <a:cubicBezTo>
                    <a:pt x="2554" y="574"/>
                    <a:pt x="2303" y="448"/>
                    <a:pt x="2051" y="365"/>
                  </a:cubicBezTo>
                  <a:cubicBezTo>
                    <a:pt x="1633" y="197"/>
                    <a:pt x="1215" y="93"/>
                    <a:pt x="775" y="51"/>
                  </a:cubicBezTo>
                  <a:cubicBezTo>
                    <a:pt x="587" y="51"/>
                    <a:pt x="378" y="9"/>
                    <a:pt x="189" y="9"/>
                  </a:cubicBezTo>
                  <a:cubicBezTo>
                    <a:pt x="178" y="3"/>
                    <a:pt x="164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4940125" y="2817300"/>
              <a:ext cx="401750" cy="65050"/>
            </a:xfrm>
            <a:custGeom>
              <a:avLst/>
              <a:gdLst/>
              <a:ahLst/>
              <a:cxnLst/>
              <a:rect l="l" t="t" r="r" b="b"/>
              <a:pathLst>
                <a:path w="16070" h="2602" extrusionOk="0">
                  <a:moveTo>
                    <a:pt x="8018" y="0"/>
                  </a:moveTo>
                  <a:cubicBezTo>
                    <a:pt x="7845" y="0"/>
                    <a:pt x="7670" y="3"/>
                    <a:pt x="7491" y="7"/>
                  </a:cubicBezTo>
                  <a:cubicBezTo>
                    <a:pt x="6445" y="28"/>
                    <a:pt x="5441" y="91"/>
                    <a:pt x="4394" y="112"/>
                  </a:cubicBezTo>
                  <a:cubicBezTo>
                    <a:pt x="3997" y="112"/>
                    <a:pt x="3599" y="112"/>
                    <a:pt x="3202" y="133"/>
                  </a:cubicBezTo>
                  <a:cubicBezTo>
                    <a:pt x="2428" y="196"/>
                    <a:pt x="1633" y="321"/>
                    <a:pt x="858" y="530"/>
                  </a:cubicBezTo>
                  <a:cubicBezTo>
                    <a:pt x="670" y="593"/>
                    <a:pt x="482" y="656"/>
                    <a:pt x="314" y="740"/>
                  </a:cubicBezTo>
                  <a:cubicBezTo>
                    <a:pt x="231" y="761"/>
                    <a:pt x="168" y="802"/>
                    <a:pt x="126" y="844"/>
                  </a:cubicBezTo>
                  <a:cubicBezTo>
                    <a:pt x="0" y="949"/>
                    <a:pt x="0" y="1054"/>
                    <a:pt x="126" y="1179"/>
                  </a:cubicBezTo>
                  <a:cubicBezTo>
                    <a:pt x="1046" y="829"/>
                    <a:pt x="1999" y="690"/>
                    <a:pt x="2984" y="690"/>
                  </a:cubicBezTo>
                  <a:cubicBezTo>
                    <a:pt x="3118" y="690"/>
                    <a:pt x="3254" y="693"/>
                    <a:pt x="3390" y="698"/>
                  </a:cubicBezTo>
                  <a:cubicBezTo>
                    <a:pt x="3725" y="698"/>
                    <a:pt x="4081" y="719"/>
                    <a:pt x="4415" y="719"/>
                  </a:cubicBezTo>
                  <a:cubicBezTo>
                    <a:pt x="4750" y="719"/>
                    <a:pt x="5127" y="698"/>
                    <a:pt x="5462" y="677"/>
                  </a:cubicBezTo>
                  <a:cubicBezTo>
                    <a:pt x="6140" y="632"/>
                    <a:pt x="6830" y="597"/>
                    <a:pt x="7514" y="597"/>
                  </a:cubicBezTo>
                  <a:cubicBezTo>
                    <a:pt x="7780" y="597"/>
                    <a:pt x="8044" y="602"/>
                    <a:pt x="8307" y="614"/>
                  </a:cubicBezTo>
                  <a:cubicBezTo>
                    <a:pt x="8893" y="635"/>
                    <a:pt x="9437" y="698"/>
                    <a:pt x="10002" y="740"/>
                  </a:cubicBezTo>
                  <a:cubicBezTo>
                    <a:pt x="10609" y="823"/>
                    <a:pt x="11195" y="928"/>
                    <a:pt x="11760" y="1095"/>
                  </a:cubicBezTo>
                  <a:cubicBezTo>
                    <a:pt x="12073" y="1200"/>
                    <a:pt x="12387" y="1242"/>
                    <a:pt x="12680" y="1346"/>
                  </a:cubicBezTo>
                  <a:cubicBezTo>
                    <a:pt x="13120" y="1472"/>
                    <a:pt x="13517" y="1723"/>
                    <a:pt x="13915" y="1932"/>
                  </a:cubicBezTo>
                  <a:cubicBezTo>
                    <a:pt x="14270" y="2100"/>
                    <a:pt x="14668" y="2309"/>
                    <a:pt x="15065" y="2455"/>
                  </a:cubicBezTo>
                  <a:cubicBezTo>
                    <a:pt x="15337" y="2560"/>
                    <a:pt x="15630" y="2602"/>
                    <a:pt x="15944" y="2602"/>
                  </a:cubicBezTo>
                  <a:cubicBezTo>
                    <a:pt x="15965" y="2602"/>
                    <a:pt x="16028" y="2581"/>
                    <a:pt x="16070" y="2581"/>
                  </a:cubicBezTo>
                  <a:cubicBezTo>
                    <a:pt x="16007" y="2518"/>
                    <a:pt x="15965" y="2497"/>
                    <a:pt x="15923" y="2476"/>
                  </a:cubicBezTo>
                  <a:cubicBezTo>
                    <a:pt x="15170" y="1974"/>
                    <a:pt x="14354" y="1556"/>
                    <a:pt x="13517" y="1221"/>
                  </a:cubicBezTo>
                  <a:cubicBezTo>
                    <a:pt x="12889" y="949"/>
                    <a:pt x="12262" y="740"/>
                    <a:pt x="11634" y="530"/>
                  </a:cubicBezTo>
                  <a:cubicBezTo>
                    <a:pt x="11027" y="342"/>
                    <a:pt x="10400" y="196"/>
                    <a:pt x="9751" y="112"/>
                  </a:cubicBezTo>
                  <a:cubicBezTo>
                    <a:pt x="9183" y="31"/>
                    <a:pt x="8615" y="0"/>
                    <a:pt x="80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5170800" y="3301700"/>
              <a:ext cx="175800" cy="309850"/>
            </a:xfrm>
            <a:custGeom>
              <a:avLst/>
              <a:gdLst/>
              <a:ahLst/>
              <a:cxnLst/>
              <a:rect l="l" t="t" r="r" b="b"/>
              <a:pathLst>
                <a:path w="7032" h="12394" extrusionOk="0">
                  <a:moveTo>
                    <a:pt x="6696" y="1"/>
                  </a:moveTo>
                  <a:cubicBezTo>
                    <a:pt x="6653" y="1"/>
                    <a:pt x="6604" y="17"/>
                    <a:pt x="6550" y="48"/>
                  </a:cubicBezTo>
                  <a:cubicBezTo>
                    <a:pt x="6487" y="69"/>
                    <a:pt x="6445" y="111"/>
                    <a:pt x="6445" y="195"/>
                  </a:cubicBezTo>
                  <a:cubicBezTo>
                    <a:pt x="6424" y="1199"/>
                    <a:pt x="6194" y="2162"/>
                    <a:pt x="5859" y="3082"/>
                  </a:cubicBezTo>
                  <a:cubicBezTo>
                    <a:pt x="5546" y="3919"/>
                    <a:pt x="5190" y="4735"/>
                    <a:pt x="4855" y="5551"/>
                  </a:cubicBezTo>
                  <a:cubicBezTo>
                    <a:pt x="4625" y="6116"/>
                    <a:pt x="4416" y="6660"/>
                    <a:pt x="4269" y="7204"/>
                  </a:cubicBezTo>
                  <a:cubicBezTo>
                    <a:pt x="4269" y="7267"/>
                    <a:pt x="4227" y="7288"/>
                    <a:pt x="4206" y="7351"/>
                  </a:cubicBezTo>
                  <a:cubicBezTo>
                    <a:pt x="3746" y="8167"/>
                    <a:pt x="3265" y="8983"/>
                    <a:pt x="2700" y="9736"/>
                  </a:cubicBezTo>
                  <a:cubicBezTo>
                    <a:pt x="2198" y="10406"/>
                    <a:pt x="1612" y="10971"/>
                    <a:pt x="942" y="11452"/>
                  </a:cubicBezTo>
                  <a:cubicBezTo>
                    <a:pt x="733" y="11598"/>
                    <a:pt x="524" y="11745"/>
                    <a:pt x="336" y="11891"/>
                  </a:cubicBezTo>
                  <a:cubicBezTo>
                    <a:pt x="210" y="11996"/>
                    <a:pt x="105" y="12121"/>
                    <a:pt x="43" y="12226"/>
                  </a:cubicBezTo>
                  <a:cubicBezTo>
                    <a:pt x="22" y="12247"/>
                    <a:pt x="22" y="12310"/>
                    <a:pt x="1" y="12331"/>
                  </a:cubicBezTo>
                  <a:cubicBezTo>
                    <a:pt x="22" y="12352"/>
                    <a:pt x="22" y="12352"/>
                    <a:pt x="22" y="12393"/>
                  </a:cubicBezTo>
                  <a:cubicBezTo>
                    <a:pt x="43" y="12393"/>
                    <a:pt x="105" y="12393"/>
                    <a:pt x="147" y="12352"/>
                  </a:cubicBezTo>
                  <a:cubicBezTo>
                    <a:pt x="419" y="12247"/>
                    <a:pt x="670" y="12142"/>
                    <a:pt x="942" y="12017"/>
                  </a:cubicBezTo>
                  <a:cubicBezTo>
                    <a:pt x="1528" y="11724"/>
                    <a:pt x="2030" y="11347"/>
                    <a:pt x="2512" y="10866"/>
                  </a:cubicBezTo>
                  <a:cubicBezTo>
                    <a:pt x="3014" y="10364"/>
                    <a:pt x="3453" y="9778"/>
                    <a:pt x="3872" y="9192"/>
                  </a:cubicBezTo>
                  <a:cubicBezTo>
                    <a:pt x="4311" y="8606"/>
                    <a:pt x="4625" y="7937"/>
                    <a:pt x="4855" y="7267"/>
                  </a:cubicBezTo>
                  <a:cubicBezTo>
                    <a:pt x="5127" y="6535"/>
                    <a:pt x="5357" y="5761"/>
                    <a:pt x="5608" y="5007"/>
                  </a:cubicBezTo>
                  <a:cubicBezTo>
                    <a:pt x="5859" y="4359"/>
                    <a:pt x="6069" y="3731"/>
                    <a:pt x="6382" y="3103"/>
                  </a:cubicBezTo>
                  <a:cubicBezTo>
                    <a:pt x="6424" y="3020"/>
                    <a:pt x="6487" y="2915"/>
                    <a:pt x="6529" y="2831"/>
                  </a:cubicBezTo>
                  <a:cubicBezTo>
                    <a:pt x="6613" y="2706"/>
                    <a:pt x="6696" y="2559"/>
                    <a:pt x="6738" y="2392"/>
                  </a:cubicBezTo>
                  <a:cubicBezTo>
                    <a:pt x="6947" y="1785"/>
                    <a:pt x="7031" y="1199"/>
                    <a:pt x="6968" y="572"/>
                  </a:cubicBezTo>
                  <a:cubicBezTo>
                    <a:pt x="6968" y="425"/>
                    <a:pt x="6927" y="279"/>
                    <a:pt x="6864" y="153"/>
                  </a:cubicBezTo>
                  <a:cubicBezTo>
                    <a:pt x="6824" y="48"/>
                    <a:pt x="6768" y="1"/>
                    <a:pt x="66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4866375" y="3257525"/>
              <a:ext cx="218150" cy="187675"/>
            </a:xfrm>
            <a:custGeom>
              <a:avLst/>
              <a:gdLst/>
              <a:ahLst/>
              <a:cxnLst/>
              <a:rect l="l" t="t" r="r" b="b"/>
              <a:pathLst>
                <a:path w="8726" h="7507" extrusionOk="0">
                  <a:moveTo>
                    <a:pt x="8422" y="0"/>
                  </a:moveTo>
                  <a:cubicBezTo>
                    <a:pt x="8323" y="0"/>
                    <a:pt x="8223" y="26"/>
                    <a:pt x="8119" y="79"/>
                  </a:cubicBezTo>
                  <a:cubicBezTo>
                    <a:pt x="7993" y="162"/>
                    <a:pt x="7888" y="267"/>
                    <a:pt x="7784" y="393"/>
                  </a:cubicBezTo>
                  <a:cubicBezTo>
                    <a:pt x="7596" y="665"/>
                    <a:pt x="7470" y="979"/>
                    <a:pt x="7303" y="1271"/>
                  </a:cubicBezTo>
                  <a:cubicBezTo>
                    <a:pt x="7156" y="1585"/>
                    <a:pt x="6989" y="1899"/>
                    <a:pt x="6821" y="2213"/>
                  </a:cubicBezTo>
                  <a:cubicBezTo>
                    <a:pt x="6717" y="2380"/>
                    <a:pt x="6549" y="2527"/>
                    <a:pt x="6424" y="2673"/>
                  </a:cubicBezTo>
                  <a:cubicBezTo>
                    <a:pt x="6298" y="2841"/>
                    <a:pt x="6110" y="2903"/>
                    <a:pt x="5901" y="2945"/>
                  </a:cubicBezTo>
                  <a:cubicBezTo>
                    <a:pt x="5817" y="2966"/>
                    <a:pt x="5775" y="2966"/>
                    <a:pt x="5733" y="3050"/>
                  </a:cubicBezTo>
                  <a:cubicBezTo>
                    <a:pt x="5378" y="3845"/>
                    <a:pt x="4834" y="4515"/>
                    <a:pt x="4143" y="5059"/>
                  </a:cubicBezTo>
                  <a:cubicBezTo>
                    <a:pt x="3097" y="5916"/>
                    <a:pt x="1925" y="6502"/>
                    <a:pt x="649" y="6858"/>
                  </a:cubicBezTo>
                  <a:cubicBezTo>
                    <a:pt x="502" y="6879"/>
                    <a:pt x="377" y="6942"/>
                    <a:pt x="251" y="7025"/>
                  </a:cubicBezTo>
                  <a:cubicBezTo>
                    <a:pt x="168" y="7067"/>
                    <a:pt x="84" y="7172"/>
                    <a:pt x="63" y="7172"/>
                  </a:cubicBezTo>
                  <a:cubicBezTo>
                    <a:pt x="0" y="7277"/>
                    <a:pt x="42" y="7381"/>
                    <a:pt x="147" y="7444"/>
                  </a:cubicBezTo>
                  <a:cubicBezTo>
                    <a:pt x="209" y="7486"/>
                    <a:pt x="293" y="7507"/>
                    <a:pt x="377" y="7507"/>
                  </a:cubicBezTo>
                  <a:cubicBezTo>
                    <a:pt x="523" y="7507"/>
                    <a:pt x="691" y="7486"/>
                    <a:pt x="816" y="7444"/>
                  </a:cubicBezTo>
                  <a:cubicBezTo>
                    <a:pt x="1737" y="7067"/>
                    <a:pt x="2658" y="6670"/>
                    <a:pt x="3515" y="6209"/>
                  </a:cubicBezTo>
                  <a:cubicBezTo>
                    <a:pt x="4122" y="5875"/>
                    <a:pt x="4687" y="5498"/>
                    <a:pt x="5210" y="5038"/>
                  </a:cubicBezTo>
                  <a:cubicBezTo>
                    <a:pt x="5294" y="4954"/>
                    <a:pt x="5399" y="4870"/>
                    <a:pt x="5482" y="4766"/>
                  </a:cubicBezTo>
                  <a:cubicBezTo>
                    <a:pt x="6131" y="3992"/>
                    <a:pt x="6800" y="3217"/>
                    <a:pt x="7407" y="2380"/>
                  </a:cubicBezTo>
                  <a:cubicBezTo>
                    <a:pt x="7909" y="1711"/>
                    <a:pt x="8349" y="979"/>
                    <a:pt x="8684" y="162"/>
                  </a:cubicBezTo>
                  <a:cubicBezTo>
                    <a:pt x="8684" y="142"/>
                    <a:pt x="8684" y="121"/>
                    <a:pt x="8725" y="79"/>
                  </a:cubicBezTo>
                  <a:cubicBezTo>
                    <a:pt x="8621" y="26"/>
                    <a:pt x="8521" y="0"/>
                    <a:pt x="84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5320925" y="2985100"/>
              <a:ext cx="185725" cy="296975"/>
            </a:xfrm>
            <a:custGeom>
              <a:avLst/>
              <a:gdLst/>
              <a:ahLst/>
              <a:cxnLst/>
              <a:rect l="l" t="t" r="r" b="b"/>
              <a:pathLst>
                <a:path w="7429" h="11879" extrusionOk="0">
                  <a:moveTo>
                    <a:pt x="272" y="0"/>
                  </a:moveTo>
                  <a:cubicBezTo>
                    <a:pt x="238" y="0"/>
                    <a:pt x="203" y="5"/>
                    <a:pt x="168" y="12"/>
                  </a:cubicBezTo>
                  <a:cubicBezTo>
                    <a:pt x="64" y="54"/>
                    <a:pt x="1" y="137"/>
                    <a:pt x="64" y="221"/>
                  </a:cubicBezTo>
                  <a:cubicBezTo>
                    <a:pt x="85" y="305"/>
                    <a:pt x="126" y="388"/>
                    <a:pt x="189" y="472"/>
                  </a:cubicBezTo>
                  <a:cubicBezTo>
                    <a:pt x="336" y="619"/>
                    <a:pt x="503" y="807"/>
                    <a:pt x="650" y="953"/>
                  </a:cubicBezTo>
                  <a:cubicBezTo>
                    <a:pt x="1005" y="1267"/>
                    <a:pt x="1319" y="1581"/>
                    <a:pt x="1675" y="1874"/>
                  </a:cubicBezTo>
                  <a:cubicBezTo>
                    <a:pt x="2407" y="2481"/>
                    <a:pt x="3014" y="3192"/>
                    <a:pt x="3516" y="3987"/>
                  </a:cubicBezTo>
                  <a:cubicBezTo>
                    <a:pt x="3851" y="4573"/>
                    <a:pt x="4207" y="5138"/>
                    <a:pt x="4583" y="5703"/>
                  </a:cubicBezTo>
                  <a:cubicBezTo>
                    <a:pt x="4771" y="5975"/>
                    <a:pt x="5002" y="6247"/>
                    <a:pt x="5211" y="6498"/>
                  </a:cubicBezTo>
                  <a:cubicBezTo>
                    <a:pt x="5253" y="6561"/>
                    <a:pt x="5295" y="6624"/>
                    <a:pt x="5315" y="6666"/>
                  </a:cubicBezTo>
                  <a:cubicBezTo>
                    <a:pt x="5567" y="7419"/>
                    <a:pt x="5922" y="8151"/>
                    <a:pt x="6194" y="8925"/>
                  </a:cubicBezTo>
                  <a:cubicBezTo>
                    <a:pt x="6362" y="9281"/>
                    <a:pt x="6487" y="9679"/>
                    <a:pt x="6613" y="10034"/>
                  </a:cubicBezTo>
                  <a:cubicBezTo>
                    <a:pt x="6780" y="10453"/>
                    <a:pt x="6885" y="10913"/>
                    <a:pt x="6948" y="11373"/>
                  </a:cubicBezTo>
                  <a:cubicBezTo>
                    <a:pt x="6948" y="11499"/>
                    <a:pt x="6989" y="11645"/>
                    <a:pt x="7073" y="11750"/>
                  </a:cubicBezTo>
                  <a:cubicBezTo>
                    <a:pt x="7148" y="11806"/>
                    <a:pt x="7206" y="11879"/>
                    <a:pt x="7322" y="11879"/>
                  </a:cubicBezTo>
                  <a:cubicBezTo>
                    <a:pt x="7336" y="11879"/>
                    <a:pt x="7350" y="11878"/>
                    <a:pt x="7366" y="11876"/>
                  </a:cubicBezTo>
                  <a:cubicBezTo>
                    <a:pt x="7387" y="11687"/>
                    <a:pt x="7408" y="11541"/>
                    <a:pt x="7408" y="11373"/>
                  </a:cubicBezTo>
                  <a:cubicBezTo>
                    <a:pt x="7429" y="10850"/>
                    <a:pt x="7324" y="10327"/>
                    <a:pt x="7094" y="9783"/>
                  </a:cubicBezTo>
                  <a:cubicBezTo>
                    <a:pt x="6906" y="9197"/>
                    <a:pt x="6655" y="8674"/>
                    <a:pt x="6424" y="8151"/>
                  </a:cubicBezTo>
                  <a:cubicBezTo>
                    <a:pt x="6173" y="7649"/>
                    <a:pt x="5943" y="7126"/>
                    <a:pt x="5713" y="6603"/>
                  </a:cubicBezTo>
                  <a:cubicBezTo>
                    <a:pt x="5546" y="6268"/>
                    <a:pt x="5378" y="5933"/>
                    <a:pt x="5190" y="5598"/>
                  </a:cubicBezTo>
                  <a:cubicBezTo>
                    <a:pt x="4144" y="3757"/>
                    <a:pt x="2826" y="2104"/>
                    <a:pt x="1235" y="723"/>
                  </a:cubicBezTo>
                  <a:cubicBezTo>
                    <a:pt x="1005" y="493"/>
                    <a:pt x="712" y="284"/>
                    <a:pt x="461" y="75"/>
                  </a:cubicBezTo>
                  <a:cubicBezTo>
                    <a:pt x="405" y="19"/>
                    <a:pt x="340" y="0"/>
                    <a:pt x="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4824525" y="3140225"/>
              <a:ext cx="185725" cy="188325"/>
            </a:xfrm>
            <a:custGeom>
              <a:avLst/>
              <a:gdLst/>
              <a:ahLst/>
              <a:cxnLst/>
              <a:rect l="l" t="t" r="r" b="b"/>
              <a:pathLst>
                <a:path w="7429" h="7533" extrusionOk="0">
                  <a:moveTo>
                    <a:pt x="7303" y="0"/>
                  </a:moveTo>
                  <a:cubicBezTo>
                    <a:pt x="7177" y="105"/>
                    <a:pt x="7052" y="168"/>
                    <a:pt x="6947" y="272"/>
                  </a:cubicBezTo>
                  <a:cubicBezTo>
                    <a:pt x="6361" y="753"/>
                    <a:pt x="5838" y="1318"/>
                    <a:pt x="5336" y="1925"/>
                  </a:cubicBezTo>
                  <a:cubicBezTo>
                    <a:pt x="4917" y="2448"/>
                    <a:pt x="4478" y="2971"/>
                    <a:pt x="4060" y="3494"/>
                  </a:cubicBezTo>
                  <a:cubicBezTo>
                    <a:pt x="3285" y="4457"/>
                    <a:pt x="2344" y="5294"/>
                    <a:pt x="1381" y="6089"/>
                  </a:cubicBezTo>
                  <a:cubicBezTo>
                    <a:pt x="921" y="6424"/>
                    <a:pt x="523" y="6821"/>
                    <a:pt x="147" y="7177"/>
                  </a:cubicBezTo>
                  <a:cubicBezTo>
                    <a:pt x="84" y="7219"/>
                    <a:pt x="63" y="7261"/>
                    <a:pt x="0" y="7303"/>
                  </a:cubicBezTo>
                  <a:cubicBezTo>
                    <a:pt x="84" y="7449"/>
                    <a:pt x="189" y="7491"/>
                    <a:pt x="314" y="7491"/>
                  </a:cubicBezTo>
                  <a:cubicBezTo>
                    <a:pt x="461" y="7533"/>
                    <a:pt x="607" y="7533"/>
                    <a:pt x="733" y="7533"/>
                  </a:cubicBezTo>
                  <a:cubicBezTo>
                    <a:pt x="795" y="7533"/>
                    <a:pt x="837" y="7470"/>
                    <a:pt x="900" y="7449"/>
                  </a:cubicBezTo>
                  <a:cubicBezTo>
                    <a:pt x="1339" y="7051"/>
                    <a:pt x="1758" y="6654"/>
                    <a:pt x="2197" y="6256"/>
                  </a:cubicBezTo>
                  <a:cubicBezTo>
                    <a:pt x="3181" y="5399"/>
                    <a:pt x="4122" y="4499"/>
                    <a:pt x="5022" y="3557"/>
                  </a:cubicBezTo>
                  <a:cubicBezTo>
                    <a:pt x="5148" y="3453"/>
                    <a:pt x="5231" y="3306"/>
                    <a:pt x="5336" y="3181"/>
                  </a:cubicBezTo>
                  <a:cubicBezTo>
                    <a:pt x="5692" y="2762"/>
                    <a:pt x="6047" y="2344"/>
                    <a:pt x="6424" y="1925"/>
                  </a:cubicBezTo>
                  <a:cubicBezTo>
                    <a:pt x="6675" y="1590"/>
                    <a:pt x="6968" y="1277"/>
                    <a:pt x="7177" y="900"/>
                  </a:cubicBezTo>
                  <a:cubicBezTo>
                    <a:pt x="7282" y="733"/>
                    <a:pt x="7386" y="565"/>
                    <a:pt x="7407" y="356"/>
                  </a:cubicBezTo>
                  <a:cubicBezTo>
                    <a:pt x="7428" y="230"/>
                    <a:pt x="7407" y="126"/>
                    <a:pt x="7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5185975" y="3248600"/>
              <a:ext cx="79525" cy="191375"/>
            </a:xfrm>
            <a:custGeom>
              <a:avLst/>
              <a:gdLst/>
              <a:ahLst/>
              <a:cxnLst/>
              <a:rect l="l" t="t" r="r" b="b"/>
              <a:pathLst>
                <a:path w="3181" h="7655" extrusionOk="0">
                  <a:moveTo>
                    <a:pt x="2617" y="1"/>
                  </a:moveTo>
                  <a:cubicBezTo>
                    <a:pt x="2574" y="1"/>
                    <a:pt x="2544" y="32"/>
                    <a:pt x="2532" y="101"/>
                  </a:cubicBezTo>
                  <a:cubicBezTo>
                    <a:pt x="2470" y="206"/>
                    <a:pt x="2470" y="310"/>
                    <a:pt x="2470" y="415"/>
                  </a:cubicBezTo>
                  <a:cubicBezTo>
                    <a:pt x="2470" y="729"/>
                    <a:pt x="2511" y="1064"/>
                    <a:pt x="2511" y="1377"/>
                  </a:cubicBezTo>
                  <a:cubicBezTo>
                    <a:pt x="2511" y="2172"/>
                    <a:pt x="2365" y="2947"/>
                    <a:pt x="2198" y="3742"/>
                  </a:cubicBezTo>
                  <a:cubicBezTo>
                    <a:pt x="2030" y="4349"/>
                    <a:pt x="1842" y="4934"/>
                    <a:pt x="1612" y="5520"/>
                  </a:cubicBezTo>
                  <a:cubicBezTo>
                    <a:pt x="1570" y="5646"/>
                    <a:pt x="1570" y="5646"/>
                    <a:pt x="1423" y="5646"/>
                  </a:cubicBezTo>
                  <a:lnTo>
                    <a:pt x="1319" y="5646"/>
                  </a:lnTo>
                  <a:cubicBezTo>
                    <a:pt x="1089" y="5604"/>
                    <a:pt x="1005" y="5520"/>
                    <a:pt x="963" y="5311"/>
                  </a:cubicBezTo>
                  <a:cubicBezTo>
                    <a:pt x="984" y="5144"/>
                    <a:pt x="1005" y="4997"/>
                    <a:pt x="1068" y="4830"/>
                  </a:cubicBezTo>
                  <a:cubicBezTo>
                    <a:pt x="1172" y="4495"/>
                    <a:pt x="1319" y="4160"/>
                    <a:pt x="1465" y="3825"/>
                  </a:cubicBezTo>
                  <a:cubicBezTo>
                    <a:pt x="1528" y="3637"/>
                    <a:pt x="1591" y="3470"/>
                    <a:pt x="1633" y="3323"/>
                  </a:cubicBezTo>
                  <a:cubicBezTo>
                    <a:pt x="1674" y="3219"/>
                    <a:pt x="1695" y="3114"/>
                    <a:pt x="1695" y="3009"/>
                  </a:cubicBezTo>
                  <a:cubicBezTo>
                    <a:pt x="1695" y="2800"/>
                    <a:pt x="1591" y="2716"/>
                    <a:pt x="1402" y="2696"/>
                  </a:cubicBezTo>
                  <a:lnTo>
                    <a:pt x="1214" y="2696"/>
                  </a:lnTo>
                  <a:cubicBezTo>
                    <a:pt x="1151" y="2988"/>
                    <a:pt x="1089" y="3260"/>
                    <a:pt x="1005" y="3533"/>
                  </a:cubicBezTo>
                  <a:cubicBezTo>
                    <a:pt x="838" y="4244"/>
                    <a:pt x="649" y="4934"/>
                    <a:pt x="482" y="5646"/>
                  </a:cubicBezTo>
                  <a:cubicBezTo>
                    <a:pt x="377" y="6022"/>
                    <a:pt x="335" y="6399"/>
                    <a:pt x="273" y="6776"/>
                  </a:cubicBezTo>
                  <a:cubicBezTo>
                    <a:pt x="273" y="6859"/>
                    <a:pt x="252" y="6880"/>
                    <a:pt x="210" y="6922"/>
                  </a:cubicBezTo>
                  <a:cubicBezTo>
                    <a:pt x="21" y="7090"/>
                    <a:pt x="1" y="7278"/>
                    <a:pt x="168" y="7424"/>
                  </a:cubicBezTo>
                  <a:cubicBezTo>
                    <a:pt x="335" y="7550"/>
                    <a:pt x="482" y="7634"/>
                    <a:pt x="670" y="7654"/>
                  </a:cubicBezTo>
                  <a:cubicBezTo>
                    <a:pt x="733" y="7613"/>
                    <a:pt x="775" y="7529"/>
                    <a:pt x="838" y="7487"/>
                  </a:cubicBezTo>
                  <a:cubicBezTo>
                    <a:pt x="1570" y="6483"/>
                    <a:pt x="2114" y="5416"/>
                    <a:pt x="2511" y="4265"/>
                  </a:cubicBezTo>
                  <a:cubicBezTo>
                    <a:pt x="2721" y="3679"/>
                    <a:pt x="2867" y="3093"/>
                    <a:pt x="2972" y="2486"/>
                  </a:cubicBezTo>
                  <a:cubicBezTo>
                    <a:pt x="2972" y="2403"/>
                    <a:pt x="3035" y="2319"/>
                    <a:pt x="3055" y="2256"/>
                  </a:cubicBezTo>
                  <a:cubicBezTo>
                    <a:pt x="3160" y="2047"/>
                    <a:pt x="3181" y="1796"/>
                    <a:pt x="3181" y="1566"/>
                  </a:cubicBezTo>
                  <a:cubicBezTo>
                    <a:pt x="3181" y="1105"/>
                    <a:pt x="3076" y="687"/>
                    <a:pt x="2867" y="268"/>
                  </a:cubicBezTo>
                  <a:cubicBezTo>
                    <a:pt x="2846" y="185"/>
                    <a:pt x="2783" y="101"/>
                    <a:pt x="2742" y="59"/>
                  </a:cubicBezTo>
                  <a:cubicBezTo>
                    <a:pt x="2695" y="22"/>
                    <a:pt x="2652" y="1"/>
                    <a:pt x="26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4927575" y="3391025"/>
              <a:ext cx="155900" cy="104300"/>
            </a:xfrm>
            <a:custGeom>
              <a:avLst/>
              <a:gdLst/>
              <a:ahLst/>
              <a:cxnLst/>
              <a:rect l="l" t="t" r="r" b="b"/>
              <a:pathLst>
                <a:path w="6236" h="4172" extrusionOk="0">
                  <a:moveTo>
                    <a:pt x="5627" y="0"/>
                  </a:moveTo>
                  <a:cubicBezTo>
                    <a:pt x="5552" y="0"/>
                    <a:pt x="5475" y="26"/>
                    <a:pt x="5399" y="74"/>
                  </a:cubicBezTo>
                  <a:cubicBezTo>
                    <a:pt x="5294" y="158"/>
                    <a:pt x="5210" y="284"/>
                    <a:pt x="5148" y="430"/>
                  </a:cubicBezTo>
                  <a:cubicBezTo>
                    <a:pt x="5022" y="807"/>
                    <a:pt x="4750" y="1079"/>
                    <a:pt x="4457" y="1330"/>
                  </a:cubicBezTo>
                  <a:cubicBezTo>
                    <a:pt x="4039" y="1727"/>
                    <a:pt x="3557" y="2020"/>
                    <a:pt x="3055" y="2250"/>
                  </a:cubicBezTo>
                  <a:lnTo>
                    <a:pt x="1402" y="3045"/>
                  </a:lnTo>
                  <a:cubicBezTo>
                    <a:pt x="963" y="3276"/>
                    <a:pt x="523" y="3527"/>
                    <a:pt x="147" y="3924"/>
                  </a:cubicBezTo>
                  <a:lnTo>
                    <a:pt x="0" y="4092"/>
                  </a:lnTo>
                  <a:cubicBezTo>
                    <a:pt x="105" y="4113"/>
                    <a:pt x="168" y="4154"/>
                    <a:pt x="251" y="4154"/>
                  </a:cubicBezTo>
                  <a:cubicBezTo>
                    <a:pt x="313" y="4167"/>
                    <a:pt x="372" y="4172"/>
                    <a:pt x="431" y="4172"/>
                  </a:cubicBezTo>
                  <a:cubicBezTo>
                    <a:pt x="573" y="4172"/>
                    <a:pt x="710" y="4142"/>
                    <a:pt x="858" y="4113"/>
                  </a:cubicBezTo>
                  <a:cubicBezTo>
                    <a:pt x="2051" y="3736"/>
                    <a:pt x="3202" y="3192"/>
                    <a:pt x="4290" y="2543"/>
                  </a:cubicBezTo>
                  <a:cubicBezTo>
                    <a:pt x="4771" y="2250"/>
                    <a:pt x="5252" y="1916"/>
                    <a:pt x="5712" y="1602"/>
                  </a:cubicBezTo>
                  <a:cubicBezTo>
                    <a:pt x="6089" y="1330"/>
                    <a:pt x="6236" y="890"/>
                    <a:pt x="6110" y="472"/>
                  </a:cubicBezTo>
                  <a:cubicBezTo>
                    <a:pt x="6068" y="325"/>
                    <a:pt x="5984" y="221"/>
                    <a:pt x="5880" y="116"/>
                  </a:cubicBezTo>
                  <a:cubicBezTo>
                    <a:pt x="5800" y="37"/>
                    <a:pt x="5715" y="0"/>
                    <a:pt x="5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5260250" y="2458350"/>
              <a:ext cx="264725" cy="125850"/>
            </a:xfrm>
            <a:custGeom>
              <a:avLst/>
              <a:gdLst/>
              <a:ahLst/>
              <a:cxnLst/>
              <a:rect l="l" t="t" r="r" b="b"/>
              <a:pathLst>
                <a:path w="10589" h="5034" extrusionOk="0">
                  <a:moveTo>
                    <a:pt x="1013" y="0"/>
                  </a:moveTo>
                  <a:cubicBezTo>
                    <a:pt x="767" y="0"/>
                    <a:pt x="531" y="17"/>
                    <a:pt x="315" y="54"/>
                  </a:cubicBezTo>
                  <a:cubicBezTo>
                    <a:pt x="84" y="116"/>
                    <a:pt x="1" y="409"/>
                    <a:pt x="440" y="430"/>
                  </a:cubicBezTo>
                  <a:cubicBezTo>
                    <a:pt x="1779" y="535"/>
                    <a:pt x="3035" y="1058"/>
                    <a:pt x="4269" y="1497"/>
                  </a:cubicBezTo>
                  <a:cubicBezTo>
                    <a:pt x="4416" y="1581"/>
                    <a:pt x="4604" y="1665"/>
                    <a:pt x="4792" y="1727"/>
                  </a:cubicBezTo>
                  <a:cubicBezTo>
                    <a:pt x="5525" y="2041"/>
                    <a:pt x="6257" y="2334"/>
                    <a:pt x="6968" y="2732"/>
                  </a:cubicBezTo>
                  <a:cubicBezTo>
                    <a:pt x="7408" y="2962"/>
                    <a:pt x="7805" y="3255"/>
                    <a:pt x="8182" y="3548"/>
                  </a:cubicBezTo>
                  <a:cubicBezTo>
                    <a:pt x="8810" y="4008"/>
                    <a:pt x="9479" y="4489"/>
                    <a:pt x="10149" y="4887"/>
                  </a:cubicBezTo>
                  <a:cubicBezTo>
                    <a:pt x="10274" y="4950"/>
                    <a:pt x="10442" y="5033"/>
                    <a:pt x="10567" y="5033"/>
                  </a:cubicBezTo>
                  <a:lnTo>
                    <a:pt x="10588" y="5012"/>
                  </a:lnTo>
                  <a:cubicBezTo>
                    <a:pt x="10546" y="4929"/>
                    <a:pt x="10525" y="4824"/>
                    <a:pt x="10463" y="4740"/>
                  </a:cubicBezTo>
                  <a:cubicBezTo>
                    <a:pt x="10232" y="4385"/>
                    <a:pt x="9939" y="4071"/>
                    <a:pt x="9605" y="3778"/>
                  </a:cubicBezTo>
                  <a:cubicBezTo>
                    <a:pt x="9186" y="3443"/>
                    <a:pt x="8747" y="3171"/>
                    <a:pt x="8266" y="2878"/>
                  </a:cubicBezTo>
                  <a:cubicBezTo>
                    <a:pt x="7889" y="2648"/>
                    <a:pt x="7512" y="2418"/>
                    <a:pt x="7157" y="2125"/>
                  </a:cubicBezTo>
                  <a:cubicBezTo>
                    <a:pt x="7136" y="2104"/>
                    <a:pt x="7094" y="2083"/>
                    <a:pt x="7073" y="2083"/>
                  </a:cubicBezTo>
                  <a:cubicBezTo>
                    <a:pt x="6320" y="1811"/>
                    <a:pt x="5650" y="1414"/>
                    <a:pt x="4939" y="1079"/>
                  </a:cubicBezTo>
                  <a:cubicBezTo>
                    <a:pt x="4478" y="849"/>
                    <a:pt x="3997" y="639"/>
                    <a:pt x="3495" y="451"/>
                  </a:cubicBezTo>
                  <a:cubicBezTo>
                    <a:pt x="3307" y="367"/>
                    <a:pt x="3077" y="326"/>
                    <a:pt x="2888" y="284"/>
                  </a:cubicBezTo>
                  <a:cubicBezTo>
                    <a:pt x="2292" y="105"/>
                    <a:pt x="1622" y="0"/>
                    <a:pt x="10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5103850" y="2547500"/>
              <a:ext cx="228625" cy="41400"/>
            </a:xfrm>
            <a:custGeom>
              <a:avLst/>
              <a:gdLst/>
              <a:ahLst/>
              <a:cxnLst/>
              <a:rect l="l" t="t" r="r" b="b"/>
              <a:pathLst>
                <a:path w="9145" h="1656" extrusionOk="0">
                  <a:moveTo>
                    <a:pt x="2350" y="1"/>
                  </a:moveTo>
                  <a:cubicBezTo>
                    <a:pt x="1665" y="1"/>
                    <a:pt x="980" y="142"/>
                    <a:pt x="314" y="338"/>
                  </a:cubicBezTo>
                  <a:cubicBezTo>
                    <a:pt x="210" y="379"/>
                    <a:pt x="84" y="421"/>
                    <a:pt x="1" y="547"/>
                  </a:cubicBezTo>
                  <a:cubicBezTo>
                    <a:pt x="168" y="651"/>
                    <a:pt x="293" y="693"/>
                    <a:pt x="461" y="693"/>
                  </a:cubicBezTo>
                  <a:lnTo>
                    <a:pt x="921" y="693"/>
                  </a:lnTo>
                  <a:cubicBezTo>
                    <a:pt x="1633" y="693"/>
                    <a:pt x="2365" y="714"/>
                    <a:pt x="3076" y="735"/>
                  </a:cubicBezTo>
                  <a:cubicBezTo>
                    <a:pt x="4269" y="798"/>
                    <a:pt x="5503" y="965"/>
                    <a:pt x="6675" y="1237"/>
                  </a:cubicBezTo>
                  <a:cubicBezTo>
                    <a:pt x="7073" y="1321"/>
                    <a:pt x="7470" y="1446"/>
                    <a:pt x="7847" y="1551"/>
                  </a:cubicBezTo>
                  <a:cubicBezTo>
                    <a:pt x="8076" y="1623"/>
                    <a:pt x="8314" y="1655"/>
                    <a:pt x="8549" y="1655"/>
                  </a:cubicBezTo>
                  <a:cubicBezTo>
                    <a:pt x="8658" y="1655"/>
                    <a:pt x="8766" y="1648"/>
                    <a:pt x="8872" y="1635"/>
                  </a:cubicBezTo>
                  <a:cubicBezTo>
                    <a:pt x="8893" y="1635"/>
                    <a:pt x="8935" y="1635"/>
                    <a:pt x="8914" y="1572"/>
                  </a:cubicBezTo>
                  <a:cubicBezTo>
                    <a:pt x="8998" y="1551"/>
                    <a:pt x="9102" y="1551"/>
                    <a:pt x="9102" y="1446"/>
                  </a:cubicBezTo>
                  <a:cubicBezTo>
                    <a:pt x="9144" y="1363"/>
                    <a:pt x="9040" y="1321"/>
                    <a:pt x="8977" y="1279"/>
                  </a:cubicBezTo>
                  <a:cubicBezTo>
                    <a:pt x="8893" y="1258"/>
                    <a:pt x="8809" y="1216"/>
                    <a:pt x="8747" y="1174"/>
                  </a:cubicBezTo>
                  <a:cubicBezTo>
                    <a:pt x="8558" y="1133"/>
                    <a:pt x="8412" y="1070"/>
                    <a:pt x="8224" y="1028"/>
                  </a:cubicBezTo>
                  <a:cubicBezTo>
                    <a:pt x="7198" y="756"/>
                    <a:pt x="6152" y="484"/>
                    <a:pt x="5085" y="296"/>
                  </a:cubicBezTo>
                  <a:cubicBezTo>
                    <a:pt x="4227" y="128"/>
                    <a:pt x="3348" y="24"/>
                    <a:pt x="2490" y="3"/>
                  </a:cubicBezTo>
                  <a:cubicBezTo>
                    <a:pt x="2444" y="1"/>
                    <a:pt x="2397" y="1"/>
                    <a:pt x="23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4985100" y="2451550"/>
              <a:ext cx="250075" cy="39225"/>
            </a:xfrm>
            <a:custGeom>
              <a:avLst/>
              <a:gdLst/>
              <a:ahLst/>
              <a:cxnLst/>
              <a:rect l="l" t="t" r="r" b="b"/>
              <a:pathLst>
                <a:path w="10003" h="1569" extrusionOk="0">
                  <a:moveTo>
                    <a:pt x="7852" y="0"/>
                  </a:moveTo>
                  <a:cubicBezTo>
                    <a:pt x="7309" y="0"/>
                    <a:pt x="6762" y="50"/>
                    <a:pt x="6215" y="137"/>
                  </a:cubicBezTo>
                  <a:cubicBezTo>
                    <a:pt x="5399" y="242"/>
                    <a:pt x="4604" y="367"/>
                    <a:pt x="3788" y="472"/>
                  </a:cubicBezTo>
                  <a:cubicBezTo>
                    <a:pt x="3411" y="514"/>
                    <a:pt x="3035" y="514"/>
                    <a:pt x="2658" y="556"/>
                  </a:cubicBezTo>
                  <a:cubicBezTo>
                    <a:pt x="2470" y="556"/>
                    <a:pt x="2303" y="577"/>
                    <a:pt x="2114" y="619"/>
                  </a:cubicBezTo>
                  <a:cubicBezTo>
                    <a:pt x="1528" y="765"/>
                    <a:pt x="963" y="932"/>
                    <a:pt x="419" y="1183"/>
                  </a:cubicBezTo>
                  <a:cubicBezTo>
                    <a:pt x="315" y="1225"/>
                    <a:pt x="168" y="1288"/>
                    <a:pt x="64" y="1351"/>
                  </a:cubicBezTo>
                  <a:cubicBezTo>
                    <a:pt x="22" y="1351"/>
                    <a:pt x="1" y="1414"/>
                    <a:pt x="1" y="1455"/>
                  </a:cubicBezTo>
                  <a:cubicBezTo>
                    <a:pt x="1" y="1518"/>
                    <a:pt x="64" y="1539"/>
                    <a:pt x="126" y="1539"/>
                  </a:cubicBezTo>
                  <a:cubicBezTo>
                    <a:pt x="264" y="1551"/>
                    <a:pt x="407" y="1568"/>
                    <a:pt x="550" y="1568"/>
                  </a:cubicBezTo>
                  <a:cubicBezTo>
                    <a:pt x="669" y="1568"/>
                    <a:pt x="787" y="1556"/>
                    <a:pt x="901" y="1518"/>
                  </a:cubicBezTo>
                  <a:cubicBezTo>
                    <a:pt x="1926" y="1204"/>
                    <a:pt x="2993" y="1016"/>
                    <a:pt x="4039" y="891"/>
                  </a:cubicBezTo>
                  <a:cubicBezTo>
                    <a:pt x="5085" y="723"/>
                    <a:pt x="6132" y="598"/>
                    <a:pt x="7178" y="472"/>
                  </a:cubicBezTo>
                  <a:cubicBezTo>
                    <a:pt x="7227" y="465"/>
                    <a:pt x="7275" y="463"/>
                    <a:pt x="7325" y="463"/>
                  </a:cubicBezTo>
                  <a:cubicBezTo>
                    <a:pt x="7424" y="463"/>
                    <a:pt x="7526" y="472"/>
                    <a:pt x="7638" y="472"/>
                  </a:cubicBezTo>
                  <a:cubicBezTo>
                    <a:pt x="8077" y="493"/>
                    <a:pt x="8496" y="556"/>
                    <a:pt x="8935" y="577"/>
                  </a:cubicBezTo>
                  <a:lnTo>
                    <a:pt x="9751" y="577"/>
                  </a:lnTo>
                  <a:cubicBezTo>
                    <a:pt x="9835" y="577"/>
                    <a:pt x="9940" y="577"/>
                    <a:pt x="10002" y="556"/>
                  </a:cubicBezTo>
                  <a:cubicBezTo>
                    <a:pt x="9961" y="493"/>
                    <a:pt x="9940" y="451"/>
                    <a:pt x="9877" y="409"/>
                  </a:cubicBezTo>
                  <a:cubicBezTo>
                    <a:pt x="9584" y="263"/>
                    <a:pt x="9312" y="137"/>
                    <a:pt x="8956" y="75"/>
                  </a:cubicBezTo>
                  <a:cubicBezTo>
                    <a:pt x="8591" y="24"/>
                    <a:pt x="8222" y="0"/>
                    <a:pt x="7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5434975" y="3224425"/>
              <a:ext cx="49200" cy="203000"/>
            </a:xfrm>
            <a:custGeom>
              <a:avLst/>
              <a:gdLst/>
              <a:ahLst/>
              <a:cxnLst/>
              <a:rect l="l" t="t" r="r" b="b"/>
              <a:pathLst>
                <a:path w="1968" h="8120" extrusionOk="0">
                  <a:moveTo>
                    <a:pt x="21" y="1"/>
                  </a:moveTo>
                  <a:cubicBezTo>
                    <a:pt x="21" y="22"/>
                    <a:pt x="0" y="22"/>
                    <a:pt x="0" y="22"/>
                  </a:cubicBezTo>
                  <a:cubicBezTo>
                    <a:pt x="42" y="440"/>
                    <a:pt x="84" y="880"/>
                    <a:pt x="126" y="1298"/>
                  </a:cubicBezTo>
                  <a:lnTo>
                    <a:pt x="523" y="5232"/>
                  </a:lnTo>
                  <a:cubicBezTo>
                    <a:pt x="565" y="5776"/>
                    <a:pt x="565" y="6341"/>
                    <a:pt x="628" y="6906"/>
                  </a:cubicBezTo>
                  <a:cubicBezTo>
                    <a:pt x="628" y="7136"/>
                    <a:pt x="691" y="7387"/>
                    <a:pt x="753" y="7659"/>
                  </a:cubicBezTo>
                  <a:cubicBezTo>
                    <a:pt x="795" y="7847"/>
                    <a:pt x="900" y="7994"/>
                    <a:pt x="1067" y="8119"/>
                  </a:cubicBezTo>
                  <a:cubicBezTo>
                    <a:pt x="1193" y="7952"/>
                    <a:pt x="1214" y="7743"/>
                    <a:pt x="1256" y="7533"/>
                  </a:cubicBezTo>
                  <a:cubicBezTo>
                    <a:pt x="1297" y="7136"/>
                    <a:pt x="1256" y="6717"/>
                    <a:pt x="1172" y="6320"/>
                  </a:cubicBezTo>
                  <a:cubicBezTo>
                    <a:pt x="1088" y="5860"/>
                    <a:pt x="984" y="5378"/>
                    <a:pt x="900" y="4918"/>
                  </a:cubicBezTo>
                  <a:cubicBezTo>
                    <a:pt x="858" y="4688"/>
                    <a:pt x="837" y="4416"/>
                    <a:pt x="900" y="4165"/>
                  </a:cubicBezTo>
                  <a:cubicBezTo>
                    <a:pt x="942" y="4018"/>
                    <a:pt x="1005" y="3914"/>
                    <a:pt x="1172" y="3872"/>
                  </a:cubicBezTo>
                  <a:cubicBezTo>
                    <a:pt x="1172" y="3935"/>
                    <a:pt x="1193" y="3976"/>
                    <a:pt x="1193" y="4018"/>
                  </a:cubicBezTo>
                  <a:cubicBezTo>
                    <a:pt x="1277" y="4416"/>
                    <a:pt x="1402" y="4772"/>
                    <a:pt x="1611" y="5127"/>
                  </a:cubicBezTo>
                  <a:cubicBezTo>
                    <a:pt x="1653" y="5169"/>
                    <a:pt x="1716" y="5253"/>
                    <a:pt x="1779" y="5295"/>
                  </a:cubicBezTo>
                  <a:cubicBezTo>
                    <a:pt x="1812" y="5319"/>
                    <a:pt x="1838" y="5331"/>
                    <a:pt x="1860" y="5331"/>
                  </a:cubicBezTo>
                  <a:cubicBezTo>
                    <a:pt x="1892" y="5331"/>
                    <a:pt x="1913" y="5303"/>
                    <a:pt x="1925" y="5253"/>
                  </a:cubicBezTo>
                  <a:cubicBezTo>
                    <a:pt x="1967" y="5169"/>
                    <a:pt x="1967" y="5127"/>
                    <a:pt x="1967" y="5044"/>
                  </a:cubicBezTo>
                  <a:lnTo>
                    <a:pt x="1967" y="4813"/>
                  </a:lnTo>
                  <a:cubicBezTo>
                    <a:pt x="1967" y="4541"/>
                    <a:pt x="1883" y="4311"/>
                    <a:pt x="1716" y="4102"/>
                  </a:cubicBezTo>
                  <a:cubicBezTo>
                    <a:pt x="1444" y="3725"/>
                    <a:pt x="1256" y="3286"/>
                    <a:pt x="1088" y="2847"/>
                  </a:cubicBezTo>
                  <a:cubicBezTo>
                    <a:pt x="921" y="2344"/>
                    <a:pt x="753" y="1842"/>
                    <a:pt x="607" y="1361"/>
                  </a:cubicBezTo>
                  <a:cubicBezTo>
                    <a:pt x="461" y="984"/>
                    <a:pt x="335" y="587"/>
                    <a:pt x="147" y="231"/>
                  </a:cubicBezTo>
                  <a:cubicBezTo>
                    <a:pt x="105" y="147"/>
                    <a:pt x="84" y="85"/>
                    <a:pt x="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5058875" y="3443725"/>
              <a:ext cx="133400" cy="124700"/>
            </a:xfrm>
            <a:custGeom>
              <a:avLst/>
              <a:gdLst/>
              <a:ahLst/>
              <a:cxnLst/>
              <a:rect l="l" t="t" r="r" b="b"/>
              <a:pathLst>
                <a:path w="5336" h="4988" extrusionOk="0">
                  <a:moveTo>
                    <a:pt x="4975" y="0"/>
                  </a:moveTo>
                  <a:cubicBezTo>
                    <a:pt x="4932" y="0"/>
                    <a:pt x="4885" y="12"/>
                    <a:pt x="4833" y="38"/>
                  </a:cubicBezTo>
                  <a:cubicBezTo>
                    <a:pt x="4729" y="101"/>
                    <a:pt x="4603" y="163"/>
                    <a:pt x="4520" y="247"/>
                  </a:cubicBezTo>
                  <a:cubicBezTo>
                    <a:pt x="4352" y="435"/>
                    <a:pt x="4185" y="582"/>
                    <a:pt x="4059" y="770"/>
                  </a:cubicBezTo>
                  <a:cubicBezTo>
                    <a:pt x="3578" y="1377"/>
                    <a:pt x="3181" y="2046"/>
                    <a:pt x="2825" y="2716"/>
                  </a:cubicBezTo>
                  <a:cubicBezTo>
                    <a:pt x="2741" y="2842"/>
                    <a:pt x="2678" y="2988"/>
                    <a:pt x="2616" y="3134"/>
                  </a:cubicBezTo>
                  <a:cubicBezTo>
                    <a:pt x="2427" y="3490"/>
                    <a:pt x="2197" y="3762"/>
                    <a:pt x="1862" y="3971"/>
                  </a:cubicBezTo>
                  <a:cubicBezTo>
                    <a:pt x="1569" y="4139"/>
                    <a:pt x="1256" y="4306"/>
                    <a:pt x="942" y="4453"/>
                  </a:cubicBezTo>
                  <a:cubicBezTo>
                    <a:pt x="712" y="4599"/>
                    <a:pt x="440" y="4662"/>
                    <a:pt x="188" y="4725"/>
                  </a:cubicBezTo>
                  <a:cubicBezTo>
                    <a:pt x="126" y="4746"/>
                    <a:pt x="63" y="4808"/>
                    <a:pt x="0" y="4829"/>
                  </a:cubicBezTo>
                  <a:lnTo>
                    <a:pt x="0" y="4871"/>
                  </a:lnTo>
                  <a:cubicBezTo>
                    <a:pt x="187" y="4938"/>
                    <a:pt x="357" y="4988"/>
                    <a:pt x="537" y="4988"/>
                  </a:cubicBezTo>
                  <a:cubicBezTo>
                    <a:pt x="639" y="4988"/>
                    <a:pt x="745" y="4972"/>
                    <a:pt x="858" y="4934"/>
                  </a:cubicBezTo>
                  <a:cubicBezTo>
                    <a:pt x="1841" y="4641"/>
                    <a:pt x="2574" y="4097"/>
                    <a:pt x="3222" y="3365"/>
                  </a:cubicBezTo>
                  <a:cubicBezTo>
                    <a:pt x="3683" y="2842"/>
                    <a:pt x="4080" y="2256"/>
                    <a:pt x="4478" y="1712"/>
                  </a:cubicBezTo>
                  <a:cubicBezTo>
                    <a:pt x="4729" y="1356"/>
                    <a:pt x="5001" y="979"/>
                    <a:pt x="5252" y="645"/>
                  </a:cubicBezTo>
                  <a:cubicBezTo>
                    <a:pt x="5315" y="582"/>
                    <a:pt x="5336" y="540"/>
                    <a:pt x="5315" y="456"/>
                  </a:cubicBezTo>
                  <a:cubicBezTo>
                    <a:pt x="5273" y="373"/>
                    <a:pt x="5252" y="268"/>
                    <a:pt x="5210" y="163"/>
                  </a:cubicBezTo>
                  <a:cubicBezTo>
                    <a:pt x="5152" y="62"/>
                    <a:pt x="5074" y="0"/>
                    <a:pt x="4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4785825" y="2859250"/>
              <a:ext cx="168450" cy="96875"/>
            </a:xfrm>
            <a:custGeom>
              <a:avLst/>
              <a:gdLst/>
              <a:ahLst/>
              <a:cxnLst/>
              <a:rect l="l" t="t" r="r" b="b"/>
              <a:pathLst>
                <a:path w="6738" h="3875" extrusionOk="0">
                  <a:moveTo>
                    <a:pt x="6221" y="0"/>
                  </a:moveTo>
                  <a:cubicBezTo>
                    <a:pt x="6071" y="0"/>
                    <a:pt x="5921" y="16"/>
                    <a:pt x="5775" y="45"/>
                  </a:cubicBezTo>
                  <a:cubicBezTo>
                    <a:pt x="5356" y="108"/>
                    <a:pt x="4959" y="296"/>
                    <a:pt x="4603" y="505"/>
                  </a:cubicBezTo>
                  <a:cubicBezTo>
                    <a:pt x="4122" y="798"/>
                    <a:pt x="3683" y="1133"/>
                    <a:pt x="3243" y="1468"/>
                  </a:cubicBezTo>
                  <a:cubicBezTo>
                    <a:pt x="2783" y="1782"/>
                    <a:pt x="2406" y="2137"/>
                    <a:pt x="1925" y="2389"/>
                  </a:cubicBezTo>
                  <a:cubicBezTo>
                    <a:pt x="1841" y="2451"/>
                    <a:pt x="1737" y="2472"/>
                    <a:pt x="1632" y="2514"/>
                  </a:cubicBezTo>
                  <a:cubicBezTo>
                    <a:pt x="1527" y="2556"/>
                    <a:pt x="1423" y="2577"/>
                    <a:pt x="1360" y="2619"/>
                  </a:cubicBezTo>
                  <a:cubicBezTo>
                    <a:pt x="942" y="2870"/>
                    <a:pt x="544" y="3142"/>
                    <a:pt x="209" y="3497"/>
                  </a:cubicBezTo>
                  <a:cubicBezTo>
                    <a:pt x="146" y="3560"/>
                    <a:pt x="63" y="3644"/>
                    <a:pt x="42" y="3749"/>
                  </a:cubicBezTo>
                  <a:cubicBezTo>
                    <a:pt x="0" y="3832"/>
                    <a:pt x="21" y="3874"/>
                    <a:pt x="126" y="3874"/>
                  </a:cubicBezTo>
                  <a:cubicBezTo>
                    <a:pt x="146" y="3874"/>
                    <a:pt x="209" y="3874"/>
                    <a:pt x="251" y="3853"/>
                  </a:cubicBezTo>
                  <a:cubicBezTo>
                    <a:pt x="439" y="3811"/>
                    <a:pt x="628" y="3749"/>
                    <a:pt x="795" y="3644"/>
                  </a:cubicBezTo>
                  <a:cubicBezTo>
                    <a:pt x="2051" y="2933"/>
                    <a:pt x="3306" y="2242"/>
                    <a:pt x="4540" y="1531"/>
                  </a:cubicBezTo>
                  <a:cubicBezTo>
                    <a:pt x="5252" y="1112"/>
                    <a:pt x="5921" y="673"/>
                    <a:pt x="6612" y="192"/>
                  </a:cubicBezTo>
                  <a:cubicBezTo>
                    <a:pt x="6633" y="171"/>
                    <a:pt x="6696" y="108"/>
                    <a:pt x="6737" y="87"/>
                  </a:cubicBezTo>
                  <a:lnTo>
                    <a:pt x="6737" y="66"/>
                  </a:lnTo>
                  <a:cubicBezTo>
                    <a:pt x="6569" y="21"/>
                    <a:pt x="6395" y="0"/>
                    <a:pt x="62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5402525" y="3113025"/>
              <a:ext cx="96275" cy="203500"/>
            </a:xfrm>
            <a:custGeom>
              <a:avLst/>
              <a:gdLst/>
              <a:ahLst/>
              <a:cxnLst/>
              <a:rect l="l" t="t" r="r" b="b"/>
              <a:pathLst>
                <a:path w="3851" h="8140" extrusionOk="0">
                  <a:moveTo>
                    <a:pt x="85" y="0"/>
                  </a:moveTo>
                  <a:cubicBezTo>
                    <a:pt x="43" y="105"/>
                    <a:pt x="1" y="251"/>
                    <a:pt x="43" y="356"/>
                  </a:cubicBezTo>
                  <a:cubicBezTo>
                    <a:pt x="64" y="502"/>
                    <a:pt x="106" y="628"/>
                    <a:pt x="168" y="774"/>
                  </a:cubicBezTo>
                  <a:lnTo>
                    <a:pt x="566" y="1465"/>
                  </a:lnTo>
                  <a:cubicBezTo>
                    <a:pt x="817" y="1883"/>
                    <a:pt x="1110" y="2302"/>
                    <a:pt x="1403" y="2762"/>
                  </a:cubicBezTo>
                  <a:cubicBezTo>
                    <a:pt x="1633" y="3097"/>
                    <a:pt x="1842" y="3453"/>
                    <a:pt x="1968" y="3850"/>
                  </a:cubicBezTo>
                  <a:cubicBezTo>
                    <a:pt x="2051" y="4059"/>
                    <a:pt x="2072" y="4269"/>
                    <a:pt x="2135" y="4478"/>
                  </a:cubicBezTo>
                  <a:lnTo>
                    <a:pt x="2135" y="4562"/>
                  </a:lnTo>
                  <a:cubicBezTo>
                    <a:pt x="2282" y="5126"/>
                    <a:pt x="2428" y="5712"/>
                    <a:pt x="2554" y="6277"/>
                  </a:cubicBezTo>
                  <a:cubicBezTo>
                    <a:pt x="2637" y="6591"/>
                    <a:pt x="2700" y="6884"/>
                    <a:pt x="2867" y="7177"/>
                  </a:cubicBezTo>
                  <a:cubicBezTo>
                    <a:pt x="3056" y="7575"/>
                    <a:pt x="3328" y="7888"/>
                    <a:pt x="3704" y="8056"/>
                  </a:cubicBezTo>
                  <a:lnTo>
                    <a:pt x="3851" y="8139"/>
                  </a:lnTo>
                  <a:cubicBezTo>
                    <a:pt x="3704" y="7742"/>
                    <a:pt x="3495" y="7386"/>
                    <a:pt x="3349" y="6989"/>
                  </a:cubicBezTo>
                  <a:cubicBezTo>
                    <a:pt x="3077" y="6215"/>
                    <a:pt x="2805" y="5419"/>
                    <a:pt x="2554" y="4645"/>
                  </a:cubicBezTo>
                  <a:cubicBezTo>
                    <a:pt x="2282" y="3871"/>
                    <a:pt x="2031" y="3097"/>
                    <a:pt x="1675" y="2365"/>
                  </a:cubicBezTo>
                  <a:cubicBezTo>
                    <a:pt x="1319" y="1549"/>
                    <a:pt x="838" y="795"/>
                    <a:pt x="210" y="147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5145700" y="3431725"/>
              <a:ext cx="91050" cy="137450"/>
            </a:xfrm>
            <a:custGeom>
              <a:avLst/>
              <a:gdLst/>
              <a:ahLst/>
              <a:cxnLst/>
              <a:rect l="l" t="t" r="r" b="b"/>
              <a:pathLst>
                <a:path w="3642" h="5498" extrusionOk="0">
                  <a:moveTo>
                    <a:pt x="3454" y="1"/>
                  </a:moveTo>
                  <a:cubicBezTo>
                    <a:pt x="3422" y="1"/>
                    <a:pt x="3387" y="6"/>
                    <a:pt x="3348" y="16"/>
                  </a:cubicBezTo>
                  <a:lnTo>
                    <a:pt x="3202" y="99"/>
                  </a:lnTo>
                  <a:cubicBezTo>
                    <a:pt x="2888" y="371"/>
                    <a:pt x="2679" y="706"/>
                    <a:pt x="2616" y="1125"/>
                  </a:cubicBezTo>
                  <a:cubicBezTo>
                    <a:pt x="2595" y="1250"/>
                    <a:pt x="2553" y="1376"/>
                    <a:pt x="2490" y="1522"/>
                  </a:cubicBezTo>
                  <a:cubicBezTo>
                    <a:pt x="2323" y="1857"/>
                    <a:pt x="2156" y="2150"/>
                    <a:pt x="1905" y="2401"/>
                  </a:cubicBezTo>
                  <a:lnTo>
                    <a:pt x="900" y="3573"/>
                  </a:lnTo>
                  <a:cubicBezTo>
                    <a:pt x="670" y="3866"/>
                    <a:pt x="419" y="4138"/>
                    <a:pt x="272" y="4493"/>
                  </a:cubicBezTo>
                  <a:cubicBezTo>
                    <a:pt x="105" y="4786"/>
                    <a:pt x="0" y="5079"/>
                    <a:pt x="0" y="5393"/>
                  </a:cubicBezTo>
                  <a:lnTo>
                    <a:pt x="0" y="5435"/>
                  </a:lnTo>
                  <a:cubicBezTo>
                    <a:pt x="0" y="5435"/>
                    <a:pt x="0" y="5456"/>
                    <a:pt x="42" y="5498"/>
                  </a:cubicBezTo>
                  <a:cubicBezTo>
                    <a:pt x="147" y="5414"/>
                    <a:pt x="252" y="5351"/>
                    <a:pt x="356" y="5288"/>
                  </a:cubicBezTo>
                  <a:cubicBezTo>
                    <a:pt x="942" y="4786"/>
                    <a:pt x="1465" y="4179"/>
                    <a:pt x="1925" y="3531"/>
                  </a:cubicBezTo>
                  <a:cubicBezTo>
                    <a:pt x="2469" y="2736"/>
                    <a:pt x="2909" y="1899"/>
                    <a:pt x="3411" y="1104"/>
                  </a:cubicBezTo>
                  <a:cubicBezTo>
                    <a:pt x="3537" y="894"/>
                    <a:pt x="3620" y="643"/>
                    <a:pt x="3641" y="392"/>
                  </a:cubicBezTo>
                  <a:lnTo>
                    <a:pt x="3641" y="204"/>
                  </a:lnTo>
                  <a:cubicBezTo>
                    <a:pt x="3625" y="59"/>
                    <a:pt x="3559" y="1"/>
                    <a:pt x="34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4784250" y="2983825"/>
              <a:ext cx="102550" cy="84750"/>
            </a:xfrm>
            <a:custGeom>
              <a:avLst/>
              <a:gdLst/>
              <a:ahLst/>
              <a:cxnLst/>
              <a:rect l="l" t="t" r="r" b="b"/>
              <a:pathLst>
                <a:path w="4102" h="3390" extrusionOk="0">
                  <a:moveTo>
                    <a:pt x="4101" y="0"/>
                  </a:moveTo>
                  <a:lnTo>
                    <a:pt x="4101" y="0"/>
                  </a:lnTo>
                  <a:cubicBezTo>
                    <a:pt x="3997" y="21"/>
                    <a:pt x="3955" y="21"/>
                    <a:pt x="3871" y="21"/>
                  </a:cubicBezTo>
                  <a:cubicBezTo>
                    <a:pt x="3453" y="84"/>
                    <a:pt x="3034" y="209"/>
                    <a:pt x="2637" y="356"/>
                  </a:cubicBezTo>
                  <a:cubicBezTo>
                    <a:pt x="1737" y="732"/>
                    <a:pt x="858" y="1235"/>
                    <a:pt x="105" y="1841"/>
                  </a:cubicBezTo>
                  <a:cubicBezTo>
                    <a:pt x="84" y="1841"/>
                    <a:pt x="63" y="1883"/>
                    <a:pt x="63" y="1904"/>
                  </a:cubicBezTo>
                  <a:cubicBezTo>
                    <a:pt x="84" y="1904"/>
                    <a:pt x="126" y="1883"/>
                    <a:pt x="168" y="1883"/>
                  </a:cubicBezTo>
                  <a:cubicBezTo>
                    <a:pt x="481" y="1779"/>
                    <a:pt x="795" y="1695"/>
                    <a:pt x="1130" y="1695"/>
                  </a:cubicBezTo>
                  <a:cubicBezTo>
                    <a:pt x="1214" y="1695"/>
                    <a:pt x="1277" y="1695"/>
                    <a:pt x="1360" y="1716"/>
                  </a:cubicBezTo>
                  <a:cubicBezTo>
                    <a:pt x="1486" y="1737"/>
                    <a:pt x="1486" y="1799"/>
                    <a:pt x="1444" y="1904"/>
                  </a:cubicBezTo>
                  <a:cubicBezTo>
                    <a:pt x="1423" y="1925"/>
                    <a:pt x="1381" y="1988"/>
                    <a:pt x="1339" y="2009"/>
                  </a:cubicBezTo>
                  <a:cubicBezTo>
                    <a:pt x="1235" y="2092"/>
                    <a:pt x="1109" y="2155"/>
                    <a:pt x="1005" y="2239"/>
                  </a:cubicBezTo>
                  <a:cubicBezTo>
                    <a:pt x="649" y="2469"/>
                    <a:pt x="377" y="2741"/>
                    <a:pt x="126" y="3055"/>
                  </a:cubicBezTo>
                  <a:cubicBezTo>
                    <a:pt x="105" y="3076"/>
                    <a:pt x="84" y="3097"/>
                    <a:pt x="84" y="3139"/>
                  </a:cubicBezTo>
                  <a:cubicBezTo>
                    <a:pt x="63" y="3201"/>
                    <a:pt x="0" y="3264"/>
                    <a:pt x="63" y="3348"/>
                  </a:cubicBezTo>
                  <a:cubicBezTo>
                    <a:pt x="84" y="3379"/>
                    <a:pt x="115" y="3390"/>
                    <a:pt x="147" y="3390"/>
                  </a:cubicBezTo>
                  <a:cubicBezTo>
                    <a:pt x="178" y="3390"/>
                    <a:pt x="209" y="3379"/>
                    <a:pt x="230" y="3369"/>
                  </a:cubicBezTo>
                  <a:cubicBezTo>
                    <a:pt x="314" y="3369"/>
                    <a:pt x="419" y="3327"/>
                    <a:pt x="502" y="3285"/>
                  </a:cubicBezTo>
                  <a:cubicBezTo>
                    <a:pt x="628" y="3243"/>
                    <a:pt x="733" y="3160"/>
                    <a:pt x="816" y="3055"/>
                  </a:cubicBezTo>
                  <a:cubicBezTo>
                    <a:pt x="1172" y="2574"/>
                    <a:pt x="1653" y="2218"/>
                    <a:pt x="2093" y="1820"/>
                  </a:cubicBezTo>
                  <a:cubicBezTo>
                    <a:pt x="2595" y="1402"/>
                    <a:pt x="3118" y="963"/>
                    <a:pt x="3620" y="544"/>
                  </a:cubicBezTo>
                  <a:cubicBezTo>
                    <a:pt x="3766" y="419"/>
                    <a:pt x="3871" y="293"/>
                    <a:pt x="3997" y="147"/>
                  </a:cubicBezTo>
                  <a:cubicBezTo>
                    <a:pt x="4038" y="105"/>
                    <a:pt x="4059" y="84"/>
                    <a:pt x="41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5064100" y="3376125"/>
              <a:ext cx="75350" cy="96350"/>
            </a:xfrm>
            <a:custGeom>
              <a:avLst/>
              <a:gdLst/>
              <a:ahLst/>
              <a:cxnLst/>
              <a:rect l="l" t="t" r="r" b="b"/>
              <a:pathLst>
                <a:path w="3014" h="3854" extrusionOk="0">
                  <a:moveTo>
                    <a:pt x="2741" y="1"/>
                  </a:moveTo>
                  <a:cubicBezTo>
                    <a:pt x="2679" y="64"/>
                    <a:pt x="2616" y="147"/>
                    <a:pt x="2532" y="231"/>
                  </a:cubicBezTo>
                  <a:cubicBezTo>
                    <a:pt x="2281" y="524"/>
                    <a:pt x="2093" y="859"/>
                    <a:pt x="1904" y="1193"/>
                  </a:cubicBezTo>
                  <a:cubicBezTo>
                    <a:pt x="1758" y="1507"/>
                    <a:pt x="1570" y="1842"/>
                    <a:pt x="1381" y="2156"/>
                  </a:cubicBezTo>
                  <a:cubicBezTo>
                    <a:pt x="1067" y="2679"/>
                    <a:pt x="628" y="3097"/>
                    <a:pt x="21" y="3286"/>
                  </a:cubicBezTo>
                  <a:lnTo>
                    <a:pt x="0" y="3328"/>
                  </a:lnTo>
                  <a:cubicBezTo>
                    <a:pt x="0" y="3474"/>
                    <a:pt x="63" y="3621"/>
                    <a:pt x="126" y="3788"/>
                  </a:cubicBezTo>
                  <a:cubicBezTo>
                    <a:pt x="160" y="3833"/>
                    <a:pt x="181" y="3854"/>
                    <a:pt x="210" y="3854"/>
                  </a:cubicBezTo>
                  <a:cubicBezTo>
                    <a:pt x="235" y="3854"/>
                    <a:pt x="266" y="3838"/>
                    <a:pt x="314" y="3809"/>
                  </a:cubicBezTo>
                  <a:cubicBezTo>
                    <a:pt x="335" y="3788"/>
                    <a:pt x="356" y="3767"/>
                    <a:pt x="398" y="3767"/>
                  </a:cubicBezTo>
                  <a:cubicBezTo>
                    <a:pt x="963" y="3579"/>
                    <a:pt x="1402" y="3244"/>
                    <a:pt x="1842" y="2846"/>
                  </a:cubicBezTo>
                  <a:cubicBezTo>
                    <a:pt x="2239" y="2449"/>
                    <a:pt x="2595" y="1989"/>
                    <a:pt x="2825" y="1465"/>
                  </a:cubicBezTo>
                  <a:cubicBezTo>
                    <a:pt x="2930" y="1193"/>
                    <a:pt x="3013" y="921"/>
                    <a:pt x="3013" y="628"/>
                  </a:cubicBezTo>
                  <a:cubicBezTo>
                    <a:pt x="3013" y="398"/>
                    <a:pt x="2930" y="189"/>
                    <a:pt x="27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5466875" y="2965500"/>
              <a:ext cx="88950" cy="105700"/>
            </a:xfrm>
            <a:custGeom>
              <a:avLst/>
              <a:gdLst/>
              <a:ahLst/>
              <a:cxnLst/>
              <a:rect l="l" t="t" r="r" b="b"/>
              <a:pathLst>
                <a:path w="3558" h="4228" extrusionOk="0">
                  <a:moveTo>
                    <a:pt x="210" y="1"/>
                  </a:moveTo>
                  <a:cubicBezTo>
                    <a:pt x="42" y="22"/>
                    <a:pt x="1" y="126"/>
                    <a:pt x="21" y="294"/>
                  </a:cubicBezTo>
                  <a:cubicBezTo>
                    <a:pt x="42" y="356"/>
                    <a:pt x="84" y="440"/>
                    <a:pt x="126" y="524"/>
                  </a:cubicBezTo>
                  <a:cubicBezTo>
                    <a:pt x="293" y="754"/>
                    <a:pt x="440" y="942"/>
                    <a:pt x="649" y="1089"/>
                  </a:cubicBezTo>
                  <a:cubicBezTo>
                    <a:pt x="1047" y="1382"/>
                    <a:pt x="1361" y="1716"/>
                    <a:pt x="1633" y="2114"/>
                  </a:cubicBezTo>
                  <a:cubicBezTo>
                    <a:pt x="1926" y="2553"/>
                    <a:pt x="2218" y="2972"/>
                    <a:pt x="2511" y="3432"/>
                  </a:cubicBezTo>
                  <a:cubicBezTo>
                    <a:pt x="2679" y="3621"/>
                    <a:pt x="2804" y="3830"/>
                    <a:pt x="2951" y="4060"/>
                  </a:cubicBezTo>
                  <a:lnTo>
                    <a:pt x="3139" y="4227"/>
                  </a:lnTo>
                  <a:cubicBezTo>
                    <a:pt x="3558" y="4060"/>
                    <a:pt x="3558" y="3746"/>
                    <a:pt x="3453" y="3474"/>
                  </a:cubicBezTo>
                  <a:cubicBezTo>
                    <a:pt x="3348" y="3286"/>
                    <a:pt x="3244" y="3118"/>
                    <a:pt x="3097" y="2951"/>
                  </a:cubicBezTo>
                  <a:cubicBezTo>
                    <a:pt x="2804" y="2658"/>
                    <a:pt x="2511" y="2386"/>
                    <a:pt x="2218" y="2072"/>
                  </a:cubicBezTo>
                  <a:lnTo>
                    <a:pt x="1674" y="1444"/>
                  </a:lnTo>
                  <a:cubicBezTo>
                    <a:pt x="1528" y="1256"/>
                    <a:pt x="1444" y="1047"/>
                    <a:pt x="1382" y="838"/>
                  </a:cubicBezTo>
                  <a:cubicBezTo>
                    <a:pt x="1361" y="817"/>
                    <a:pt x="1361" y="754"/>
                    <a:pt x="1340" y="733"/>
                  </a:cubicBezTo>
                  <a:cubicBezTo>
                    <a:pt x="1130" y="419"/>
                    <a:pt x="858" y="189"/>
                    <a:pt x="524" y="43"/>
                  </a:cubicBezTo>
                  <a:cubicBezTo>
                    <a:pt x="419" y="22"/>
                    <a:pt x="314" y="22"/>
                    <a:pt x="2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5289550" y="3395225"/>
              <a:ext cx="54425" cy="138525"/>
            </a:xfrm>
            <a:custGeom>
              <a:avLst/>
              <a:gdLst/>
              <a:ahLst/>
              <a:cxnLst/>
              <a:rect l="l" t="t" r="r" b="b"/>
              <a:pathLst>
                <a:path w="2177" h="5541" extrusionOk="0">
                  <a:moveTo>
                    <a:pt x="2005" y="1"/>
                  </a:moveTo>
                  <a:cubicBezTo>
                    <a:pt x="1910" y="1"/>
                    <a:pt x="1841" y="61"/>
                    <a:pt x="1800" y="157"/>
                  </a:cubicBezTo>
                  <a:cubicBezTo>
                    <a:pt x="1737" y="304"/>
                    <a:pt x="1674" y="471"/>
                    <a:pt x="1632" y="618"/>
                  </a:cubicBezTo>
                  <a:cubicBezTo>
                    <a:pt x="1528" y="953"/>
                    <a:pt x="1465" y="1329"/>
                    <a:pt x="1381" y="1664"/>
                  </a:cubicBezTo>
                  <a:cubicBezTo>
                    <a:pt x="1319" y="2061"/>
                    <a:pt x="1235" y="2480"/>
                    <a:pt x="1047" y="2815"/>
                  </a:cubicBezTo>
                  <a:cubicBezTo>
                    <a:pt x="921" y="3087"/>
                    <a:pt x="837" y="3359"/>
                    <a:pt x="712" y="3631"/>
                  </a:cubicBezTo>
                  <a:cubicBezTo>
                    <a:pt x="565" y="3966"/>
                    <a:pt x="377" y="4300"/>
                    <a:pt x="210" y="4656"/>
                  </a:cubicBezTo>
                  <a:cubicBezTo>
                    <a:pt x="147" y="4802"/>
                    <a:pt x="84" y="4970"/>
                    <a:pt x="42" y="5137"/>
                  </a:cubicBezTo>
                  <a:cubicBezTo>
                    <a:pt x="0" y="5200"/>
                    <a:pt x="0" y="5284"/>
                    <a:pt x="0" y="5346"/>
                  </a:cubicBezTo>
                  <a:cubicBezTo>
                    <a:pt x="0" y="5451"/>
                    <a:pt x="63" y="5535"/>
                    <a:pt x="168" y="5535"/>
                  </a:cubicBezTo>
                  <a:cubicBezTo>
                    <a:pt x="193" y="5538"/>
                    <a:pt x="219" y="5540"/>
                    <a:pt x="245" y="5540"/>
                  </a:cubicBezTo>
                  <a:cubicBezTo>
                    <a:pt x="371" y="5540"/>
                    <a:pt x="507" y="5499"/>
                    <a:pt x="628" y="5430"/>
                  </a:cubicBezTo>
                  <a:cubicBezTo>
                    <a:pt x="670" y="5409"/>
                    <a:pt x="691" y="5346"/>
                    <a:pt x="712" y="5326"/>
                  </a:cubicBezTo>
                  <a:cubicBezTo>
                    <a:pt x="984" y="4886"/>
                    <a:pt x="1193" y="4447"/>
                    <a:pt x="1340" y="3945"/>
                  </a:cubicBezTo>
                  <a:cubicBezTo>
                    <a:pt x="1549" y="3296"/>
                    <a:pt x="1674" y="2605"/>
                    <a:pt x="1800" y="1936"/>
                  </a:cubicBezTo>
                  <a:cubicBezTo>
                    <a:pt x="1905" y="1329"/>
                    <a:pt x="2051" y="722"/>
                    <a:pt x="2177" y="116"/>
                  </a:cubicBezTo>
                  <a:lnTo>
                    <a:pt x="2177" y="53"/>
                  </a:lnTo>
                  <a:cubicBezTo>
                    <a:pt x="2112" y="17"/>
                    <a:pt x="2055" y="1"/>
                    <a:pt x="20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5474200" y="2662125"/>
              <a:ext cx="104650" cy="96250"/>
            </a:xfrm>
            <a:custGeom>
              <a:avLst/>
              <a:gdLst/>
              <a:ahLst/>
              <a:cxnLst/>
              <a:rect l="l" t="t" r="r" b="b"/>
              <a:pathLst>
                <a:path w="4186" h="3850" extrusionOk="0">
                  <a:moveTo>
                    <a:pt x="63" y="0"/>
                  </a:moveTo>
                  <a:cubicBezTo>
                    <a:pt x="0" y="105"/>
                    <a:pt x="0" y="209"/>
                    <a:pt x="0" y="314"/>
                  </a:cubicBezTo>
                  <a:cubicBezTo>
                    <a:pt x="0" y="711"/>
                    <a:pt x="440" y="1590"/>
                    <a:pt x="545" y="1590"/>
                  </a:cubicBezTo>
                  <a:cubicBezTo>
                    <a:pt x="984" y="1653"/>
                    <a:pt x="1361" y="1820"/>
                    <a:pt x="1716" y="2092"/>
                  </a:cubicBezTo>
                  <a:cubicBezTo>
                    <a:pt x="2135" y="2385"/>
                    <a:pt x="2532" y="2720"/>
                    <a:pt x="2930" y="3013"/>
                  </a:cubicBezTo>
                  <a:cubicBezTo>
                    <a:pt x="3265" y="3264"/>
                    <a:pt x="3641" y="3494"/>
                    <a:pt x="4018" y="3745"/>
                  </a:cubicBezTo>
                  <a:cubicBezTo>
                    <a:pt x="4081" y="3787"/>
                    <a:pt x="4122" y="3808"/>
                    <a:pt x="4185" y="3850"/>
                  </a:cubicBezTo>
                  <a:cubicBezTo>
                    <a:pt x="4081" y="3432"/>
                    <a:pt x="3830" y="3118"/>
                    <a:pt x="3578" y="2804"/>
                  </a:cubicBezTo>
                  <a:cubicBezTo>
                    <a:pt x="3202" y="2406"/>
                    <a:pt x="2762" y="2071"/>
                    <a:pt x="2323" y="1758"/>
                  </a:cubicBezTo>
                  <a:lnTo>
                    <a:pt x="984" y="816"/>
                  </a:lnTo>
                  <a:cubicBezTo>
                    <a:pt x="670" y="607"/>
                    <a:pt x="377" y="335"/>
                    <a:pt x="147" y="42"/>
                  </a:cubicBezTo>
                  <a:cubicBezTo>
                    <a:pt x="126" y="21"/>
                    <a:pt x="105" y="21"/>
                    <a:pt x="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5182325" y="3010500"/>
              <a:ext cx="149100" cy="95750"/>
            </a:xfrm>
            <a:custGeom>
              <a:avLst/>
              <a:gdLst/>
              <a:ahLst/>
              <a:cxnLst/>
              <a:rect l="l" t="t" r="r" b="b"/>
              <a:pathLst>
                <a:path w="5964" h="3830" extrusionOk="0">
                  <a:moveTo>
                    <a:pt x="167" y="0"/>
                  </a:moveTo>
                  <a:cubicBezTo>
                    <a:pt x="105" y="0"/>
                    <a:pt x="63" y="21"/>
                    <a:pt x="0" y="21"/>
                  </a:cubicBezTo>
                  <a:cubicBezTo>
                    <a:pt x="0" y="126"/>
                    <a:pt x="84" y="188"/>
                    <a:pt x="147" y="209"/>
                  </a:cubicBezTo>
                  <a:cubicBezTo>
                    <a:pt x="377" y="335"/>
                    <a:pt x="607" y="481"/>
                    <a:pt x="858" y="586"/>
                  </a:cubicBezTo>
                  <a:cubicBezTo>
                    <a:pt x="1444" y="795"/>
                    <a:pt x="1988" y="1067"/>
                    <a:pt x="2490" y="1423"/>
                  </a:cubicBezTo>
                  <a:cubicBezTo>
                    <a:pt x="3034" y="1779"/>
                    <a:pt x="3557" y="2197"/>
                    <a:pt x="4080" y="2595"/>
                  </a:cubicBezTo>
                  <a:cubicBezTo>
                    <a:pt x="4582" y="2950"/>
                    <a:pt x="5043" y="3348"/>
                    <a:pt x="5629" y="3662"/>
                  </a:cubicBezTo>
                  <a:lnTo>
                    <a:pt x="5942" y="3829"/>
                  </a:lnTo>
                  <a:lnTo>
                    <a:pt x="5963" y="3787"/>
                  </a:lnTo>
                  <a:cubicBezTo>
                    <a:pt x="5859" y="3536"/>
                    <a:pt x="5691" y="3306"/>
                    <a:pt x="5503" y="3097"/>
                  </a:cubicBezTo>
                  <a:cubicBezTo>
                    <a:pt x="5189" y="2720"/>
                    <a:pt x="4813" y="2427"/>
                    <a:pt x="4436" y="2176"/>
                  </a:cubicBezTo>
                  <a:cubicBezTo>
                    <a:pt x="3997" y="1883"/>
                    <a:pt x="3557" y="1632"/>
                    <a:pt x="3139" y="1339"/>
                  </a:cubicBezTo>
                  <a:cubicBezTo>
                    <a:pt x="2888" y="1172"/>
                    <a:pt x="2678" y="1004"/>
                    <a:pt x="2469" y="795"/>
                  </a:cubicBezTo>
                  <a:cubicBezTo>
                    <a:pt x="2260" y="586"/>
                    <a:pt x="1988" y="440"/>
                    <a:pt x="1737" y="335"/>
                  </a:cubicBezTo>
                  <a:cubicBezTo>
                    <a:pt x="1360" y="209"/>
                    <a:pt x="1004" y="84"/>
                    <a:pt x="628" y="21"/>
                  </a:cubicBezTo>
                  <a:cubicBezTo>
                    <a:pt x="481" y="0"/>
                    <a:pt x="314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5474200" y="2809625"/>
              <a:ext cx="117725" cy="97850"/>
            </a:xfrm>
            <a:custGeom>
              <a:avLst/>
              <a:gdLst/>
              <a:ahLst/>
              <a:cxnLst/>
              <a:rect l="l" t="t" r="r" b="b"/>
              <a:pathLst>
                <a:path w="4709" h="3914" extrusionOk="0">
                  <a:moveTo>
                    <a:pt x="231" y="0"/>
                  </a:moveTo>
                  <a:cubicBezTo>
                    <a:pt x="63" y="0"/>
                    <a:pt x="0" y="105"/>
                    <a:pt x="0" y="252"/>
                  </a:cubicBezTo>
                  <a:cubicBezTo>
                    <a:pt x="0" y="398"/>
                    <a:pt x="84" y="524"/>
                    <a:pt x="147" y="628"/>
                  </a:cubicBezTo>
                  <a:cubicBezTo>
                    <a:pt x="293" y="817"/>
                    <a:pt x="461" y="921"/>
                    <a:pt x="670" y="1026"/>
                  </a:cubicBezTo>
                  <a:cubicBezTo>
                    <a:pt x="733" y="1047"/>
                    <a:pt x="775" y="1089"/>
                    <a:pt x="837" y="1130"/>
                  </a:cubicBezTo>
                  <a:cubicBezTo>
                    <a:pt x="1402" y="1674"/>
                    <a:pt x="2072" y="2093"/>
                    <a:pt x="2721" y="2511"/>
                  </a:cubicBezTo>
                  <a:cubicBezTo>
                    <a:pt x="3265" y="2867"/>
                    <a:pt x="3809" y="3202"/>
                    <a:pt x="4311" y="3620"/>
                  </a:cubicBezTo>
                  <a:cubicBezTo>
                    <a:pt x="4436" y="3725"/>
                    <a:pt x="4583" y="3830"/>
                    <a:pt x="4666" y="3913"/>
                  </a:cubicBezTo>
                  <a:cubicBezTo>
                    <a:pt x="4666" y="3871"/>
                    <a:pt x="4708" y="3871"/>
                    <a:pt x="4708" y="3871"/>
                  </a:cubicBezTo>
                  <a:cubicBezTo>
                    <a:pt x="4646" y="3809"/>
                    <a:pt x="4625" y="3704"/>
                    <a:pt x="4562" y="3620"/>
                  </a:cubicBezTo>
                  <a:cubicBezTo>
                    <a:pt x="4394" y="3223"/>
                    <a:pt x="4102" y="2930"/>
                    <a:pt x="3788" y="2658"/>
                  </a:cubicBezTo>
                  <a:cubicBezTo>
                    <a:pt x="3390" y="2302"/>
                    <a:pt x="2951" y="2030"/>
                    <a:pt x="2511" y="1737"/>
                  </a:cubicBezTo>
                  <a:cubicBezTo>
                    <a:pt x="2239" y="1549"/>
                    <a:pt x="1946" y="1361"/>
                    <a:pt x="1695" y="1151"/>
                  </a:cubicBezTo>
                  <a:cubicBezTo>
                    <a:pt x="1465" y="984"/>
                    <a:pt x="1235" y="775"/>
                    <a:pt x="1047" y="524"/>
                  </a:cubicBezTo>
                  <a:cubicBezTo>
                    <a:pt x="858" y="314"/>
                    <a:pt x="670" y="147"/>
                    <a:pt x="419" y="42"/>
                  </a:cubicBezTo>
                  <a:cubicBezTo>
                    <a:pt x="356" y="0"/>
                    <a:pt x="293" y="0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5293200" y="3005250"/>
              <a:ext cx="105175" cy="99950"/>
            </a:xfrm>
            <a:custGeom>
              <a:avLst/>
              <a:gdLst/>
              <a:ahLst/>
              <a:cxnLst/>
              <a:rect l="l" t="t" r="r" b="b"/>
              <a:pathLst>
                <a:path w="4207" h="3998" extrusionOk="0">
                  <a:moveTo>
                    <a:pt x="775" y="1"/>
                  </a:moveTo>
                  <a:cubicBezTo>
                    <a:pt x="671" y="331"/>
                    <a:pt x="465" y="431"/>
                    <a:pt x="182" y="431"/>
                  </a:cubicBezTo>
                  <a:cubicBezTo>
                    <a:pt x="125" y="431"/>
                    <a:pt x="64" y="426"/>
                    <a:pt x="1" y="419"/>
                  </a:cubicBezTo>
                  <a:lnTo>
                    <a:pt x="1" y="419"/>
                  </a:lnTo>
                  <a:cubicBezTo>
                    <a:pt x="43" y="440"/>
                    <a:pt x="64" y="461"/>
                    <a:pt x="106" y="503"/>
                  </a:cubicBezTo>
                  <a:lnTo>
                    <a:pt x="733" y="901"/>
                  </a:lnTo>
                  <a:cubicBezTo>
                    <a:pt x="1110" y="1110"/>
                    <a:pt x="1486" y="1382"/>
                    <a:pt x="1800" y="1717"/>
                  </a:cubicBezTo>
                  <a:cubicBezTo>
                    <a:pt x="2135" y="2072"/>
                    <a:pt x="2449" y="2428"/>
                    <a:pt x="2784" y="2805"/>
                  </a:cubicBezTo>
                  <a:cubicBezTo>
                    <a:pt x="3139" y="3160"/>
                    <a:pt x="3474" y="3537"/>
                    <a:pt x="3914" y="3809"/>
                  </a:cubicBezTo>
                  <a:cubicBezTo>
                    <a:pt x="3997" y="3893"/>
                    <a:pt x="4081" y="3914"/>
                    <a:pt x="4207" y="3997"/>
                  </a:cubicBezTo>
                  <a:cubicBezTo>
                    <a:pt x="4186" y="3872"/>
                    <a:pt x="4144" y="3788"/>
                    <a:pt x="4123" y="3704"/>
                  </a:cubicBezTo>
                  <a:cubicBezTo>
                    <a:pt x="3935" y="3181"/>
                    <a:pt x="3663" y="2742"/>
                    <a:pt x="3265" y="2344"/>
                  </a:cubicBezTo>
                  <a:cubicBezTo>
                    <a:pt x="2930" y="2010"/>
                    <a:pt x="2554" y="1696"/>
                    <a:pt x="2219" y="1382"/>
                  </a:cubicBezTo>
                  <a:cubicBezTo>
                    <a:pt x="1884" y="1089"/>
                    <a:pt x="1528" y="817"/>
                    <a:pt x="1214" y="503"/>
                  </a:cubicBezTo>
                  <a:cubicBezTo>
                    <a:pt x="1068" y="336"/>
                    <a:pt x="942" y="189"/>
                    <a:pt x="7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4991375" y="3475000"/>
              <a:ext cx="129250" cy="62725"/>
            </a:xfrm>
            <a:custGeom>
              <a:avLst/>
              <a:gdLst/>
              <a:ahLst/>
              <a:cxnLst/>
              <a:rect l="l" t="t" r="r" b="b"/>
              <a:pathLst>
                <a:path w="5170" h="2509" extrusionOk="0">
                  <a:moveTo>
                    <a:pt x="4709" y="0"/>
                  </a:moveTo>
                  <a:cubicBezTo>
                    <a:pt x="4437" y="21"/>
                    <a:pt x="4186" y="105"/>
                    <a:pt x="3935" y="210"/>
                  </a:cubicBezTo>
                  <a:cubicBezTo>
                    <a:pt x="3495" y="377"/>
                    <a:pt x="3035" y="649"/>
                    <a:pt x="2616" y="900"/>
                  </a:cubicBezTo>
                  <a:cubicBezTo>
                    <a:pt x="2177" y="1172"/>
                    <a:pt x="1738" y="1423"/>
                    <a:pt x="1256" y="1674"/>
                  </a:cubicBezTo>
                  <a:cubicBezTo>
                    <a:pt x="1047" y="1779"/>
                    <a:pt x="838" y="1821"/>
                    <a:pt x="629" y="1904"/>
                  </a:cubicBezTo>
                  <a:cubicBezTo>
                    <a:pt x="378" y="2009"/>
                    <a:pt x="189" y="2197"/>
                    <a:pt x="1" y="2427"/>
                  </a:cubicBezTo>
                  <a:lnTo>
                    <a:pt x="1" y="2469"/>
                  </a:lnTo>
                  <a:cubicBezTo>
                    <a:pt x="39" y="2498"/>
                    <a:pt x="72" y="2509"/>
                    <a:pt x="103" y="2509"/>
                  </a:cubicBezTo>
                  <a:cubicBezTo>
                    <a:pt x="141" y="2509"/>
                    <a:pt x="176" y="2492"/>
                    <a:pt x="210" y="2469"/>
                  </a:cubicBezTo>
                  <a:cubicBezTo>
                    <a:pt x="315" y="2448"/>
                    <a:pt x="461" y="2427"/>
                    <a:pt x="566" y="2407"/>
                  </a:cubicBezTo>
                  <a:cubicBezTo>
                    <a:pt x="1235" y="2302"/>
                    <a:pt x="1842" y="2051"/>
                    <a:pt x="2407" y="1716"/>
                  </a:cubicBezTo>
                  <a:cubicBezTo>
                    <a:pt x="2784" y="1507"/>
                    <a:pt x="3140" y="1277"/>
                    <a:pt x="3516" y="1047"/>
                  </a:cubicBezTo>
                  <a:cubicBezTo>
                    <a:pt x="4039" y="733"/>
                    <a:pt x="4562" y="356"/>
                    <a:pt x="5106" y="63"/>
                  </a:cubicBezTo>
                  <a:cubicBezTo>
                    <a:pt x="5127" y="63"/>
                    <a:pt x="5127" y="63"/>
                    <a:pt x="5169" y="42"/>
                  </a:cubicBezTo>
                  <a:cubicBezTo>
                    <a:pt x="5002" y="0"/>
                    <a:pt x="4876" y="0"/>
                    <a:pt x="4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5354925" y="2594625"/>
              <a:ext cx="104650" cy="81775"/>
            </a:xfrm>
            <a:custGeom>
              <a:avLst/>
              <a:gdLst/>
              <a:ahLst/>
              <a:cxnLst/>
              <a:rect l="l" t="t" r="r" b="b"/>
              <a:pathLst>
                <a:path w="4186" h="3271" extrusionOk="0">
                  <a:moveTo>
                    <a:pt x="43" y="1"/>
                  </a:moveTo>
                  <a:lnTo>
                    <a:pt x="43" y="1"/>
                  </a:lnTo>
                  <a:cubicBezTo>
                    <a:pt x="1" y="210"/>
                    <a:pt x="85" y="357"/>
                    <a:pt x="189" y="503"/>
                  </a:cubicBezTo>
                  <a:cubicBezTo>
                    <a:pt x="357" y="691"/>
                    <a:pt x="524" y="817"/>
                    <a:pt x="733" y="922"/>
                  </a:cubicBezTo>
                  <a:cubicBezTo>
                    <a:pt x="1131" y="1131"/>
                    <a:pt x="1507" y="1319"/>
                    <a:pt x="1884" y="1528"/>
                  </a:cubicBezTo>
                  <a:cubicBezTo>
                    <a:pt x="2135" y="1654"/>
                    <a:pt x="2365" y="1800"/>
                    <a:pt x="2575" y="1989"/>
                  </a:cubicBezTo>
                  <a:cubicBezTo>
                    <a:pt x="2826" y="2323"/>
                    <a:pt x="3139" y="2679"/>
                    <a:pt x="3453" y="2951"/>
                  </a:cubicBezTo>
                  <a:cubicBezTo>
                    <a:pt x="3624" y="3102"/>
                    <a:pt x="3794" y="3271"/>
                    <a:pt x="4010" y="3271"/>
                  </a:cubicBezTo>
                  <a:cubicBezTo>
                    <a:pt x="4033" y="3271"/>
                    <a:pt x="4057" y="3269"/>
                    <a:pt x="4081" y="3265"/>
                  </a:cubicBezTo>
                  <a:cubicBezTo>
                    <a:pt x="4165" y="3265"/>
                    <a:pt x="4186" y="3202"/>
                    <a:pt x="4186" y="3139"/>
                  </a:cubicBezTo>
                  <a:cubicBezTo>
                    <a:pt x="4186" y="2784"/>
                    <a:pt x="3830" y="2428"/>
                    <a:pt x="3621" y="2177"/>
                  </a:cubicBezTo>
                  <a:cubicBezTo>
                    <a:pt x="3600" y="2177"/>
                    <a:pt x="3600" y="2156"/>
                    <a:pt x="3558" y="2156"/>
                  </a:cubicBezTo>
                  <a:cubicBezTo>
                    <a:pt x="3432" y="1989"/>
                    <a:pt x="3307" y="1863"/>
                    <a:pt x="3181" y="1717"/>
                  </a:cubicBezTo>
                  <a:cubicBezTo>
                    <a:pt x="2700" y="1256"/>
                    <a:pt x="2135" y="922"/>
                    <a:pt x="1528" y="629"/>
                  </a:cubicBezTo>
                  <a:cubicBezTo>
                    <a:pt x="1089" y="419"/>
                    <a:pt x="629" y="231"/>
                    <a:pt x="189" y="64"/>
                  </a:cubicBezTo>
                  <a:cubicBezTo>
                    <a:pt x="147" y="22"/>
                    <a:pt x="85" y="22"/>
                    <a:pt x="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4967850" y="3469350"/>
              <a:ext cx="87375" cy="42950"/>
            </a:xfrm>
            <a:custGeom>
              <a:avLst/>
              <a:gdLst/>
              <a:ahLst/>
              <a:cxnLst/>
              <a:rect l="l" t="t" r="r" b="b"/>
              <a:pathLst>
                <a:path w="3495" h="1718" extrusionOk="0">
                  <a:moveTo>
                    <a:pt x="3231" y="0"/>
                  </a:moveTo>
                  <a:cubicBezTo>
                    <a:pt x="3198" y="0"/>
                    <a:pt x="3162" y="12"/>
                    <a:pt x="3118" y="38"/>
                  </a:cubicBezTo>
                  <a:cubicBezTo>
                    <a:pt x="2197" y="415"/>
                    <a:pt x="1319" y="854"/>
                    <a:pt x="461" y="1377"/>
                  </a:cubicBezTo>
                  <a:cubicBezTo>
                    <a:pt x="314" y="1440"/>
                    <a:pt x="189" y="1545"/>
                    <a:pt x="63" y="1586"/>
                  </a:cubicBezTo>
                  <a:cubicBezTo>
                    <a:pt x="42" y="1586"/>
                    <a:pt x="42" y="1607"/>
                    <a:pt x="0" y="1628"/>
                  </a:cubicBezTo>
                  <a:cubicBezTo>
                    <a:pt x="115" y="1686"/>
                    <a:pt x="218" y="1718"/>
                    <a:pt x="318" y="1718"/>
                  </a:cubicBezTo>
                  <a:cubicBezTo>
                    <a:pt x="400" y="1718"/>
                    <a:pt x="481" y="1696"/>
                    <a:pt x="565" y="1649"/>
                  </a:cubicBezTo>
                  <a:cubicBezTo>
                    <a:pt x="607" y="1649"/>
                    <a:pt x="628" y="1628"/>
                    <a:pt x="691" y="1628"/>
                  </a:cubicBezTo>
                  <a:cubicBezTo>
                    <a:pt x="1549" y="1503"/>
                    <a:pt x="2302" y="1189"/>
                    <a:pt x="3034" y="749"/>
                  </a:cubicBezTo>
                  <a:cubicBezTo>
                    <a:pt x="3181" y="666"/>
                    <a:pt x="3327" y="561"/>
                    <a:pt x="3411" y="394"/>
                  </a:cubicBezTo>
                  <a:cubicBezTo>
                    <a:pt x="3495" y="268"/>
                    <a:pt x="3453" y="164"/>
                    <a:pt x="3348" y="59"/>
                  </a:cubicBezTo>
                  <a:cubicBezTo>
                    <a:pt x="3312" y="22"/>
                    <a:pt x="3275" y="0"/>
                    <a:pt x="3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5050500" y="3496450"/>
              <a:ext cx="70125" cy="50225"/>
            </a:xfrm>
            <a:custGeom>
              <a:avLst/>
              <a:gdLst/>
              <a:ahLst/>
              <a:cxnLst/>
              <a:rect l="l" t="t" r="r" b="b"/>
              <a:pathLst>
                <a:path w="2805" h="2009" extrusionOk="0">
                  <a:moveTo>
                    <a:pt x="2511" y="0"/>
                  </a:moveTo>
                  <a:cubicBezTo>
                    <a:pt x="2302" y="398"/>
                    <a:pt x="1925" y="607"/>
                    <a:pt x="1549" y="774"/>
                  </a:cubicBezTo>
                  <a:cubicBezTo>
                    <a:pt x="1277" y="921"/>
                    <a:pt x="984" y="1046"/>
                    <a:pt x="733" y="1172"/>
                  </a:cubicBezTo>
                  <a:cubicBezTo>
                    <a:pt x="565" y="1256"/>
                    <a:pt x="377" y="1360"/>
                    <a:pt x="231" y="1507"/>
                  </a:cubicBezTo>
                  <a:cubicBezTo>
                    <a:pt x="84" y="1611"/>
                    <a:pt x="0" y="1779"/>
                    <a:pt x="0" y="2009"/>
                  </a:cubicBezTo>
                  <a:cubicBezTo>
                    <a:pt x="84" y="2009"/>
                    <a:pt x="147" y="2009"/>
                    <a:pt x="231" y="1988"/>
                  </a:cubicBezTo>
                  <a:cubicBezTo>
                    <a:pt x="607" y="1904"/>
                    <a:pt x="942" y="1758"/>
                    <a:pt x="1277" y="1590"/>
                  </a:cubicBezTo>
                  <a:cubicBezTo>
                    <a:pt x="1611" y="1402"/>
                    <a:pt x="1988" y="1193"/>
                    <a:pt x="2281" y="942"/>
                  </a:cubicBezTo>
                  <a:cubicBezTo>
                    <a:pt x="2407" y="816"/>
                    <a:pt x="2532" y="670"/>
                    <a:pt x="2637" y="523"/>
                  </a:cubicBezTo>
                  <a:cubicBezTo>
                    <a:pt x="2804" y="314"/>
                    <a:pt x="2741" y="147"/>
                    <a:pt x="25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4929675" y="2481075"/>
              <a:ext cx="636625" cy="182100"/>
            </a:xfrm>
            <a:custGeom>
              <a:avLst/>
              <a:gdLst/>
              <a:ahLst/>
              <a:cxnLst/>
              <a:rect l="l" t="t" r="r" b="b"/>
              <a:pathLst>
                <a:path w="25465" h="7284" extrusionOk="0">
                  <a:moveTo>
                    <a:pt x="10054" y="0"/>
                  </a:moveTo>
                  <a:cubicBezTo>
                    <a:pt x="9297" y="0"/>
                    <a:pt x="8547" y="79"/>
                    <a:pt x="7784" y="254"/>
                  </a:cubicBezTo>
                  <a:cubicBezTo>
                    <a:pt x="7449" y="337"/>
                    <a:pt x="7114" y="379"/>
                    <a:pt x="6758" y="442"/>
                  </a:cubicBezTo>
                  <a:cubicBezTo>
                    <a:pt x="5796" y="630"/>
                    <a:pt x="4812" y="798"/>
                    <a:pt x="3829" y="986"/>
                  </a:cubicBezTo>
                  <a:cubicBezTo>
                    <a:pt x="3159" y="1111"/>
                    <a:pt x="2469" y="1216"/>
                    <a:pt x="1779" y="1279"/>
                  </a:cubicBezTo>
                  <a:cubicBezTo>
                    <a:pt x="1716" y="1279"/>
                    <a:pt x="1695" y="1279"/>
                    <a:pt x="1632" y="1300"/>
                  </a:cubicBezTo>
                  <a:cubicBezTo>
                    <a:pt x="1297" y="1488"/>
                    <a:pt x="962" y="1697"/>
                    <a:pt x="628" y="1886"/>
                  </a:cubicBezTo>
                  <a:cubicBezTo>
                    <a:pt x="460" y="1990"/>
                    <a:pt x="314" y="2053"/>
                    <a:pt x="146" y="2158"/>
                  </a:cubicBezTo>
                  <a:lnTo>
                    <a:pt x="0" y="2325"/>
                  </a:lnTo>
                  <a:cubicBezTo>
                    <a:pt x="63" y="2430"/>
                    <a:pt x="167" y="2430"/>
                    <a:pt x="251" y="2430"/>
                  </a:cubicBezTo>
                  <a:cubicBezTo>
                    <a:pt x="460" y="2430"/>
                    <a:pt x="649" y="2409"/>
                    <a:pt x="858" y="2346"/>
                  </a:cubicBezTo>
                  <a:cubicBezTo>
                    <a:pt x="3034" y="1718"/>
                    <a:pt x="5189" y="1216"/>
                    <a:pt x="7428" y="944"/>
                  </a:cubicBezTo>
                  <a:cubicBezTo>
                    <a:pt x="8014" y="860"/>
                    <a:pt x="8621" y="777"/>
                    <a:pt x="9227" y="735"/>
                  </a:cubicBezTo>
                  <a:cubicBezTo>
                    <a:pt x="9438" y="708"/>
                    <a:pt x="9652" y="697"/>
                    <a:pt x="9868" y="697"/>
                  </a:cubicBezTo>
                  <a:cubicBezTo>
                    <a:pt x="10168" y="697"/>
                    <a:pt x="10472" y="719"/>
                    <a:pt x="10776" y="756"/>
                  </a:cubicBezTo>
                  <a:cubicBezTo>
                    <a:pt x="11613" y="798"/>
                    <a:pt x="12408" y="965"/>
                    <a:pt x="13245" y="1090"/>
                  </a:cubicBezTo>
                  <a:cubicBezTo>
                    <a:pt x="13391" y="1111"/>
                    <a:pt x="13517" y="1111"/>
                    <a:pt x="13642" y="1153"/>
                  </a:cubicBezTo>
                  <a:cubicBezTo>
                    <a:pt x="13935" y="1174"/>
                    <a:pt x="14165" y="1300"/>
                    <a:pt x="14437" y="1383"/>
                  </a:cubicBezTo>
                  <a:cubicBezTo>
                    <a:pt x="14856" y="1509"/>
                    <a:pt x="15295" y="1635"/>
                    <a:pt x="15735" y="1739"/>
                  </a:cubicBezTo>
                  <a:cubicBezTo>
                    <a:pt x="16279" y="1886"/>
                    <a:pt x="16864" y="2011"/>
                    <a:pt x="17408" y="2158"/>
                  </a:cubicBezTo>
                  <a:cubicBezTo>
                    <a:pt x="17994" y="2325"/>
                    <a:pt x="18455" y="2451"/>
                    <a:pt x="18978" y="2723"/>
                  </a:cubicBezTo>
                  <a:cubicBezTo>
                    <a:pt x="19564" y="3036"/>
                    <a:pt x="20254" y="3497"/>
                    <a:pt x="20819" y="3873"/>
                  </a:cubicBezTo>
                  <a:cubicBezTo>
                    <a:pt x="21802" y="4543"/>
                    <a:pt x="23686" y="5924"/>
                    <a:pt x="23958" y="6112"/>
                  </a:cubicBezTo>
                  <a:cubicBezTo>
                    <a:pt x="24418" y="6531"/>
                    <a:pt x="24899" y="6970"/>
                    <a:pt x="25443" y="7284"/>
                  </a:cubicBezTo>
                  <a:cubicBezTo>
                    <a:pt x="25464" y="7137"/>
                    <a:pt x="25443" y="6991"/>
                    <a:pt x="25380" y="6865"/>
                  </a:cubicBezTo>
                  <a:cubicBezTo>
                    <a:pt x="25318" y="6719"/>
                    <a:pt x="25234" y="6552"/>
                    <a:pt x="25129" y="6426"/>
                  </a:cubicBezTo>
                  <a:cubicBezTo>
                    <a:pt x="24899" y="6133"/>
                    <a:pt x="24627" y="5882"/>
                    <a:pt x="24334" y="5694"/>
                  </a:cubicBezTo>
                  <a:cubicBezTo>
                    <a:pt x="22870" y="4480"/>
                    <a:pt x="21237" y="3476"/>
                    <a:pt x="21070" y="3329"/>
                  </a:cubicBezTo>
                  <a:cubicBezTo>
                    <a:pt x="20610" y="2974"/>
                    <a:pt x="20129" y="2597"/>
                    <a:pt x="19626" y="2325"/>
                  </a:cubicBezTo>
                  <a:cubicBezTo>
                    <a:pt x="19187" y="2053"/>
                    <a:pt x="18727" y="1865"/>
                    <a:pt x="18224" y="1739"/>
                  </a:cubicBezTo>
                  <a:cubicBezTo>
                    <a:pt x="17932" y="1655"/>
                    <a:pt x="17639" y="1551"/>
                    <a:pt x="17367" y="1488"/>
                  </a:cubicBezTo>
                  <a:cubicBezTo>
                    <a:pt x="16990" y="1383"/>
                    <a:pt x="16592" y="1279"/>
                    <a:pt x="16216" y="1174"/>
                  </a:cubicBezTo>
                  <a:cubicBezTo>
                    <a:pt x="15714" y="1028"/>
                    <a:pt x="15232" y="902"/>
                    <a:pt x="14772" y="777"/>
                  </a:cubicBezTo>
                  <a:cubicBezTo>
                    <a:pt x="14333" y="672"/>
                    <a:pt x="13914" y="546"/>
                    <a:pt x="13454" y="442"/>
                  </a:cubicBezTo>
                  <a:cubicBezTo>
                    <a:pt x="13224" y="379"/>
                    <a:pt x="12994" y="295"/>
                    <a:pt x="12763" y="254"/>
                  </a:cubicBezTo>
                  <a:cubicBezTo>
                    <a:pt x="12491" y="191"/>
                    <a:pt x="12240" y="149"/>
                    <a:pt x="11947" y="128"/>
                  </a:cubicBezTo>
                  <a:cubicBezTo>
                    <a:pt x="11550" y="65"/>
                    <a:pt x="11152" y="44"/>
                    <a:pt x="10776" y="23"/>
                  </a:cubicBezTo>
                  <a:cubicBezTo>
                    <a:pt x="10534" y="8"/>
                    <a:pt x="10294" y="0"/>
                    <a:pt x="100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5522850" y="2751550"/>
              <a:ext cx="62275" cy="44500"/>
            </a:xfrm>
            <a:custGeom>
              <a:avLst/>
              <a:gdLst/>
              <a:ahLst/>
              <a:cxnLst/>
              <a:rect l="l" t="t" r="r" b="b"/>
              <a:pathLst>
                <a:path w="2491" h="1780" extrusionOk="0">
                  <a:moveTo>
                    <a:pt x="251" y="1"/>
                  </a:moveTo>
                  <a:cubicBezTo>
                    <a:pt x="63" y="1"/>
                    <a:pt x="0" y="85"/>
                    <a:pt x="105" y="231"/>
                  </a:cubicBezTo>
                  <a:cubicBezTo>
                    <a:pt x="168" y="315"/>
                    <a:pt x="231" y="399"/>
                    <a:pt x="293" y="440"/>
                  </a:cubicBezTo>
                  <a:cubicBezTo>
                    <a:pt x="649" y="754"/>
                    <a:pt x="1005" y="1026"/>
                    <a:pt x="1402" y="1235"/>
                  </a:cubicBezTo>
                  <a:cubicBezTo>
                    <a:pt x="1716" y="1424"/>
                    <a:pt x="2051" y="1591"/>
                    <a:pt x="2428" y="1759"/>
                  </a:cubicBezTo>
                  <a:cubicBezTo>
                    <a:pt x="2448" y="1759"/>
                    <a:pt x="2469" y="1779"/>
                    <a:pt x="2490" y="1779"/>
                  </a:cubicBezTo>
                  <a:cubicBezTo>
                    <a:pt x="2469" y="1633"/>
                    <a:pt x="2407" y="1487"/>
                    <a:pt x="2344" y="1361"/>
                  </a:cubicBezTo>
                  <a:cubicBezTo>
                    <a:pt x="2093" y="943"/>
                    <a:pt x="1737" y="629"/>
                    <a:pt x="1319" y="378"/>
                  </a:cubicBezTo>
                  <a:cubicBezTo>
                    <a:pt x="1088" y="231"/>
                    <a:pt x="816" y="106"/>
                    <a:pt x="523" y="22"/>
                  </a:cubicBezTo>
                  <a:cubicBezTo>
                    <a:pt x="440" y="1"/>
                    <a:pt x="356" y="1"/>
                    <a:pt x="2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7"/>
            <p:cNvSpPr/>
            <p:nvPr/>
          </p:nvSpPr>
          <p:spPr>
            <a:xfrm>
              <a:off x="5124775" y="3176600"/>
              <a:ext cx="88425" cy="294125"/>
            </a:xfrm>
            <a:custGeom>
              <a:avLst/>
              <a:gdLst/>
              <a:ahLst/>
              <a:cxnLst/>
              <a:rect l="l" t="t" r="r" b="b"/>
              <a:pathLst>
                <a:path w="3537" h="11765" extrusionOk="0">
                  <a:moveTo>
                    <a:pt x="2884" y="1"/>
                  </a:moveTo>
                  <a:cubicBezTo>
                    <a:pt x="2824" y="1"/>
                    <a:pt x="2766" y="54"/>
                    <a:pt x="2721" y="156"/>
                  </a:cubicBezTo>
                  <a:cubicBezTo>
                    <a:pt x="2679" y="261"/>
                    <a:pt x="2679" y="386"/>
                    <a:pt x="2700" y="533"/>
                  </a:cubicBezTo>
                  <a:cubicBezTo>
                    <a:pt x="2721" y="638"/>
                    <a:pt x="2762" y="763"/>
                    <a:pt x="2783" y="889"/>
                  </a:cubicBezTo>
                  <a:lnTo>
                    <a:pt x="2930" y="2625"/>
                  </a:lnTo>
                  <a:lnTo>
                    <a:pt x="2930" y="2939"/>
                  </a:lnTo>
                  <a:cubicBezTo>
                    <a:pt x="2909" y="3462"/>
                    <a:pt x="2825" y="3985"/>
                    <a:pt x="2762" y="4467"/>
                  </a:cubicBezTo>
                  <a:cubicBezTo>
                    <a:pt x="2616" y="5157"/>
                    <a:pt x="2407" y="5806"/>
                    <a:pt x="2302" y="6496"/>
                  </a:cubicBezTo>
                  <a:cubicBezTo>
                    <a:pt x="2260" y="6622"/>
                    <a:pt x="2239" y="6768"/>
                    <a:pt x="2177" y="6915"/>
                  </a:cubicBezTo>
                  <a:cubicBezTo>
                    <a:pt x="1884" y="7856"/>
                    <a:pt x="1549" y="8756"/>
                    <a:pt x="1026" y="9593"/>
                  </a:cubicBezTo>
                  <a:cubicBezTo>
                    <a:pt x="817" y="9907"/>
                    <a:pt x="586" y="10221"/>
                    <a:pt x="314" y="10493"/>
                  </a:cubicBezTo>
                  <a:cubicBezTo>
                    <a:pt x="273" y="10576"/>
                    <a:pt x="210" y="10639"/>
                    <a:pt x="168" y="10744"/>
                  </a:cubicBezTo>
                  <a:cubicBezTo>
                    <a:pt x="63" y="10953"/>
                    <a:pt x="1" y="11204"/>
                    <a:pt x="1" y="11434"/>
                  </a:cubicBezTo>
                  <a:cubicBezTo>
                    <a:pt x="1" y="11518"/>
                    <a:pt x="1" y="11581"/>
                    <a:pt x="42" y="11664"/>
                  </a:cubicBezTo>
                  <a:cubicBezTo>
                    <a:pt x="58" y="11726"/>
                    <a:pt x="107" y="11764"/>
                    <a:pt x="173" y="11764"/>
                  </a:cubicBezTo>
                  <a:cubicBezTo>
                    <a:pt x="197" y="11764"/>
                    <a:pt x="224" y="11759"/>
                    <a:pt x="252" y="11748"/>
                  </a:cubicBezTo>
                  <a:cubicBezTo>
                    <a:pt x="293" y="11727"/>
                    <a:pt x="356" y="11664"/>
                    <a:pt x="398" y="11643"/>
                  </a:cubicBezTo>
                  <a:cubicBezTo>
                    <a:pt x="796" y="11267"/>
                    <a:pt x="1193" y="10911"/>
                    <a:pt x="1465" y="10430"/>
                  </a:cubicBezTo>
                  <a:cubicBezTo>
                    <a:pt x="1779" y="9970"/>
                    <a:pt x="2030" y="9446"/>
                    <a:pt x="2197" y="8902"/>
                  </a:cubicBezTo>
                  <a:cubicBezTo>
                    <a:pt x="2386" y="8379"/>
                    <a:pt x="2511" y="7856"/>
                    <a:pt x="2595" y="7333"/>
                  </a:cubicBezTo>
                  <a:cubicBezTo>
                    <a:pt x="2637" y="7019"/>
                    <a:pt x="2762" y="6726"/>
                    <a:pt x="2825" y="6413"/>
                  </a:cubicBezTo>
                  <a:cubicBezTo>
                    <a:pt x="2888" y="6203"/>
                    <a:pt x="2930" y="6015"/>
                    <a:pt x="2972" y="5806"/>
                  </a:cubicBezTo>
                  <a:cubicBezTo>
                    <a:pt x="2993" y="5764"/>
                    <a:pt x="2993" y="5701"/>
                    <a:pt x="3014" y="5659"/>
                  </a:cubicBezTo>
                  <a:cubicBezTo>
                    <a:pt x="3118" y="5241"/>
                    <a:pt x="3202" y="4822"/>
                    <a:pt x="3244" y="4404"/>
                  </a:cubicBezTo>
                  <a:cubicBezTo>
                    <a:pt x="3265" y="4153"/>
                    <a:pt x="3306" y="3944"/>
                    <a:pt x="3327" y="3734"/>
                  </a:cubicBezTo>
                  <a:cubicBezTo>
                    <a:pt x="3327" y="3713"/>
                    <a:pt x="3327" y="3692"/>
                    <a:pt x="3390" y="3692"/>
                  </a:cubicBezTo>
                  <a:cubicBezTo>
                    <a:pt x="3432" y="3316"/>
                    <a:pt x="3453" y="2939"/>
                    <a:pt x="3453" y="2542"/>
                  </a:cubicBezTo>
                  <a:cubicBezTo>
                    <a:pt x="3537" y="2332"/>
                    <a:pt x="3537" y="2102"/>
                    <a:pt x="3537" y="1893"/>
                  </a:cubicBezTo>
                  <a:cubicBezTo>
                    <a:pt x="3516" y="1391"/>
                    <a:pt x="3432" y="910"/>
                    <a:pt x="3244" y="470"/>
                  </a:cubicBezTo>
                  <a:cubicBezTo>
                    <a:pt x="3202" y="345"/>
                    <a:pt x="3118" y="219"/>
                    <a:pt x="3034" y="114"/>
                  </a:cubicBezTo>
                  <a:cubicBezTo>
                    <a:pt x="2987" y="38"/>
                    <a:pt x="2935" y="1"/>
                    <a:pt x="28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5231475" y="2936225"/>
              <a:ext cx="81125" cy="39775"/>
            </a:xfrm>
            <a:custGeom>
              <a:avLst/>
              <a:gdLst/>
              <a:ahLst/>
              <a:cxnLst/>
              <a:rect l="l" t="t" r="r" b="b"/>
              <a:pathLst>
                <a:path w="3245" h="1591" extrusionOk="0">
                  <a:moveTo>
                    <a:pt x="231" y="0"/>
                  </a:moveTo>
                  <a:cubicBezTo>
                    <a:pt x="189" y="0"/>
                    <a:pt x="126" y="0"/>
                    <a:pt x="106" y="21"/>
                  </a:cubicBezTo>
                  <a:cubicBezTo>
                    <a:pt x="64" y="63"/>
                    <a:pt x="22" y="105"/>
                    <a:pt x="1" y="146"/>
                  </a:cubicBezTo>
                  <a:cubicBezTo>
                    <a:pt x="1" y="209"/>
                    <a:pt x="22" y="230"/>
                    <a:pt x="85" y="251"/>
                  </a:cubicBezTo>
                  <a:cubicBezTo>
                    <a:pt x="378" y="377"/>
                    <a:pt x="629" y="544"/>
                    <a:pt x="922" y="670"/>
                  </a:cubicBezTo>
                  <a:cubicBezTo>
                    <a:pt x="1507" y="942"/>
                    <a:pt x="2093" y="1151"/>
                    <a:pt x="2700" y="1381"/>
                  </a:cubicBezTo>
                  <a:cubicBezTo>
                    <a:pt x="2888" y="1465"/>
                    <a:pt x="3035" y="1507"/>
                    <a:pt x="3223" y="1590"/>
                  </a:cubicBezTo>
                  <a:lnTo>
                    <a:pt x="3244" y="1569"/>
                  </a:lnTo>
                  <a:lnTo>
                    <a:pt x="3077" y="1402"/>
                  </a:lnTo>
                  <a:cubicBezTo>
                    <a:pt x="2700" y="1067"/>
                    <a:pt x="2282" y="795"/>
                    <a:pt x="1842" y="565"/>
                  </a:cubicBezTo>
                  <a:cubicBezTo>
                    <a:pt x="1466" y="356"/>
                    <a:pt x="1068" y="209"/>
                    <a:pt x="691" y="63"/>
                  </a:cubicBezTo>
                  <a:cubicBezTo>
                    <a:pt x="545" y="21"/>
                    <a:pt x="398" y="21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5500875" y="2765875"/>
              <a:ext cx="89475" cy="76200"/>
            </a:xfrm>
            <a:custGeom>
              <a:avLst/>
              <a:gdLst/>
              <a:ahLst/>
              <a:cxnLst/>
              <a:rect l="l" t="t" r="r" b="b"/>
              <a:pathLst>
                <a:path w="3579" h="3048" extrusionOk="0">
                  <a:moveTo>
                    <a:pt x="153" y="1"/>
                  </a:moveTo>
                  <a:cubicBezTo>
                    <a:pt x="85" y="1"/>
                    <a:pt x="22" y="53"/>
                    <a:pt x="22" y="118"/>
                  </a:cubicBezTo>
                  <a:cubicBezTo>
                    <a:pt x="1" y="160"/>
                    <a:pt x="22" y="286"/>
                    <a:pt x="189" y="495"/>
                  </a:cubicBezTo>
                  <a:cubicBezTo>
                    <a:pt x="231" y="579"/>
                    <a:pt x="314" y="600"/>
                    <a:pt x="398" y="683"/>
                  </a:cubicBezTo>
                  <a:cubicBezTo>
                    <a:pt x="524" y="788"/>
                    <a:pt x="649" y="914"/>
                    <a:pt x="796" y="1060"/>
                  </a:cubicBezTo>
                  <a:cubicBezTo>
                    <a:pt x="1047" y="1290"/>
                    <a:pt x="1340" y="1541"/>
                    <a:pt x="1591" y="1792"/>
                  </a:cubicBezTo>
                  <a:cubicBezTo>
                    <a:pt x="1905" y="2043"/>
                    <a:pt x="2281" y="2483"/>
                    <a:pt x="2679" y="2650"/>
                  </a:cubicBezTo>
                  <a:cubicBezTo>
                    <a:pt x="2909" y="2859"/>
                    <a:pt x="3202" y="2985"/>
                    <a:pt x="3474" y="3048"/>
                  </a:cubicBezTo>
                  <a:lnTo>
                    <a:pt x="3579" y="3048"/>
                  </a:lnTo>
                  <a:cubicBezTo>
                    <a:pt x="3558" y="2922"/>
                    <a:pt x="3558" y="2839"/>
                    <a:pt x="3516" y="2755"/>
                  </a:cubicBezTo>
                  <a:cubicBezTo>
                    <a:pt x="3453" y="2629"/>
                    <a:pt x="3369" y="2483"/>
                    <a:pt x="3307" y="2378"/>
                  </a:cubicBezTo>
                  <a:cubicBezTo>
                    <a:pt x="3035" y="2043"/>
                    <a:pt x="2700" y="1730"/>
                    <a:pt x="2323" y="1499"/>
                  </a:cubicBezTo>
                  <a:cubicBezTo>
                    <a:pt x="2260" y="1416"/>
                    <a:pt x="2156" y="1374"/>
                    <a:pt x="2072" y="1290"/>
                  </a:cubicBezTo>
                  <a:cubicBezTo>
                    <a:pt x="1863" y="1102"/>
                    <a:pt x="1633" y="914"/>
                    <a:pt x="1382" y="746"/>
                  </a:cubicBezTo>
                  <a:cubicBezTo>
                    <a:pt x="1172" y="558"/>
                    <a:pt x="963" y="390"/>
                    <a:pt x="733" y="244"/>
                  </a:cubicBezTo>
                  <a:cubicBezTo>
                    <a:pt x="607" y="181"/>
                    <a:pt x="503" y="118"/>
                    <a:pt x="377" y="56"/>
                  </a:cubicBezTo>
                  <a:cubicBezTo>
                    <a:pt x="314" y="56"/>
                    <a:pt x="273" y="35"/>
                    <a:pt x="210" y="14"/>
                  </a:cubicBezTo>
                  <a:cubicBezTo>
                    <a:pt x="191" y="5"/>
                    <a:pt x="172" y="1"/>
                    <a:pt x="1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5511850" y="3142325"/>
              <a:ext cx="32475" cy="48625"/>
            </a:xfrm>
            <a:custGeom>
              <a:avLst/>
              <a:gdLst/>
              <a:ahLst/>
              <a:cxnLst/>
              <a:rect l="l" t="t" r="r" b="b"/>
              <a:pathLst>
                <a:path w="1299" h="1945" extrusionOk="0">
                  <a:moveTo>
                    <a:pt x="181" y="1"/>
                  </a:moveTo>
                  <a:cubicBezTo>
                    <a:pt x="148" y="1"/>
                    <a:pt x="115" y="12"/>
                    <a:pt x="85" y="42"/>
                  </a:cubicBezTo>
                  <a:cubicBezTo>
                    <a:pt x="1" y="125"/>
                    <a:pt x="64" y="230"/>
                    <a:pt x="85" y="293"/>
                  </a:cubicBezTo>
                  <a:cubicBezTo>
                    <a:pt x="147" y="439"/>
                    <a:pt x="189" y="544"/>
                    <a:pt x="273" y="669"/>
                  </a:cubicBezTo>
                  <a:cubicBezTo>
                    <a:pt x="357" y="774"/>
                    <a:pt x="378" y="879"/>
                    <a:pt x="399" y="1004"/>
                  </a:cubicBezTo>
                  <a:lnTo>
                    <a:pt x="482" y="1548"/>
                  </a:lnTo>
                  <a:cubicBezTo>
                    <a:pt x="503" y="1632"/>
                    <a:pt x="524" y="1737"/>
                    <a:pt x="587" y="1820"/>
                  </a:cubicBezTo>
                  <a:cubicBezTo>
                    <a:pt x="645" y="1908"/>
                    <a:pt x="714" y="1944"/>
                    <a:pt x="785" y="1944"/>
                  </a:cubicBezTo>
                  <a:cubicBezTo>
                    <a:pt x="816" y="1944"/>
                    <a:pt x="848" y="1938"/>
                    <a:pt x="880" y="1925"/>
                  </a:cubicBezTo>
                  <a:cubicBezTo>
                    <a:pt x="1089" y="1862"/>
                    <a:pt x="1215" y="1716"/>
                    <a:pt x="1256" y="1506"/>
                  </a:cubicBezTo>
                  <a:cubicBezTo>
                    <a:pt x="1298" y="1339"/>
                    <a:pt x="1256" y="1193"/>
                    <a:pt x="1215" y="1067"/>
                  </a:cubicBezTo>
                  <a:cubicBezTo>
                    <a:pt x="1047" y="649"/>
                    <a:pt x="733" y="293"/>
                    <a:pt x="357" y="63"/>
                  </a:cubicBezTo>
                  <a:cubicBezTo>
                    <a:pt x="303" y="36"/>
                    <a:pt x="241" y="1"/>
                    <a:pt x="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7"/>
            <p:cNvSpPr/>
            <p:nvPr/>
          </p:nvSpPr>
          <p:spPr>
            <a:xfrm>
              <a:off x="5407250" y="2873950"/>
              <a:ext cx="154325" cy="150300"/>
            </a:xfrm>
            <a:custGeom>
              <a:avLst/>
              <a:gdLst/>
              <a:ahLst/>
              <a:cxnLst/>
              <a:rect l="l" t="t" r="r" b="b"/>
              <a:pathLst>
                <a:path w="6173" h="6012" extrusionOk="0">
                  <a:moveTo>
                    <a:pt x="374" y="0"/>
                  </a:moveTo>
                  <a:cubicBezTo>
                    <a:pt x="286" y="0"/>
                    <a:pt x="195" y="13"/>
                    <a:pt x="105" y="22"/>
                  </a:cubicBezTo>
                  <a:cubicBezTo>
                    <a:pt x="42" y="43"/>
                    <a:pt x="0" y="106"/>
                    <a:pt x="42" y="168"/>
                  </a:cubicBezTo>
                  <a:cubicBezTo>
                    <a:pt x="63" y="231"/>
                    <a:pt x="84" y="294"/>
                    <a:pt x="147" y="336"/>
                  </a:cubicBezTo>
                  <a:cubicBezTo>
                    <a:pt x="272" y="461"/>
                    <a:pt x="398" y="629"/>
                    <a:pt x="565" y="733"/>
                  </a:cubicBezTo>
                  <a:cubicBezTo>
                    <a:pt x="837" y="964"/>
                    <a:pt x="1130" y="1194"/>
                    <a:pt x="1423" y="1382"/>
                  </a:cubicBezTo>
                  <a:cubicBezTo>
                    <a:pt x="1925" y="1738"/>
                    <a:pt x="2365" y="2198"/>
                    <a:pt x="2783" y="2637"/>
                  </a:cubicBezTo>
                  <a:cubicBezTo>
                    <a:pt x="2888" y="2763"/>
                    <a:pt x="3013" y="2868"/>
                    <a:pt x="3139" y="2993"/>
                  </a:cubicBezTo>
                  <a:cubicBezTo>
                    <a:pt x="3662" y="3600"/>
                    <a:pt x="4227" y="4144"/>
                    <a:pt x="4771" y="4709"/>
                  </a:cubicBezTo>
                  <a:cubicBezTo>
                    <a:pt x="4813" y="4772"/>
                    <a:pt x="4875" y="4855"/>
                    <a:pt x="4959" y="4918"/>
                  </a:cubicBezTo>
                  <a:cubicBezTo>
                    <a:pt x="5106" y="5044"/>
                    <a:pt x="5210" y="5190"/>
                    <a:pt x="5315" y="5337"/>
                  </a:cubicBezTo>
                  <a:cubicBezTo>
                    <a:pt x="5440" y="5483"/>
                    <a:pt x="5545" y="5650"/>
                    <a:pt x="5691" y="5797"/>
                  </a:cubicBezTo>
                  <a:cubicBezTo>
                    <a:pt x="5754" y="5902"/>
                    <a:pt x="5859" y="5985"/>
                    <a:pt x="6026" y="6006"/>
                  </a:cubicBezTo>
                  <a:cubicBezTo>
                    <a:pt x="6042" y="6009"/>
                    <a:pt x="6057" y="6011"/>
                    <a:pt x="6070" y="6011"/>
                  </a:cubicBezTo>
                  <a:cubicBezTo>
                    <a:pt x="6143" y="6011"/>
                    <a:pt x="6173" y="5959"/>
                    <a:pt x="6173" y="5818"/>
                  </a:cubicBezTo>
                  <a:cubicBezTo>
                    <a:pt x="6173" y="5671"/>
                    <a:pt x="6131" y="5504"/>
                    <a:pt x="6047" y="5378"/>
                  </a:cubicBezTo>
                  <a:cubicBezTo>
                    <a:pt x="5838" y="5023"/>
                    <a:pt x="5587" y="4730"/>
                    <a:pt x="5273" y="4500"/>
                  </a:cubicBezTo>
                  <a:cubicBezTo>
                    <a:pt x="5064" y="4207"/>
                    <a:pt x="4792" y="3914"/>
                    <a:pt x="4562" y="3663"/>
                  </a:cubicBezTo>
                  <a:cubicBezTo>
                    <a:pt x="4331" y="3370"/>
                    <a:pt x="4059" y="3098"/>
                    <a:pt x="3808" y="2847"/>
                  </a:cubicBezTo>
                  <a:cubicBezTo>
                    <a:pt x="3515" y="2491"/>
                    <a:pt x="3202" y="2135"/>
                    <a:pt x="2825" y="1821"/>
                  </a:cubicBezTo>
                  <a:cubicBezTo>
                    <a:pt x="2386" y="1445"/>
                    <a:pt x="1904" y="1068"/>
                    <a:pt x="1465" y="692"/>
                  </a:cubicBezTo>
                  <a:cubicBezTo>
                    <a:pt x="1235" y="482"/>
                    <a:pt x="963" y="315"/>
                    <a:pt x="712" y="106"/>
                  </a:cubicBezTo>
                  <a:cubicBezTo>
                    <a:pt x="605" y="22"/>
                    <a:pt x="491" y="0"/>
                    <a:pt x="3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5499825" y="3173700"/>
              <a:ext cx="28800" cy="59200"/>
            </a:xfrm>
            <a:custGeom>
              <a:avLst/>
              <a:gdLst/>
              <a:ahLst/>
              <a:cxnLst/>
              <a:rect l="l" t="t" r="r" b="b"/>
              <a:pathLst>
                <a:path w="1152" h="2368" extrusionOk="0">
                  <a:moveTo>
                    <a:pt x="43" y="0"/>
                  </a:moveTo>
                  <a:cubicBezTo>
                    <a:pt x="22" y="0"/>
                    <a:pt x="22" y="42"/>
                    <a:pt x="1" y="42"/>
                  </a:cubicBezTo>
                  <a:lnTo>
                    <a:pt x="1" y="210"/>
                  </a:lnTo>
                  <a:cubicBezTo>
                    <a:pt x="22" y="461"/>
                    <a:pt x="105" y="670"/>
                    <a:pt x="210" y="837"/>
                  </a:cubicBezTo>
                  <a:cubicBezTo>
                    <a:pt x="252" y="984"/>
                    <a:pt x="315" y="1130"/>
                    <a:pt x="336" y="1256"/>
                  </a:cubicBezTo>
                  <a:cubicBezTo>
                    <a:pt x="356" y="1444"/>
                    <a:pt x="377" y="1632"/>
                    <a:pt x="440" y="1821"/>
                  </a:cubicBezTo>
                  <a:cubicBezTo>
                    <a:pt x="461" y="1904"/>
                    <a:pt x="482" y="2009"/>
                    <a:pt x="545" y="2114"/>
                  </a:cubicBezTo>
                  <a:cubicBezTo>
                    <a:pt x="621" y="2267"/>
                    <a:pt x="768" y="2367"/>
                    <a:pt x="985" y="2367"/>
                  </a:cubicBezTo>
                  <a:cubicBezTo>
                    <a:pt x="1005" y="2367"/>
                    <a:pt x="1026" y="2366"/>
                    <a:pt x="1047" y="2365"/>
                  </a:cubicBezTo>
                  <a:cubicBezTo>
                    <a:pt x="1110" y="2260"/>
                    <a:pt x="1152" y="2135"/>
                    <a:pt x="1110" y="1988"/>
                  </a:cubicBezTo>
                  <a:cubicBezTo>
                    <a:pt x="1089" y="1821"/>
                    <a:pt x="1068" y="1653"/>
                    <a:pt x="1005" y="1507"/>
                  </a:cubicBezTo>
                  <a:cubicBezTo>
                    <a:pt x="880" y="1047"/>
                    <a:pt x="649" y="628"/>
                    <a:pt x="356" y="272"/>
                  </a:cubicBezTo>
                  <a:lnTo>
                    <a:pt x="168" y="84"/>
                  </a:lnTo>
                  <a:cubicBezTo>
                    <a:pt x="147" y="63"/>
                    <a:pt x="105" y="42"/>
                    <a:pt x="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7"/>
            <p:cNvSpPr/>
            <p:nvPr/>
          </p:nvSpPr>
          <p:spPr>
            <a:xfrm>
              <a:off x="5238800" y="2964450"/>
              <a:ext cx="70650" cy="33000"/>
            </a:xfrm>
            <a:custGeom>
              <a:avLst/>
              <a:gdLst/>
              <a:ahLst/>
              <a:cxnLst/>
              <a:rect l="l" t="t" r="r" b="b"/>
              <a:pathLst>
                <a:path w="2826" h="1320" extrusionOk="0">
                  <a:moveTo>
                    <a:pt x="147" y="1"/>
                  </a:moveTo>
                  <a:cubicBezTo>
                    <a:pt x="105" y="1"/>
                    <a:pt x="85" y="43"/>
                    <a:pt x="22" y="43"/>
                  </a:cubicBezTo>
                  <a:cubicBezTo>
                    <a:pt x="1" y="64"/>
                    <a:pt x="1" y="64"/>
                    <a:pt x="1" y="85"/>
                  </a:cubicBezTo>
                  <a:cubicBezTo>
                    <a:pt x="43" y="126"/>
                    <a:pt x="85" y="147"/>
                    <a:pt x="126" y="168"/>
                  </a:cubicBezTo>
                  <a:cubicBezTo>
                    <a:pt x="503" y="294"/>
                    <a:pt x="838" y="503"/>
                    <a:pt x="1173" y="712"/>
                  </a:cubicBezTo>
                  <a:cubicBezTo>
                    <a:pt x="1466" y="901"/>
                    <a:pt x="1738" y="1089"/>
                    <a:pt x="2093" y="1173"/>
                  </a:cubicBezTo>
                  <a:cubicBezTo>
                    <a:pt x="2302" y="1277"/>
                    <a:pt x="2512" y="1298"/>
                    <a:pt x="2742" y="1319"/>
                  </a:cubicBezTo>
                  <a:cubicBezTo>
                    <a:pt x="2763" y="1319"/>
                    <a:pt x="2805" y="1298"/>
                    <a:pt x="2826" y="1298"/>
                  </a:cubicBezTo>
                  <a:cubicBezTo>
                    <a:pt x="2763" y="1173"/>
                    <a:pt x="2700" y="1047"/>
                    <a:pt x="2595" y="963"/>
                  </a:cubicBezTo>
                  <a:cubicBezTo>
                    <a:pt x="2344" y="754"/>
                    <a:pt x="2072" y="587"/>
                    <a:pt x="1779" y="461"/>
                  </a:cubicBezTo>
                  <a:cubicBezTo>
                    <a:pt x="1361" y="273"/>
                    <a:pt x="922" y="126"/>
                    <a:pt x="461" y="43"/>
                  </a:cubicBezTo>
                  <a:cubicBezTo>
                    <a:pt x="357" y="1"/>
                    <a:pt x="252" y="1"/>
                    <a:pt x="1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5142550" y="3132900"/>
              <a:ext cx="45025" cy="32250"/>
            </a:xfrm>
            <a:custGeom>
              <a:avLst/>
              <a:gdLst/>
              <a:ahLst/>
              <a:cxnLst/>
              <a:rect l="l" t="t" r="r" b="b"/>
              <a:pathLst>
                <a:path w="1801" h="1290" extrusionOk="0">
                  <a:moveTo>
                    <a:pt x="85" y="0"/>
                  </a:moveTo>
                  <a:cubicBezTo>
                    <a:pt x="22" y="21"/>
                    <a:pt x="1" y="84"/>
                    <a:pt x="22" y="126"/>
                  </a:cubicBezTo>
                  <a:cubicBezTo>
                    <a:pt x="64" y="189"/>
                    <a:pt x="106" y="230"/>
                    <a:pt x="126" y="251"/>
                  </a:cubicBezTo>
                  <a:cubicBezTo>
                    <a:pt x="273" y="356"/>
                    <a:pt x="357" y="440"/>
                    <a:pt x="503" y="544"/>
                  </a:cubicBezTo>
                  <a:cubicBezTo>
                    <a:pt x="712" y="712"/>
                    <a:pt x="880" y="837"/>
                    <a:pt x="1068" y="984"/>
                  </a:cubicBezTo>
                  <a:cubicBezTo>
                    <a:pt x="1152" y="1067"/>
                    <a:pt x="1256" y="1151"/>
                    <a:pt x="1340" y="1193"/>
                  </a:cubicBezTo>
                  <a:cubicBezTo>
                    <a:pt x="1382" y="1256"/>
                    <a:pt x="1445" y="1277"/>
                    <a:pt x="1466" y="1277"/>
                  </a:cubicBezTo>
                  <a:cubicBezTo>
                    <a:pt x="1512" y="1284"/>
                    <a:pt x="1552" y="1289"/>
                    <a:pt x="1586" y="1289"/>
                  </a:cubicBezTo>
                  <a:cubicBezTo>
                    <a:pt x="1644" y="1289"/>
                    <a:pt x="1682" y="1275"/>
                    <a:pt x="1696" y="1235"/>
                  </a:cubicBezTo>
                  <a:cubicBezTo>
                    <a:pt x="1758" y="1151"/>
                    <a:pt x="1800" y="1067"/>
                    <a:pt x="1758" y="963"/>
                  </a:cubicBezTo>
                  <a:cubicBezTo>
                    <a:pt x="1696" y="858"/>
                    <a:pt x="1654" y="754"/>
                    <a:pt x="1570" y="670"/>
                  </a:cubicBezTo>
                  <a:cubicBezTo>
                    <a:pt x="1319" y="398"/>
                    <a:pt x="984" y="230"/>
                    <a:pt x="650" y="105"/>
                  </a:cubicBezTo>
                  <a:cubicBezTo>
                    <a:pt x="503" y="42"/>
                    <a:pt x="336" y="0"/>
                    <a:pt x="1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7"/>
            <p:cNvSpPr/>
            <p:nvPr/>
          </p:nvSpPr>
          <p:spPr>
            <a:xfrm>
              <a:off x="5211075" y="3584450"/>
              <a:ext cx="41875" cy="37225"/>
            </a:xfrm>
            <a:custGeom>
              <a:avLst/>
              <a:gdLst/>
              <a:ahLst/>
              <a:cxnLst/>
              <a:rect l="l" t="t" r="r" b="b"/>
              <a:pathLst>
                <a:path w="1675" h="1489" extrusionOk="0">
                  <a:moveTo>
                    <a:pt x="1554" y="1"/>
                  </a:moveTo>
                  <a:cubicBezTo>
                    <a:pt x="1500" y="1"/>
                    <a:pt x="1452" y="44"/>
                    <a:pt x="1424" y="58"/>
                  </a:cubicBezTo>
                  <a:cubicBezTo>
                    <a:pt x="1277" y="142"/>
                    <a:pt x="1194" y="246"/>
                    <a:pt x="1047" y="330"/>
                  </a:cubicBezTo>
                  <a:cubicBezTo>
                    <a:pt x="901" y="456"/>
                    <a:pt x="733" y="560"/>
                    <a:pt x="587" y="686"/>
                  </a:cubicBezTo>
                  <a:cubicBezTo>
                    <a:pt x="503" y="770"/>
                    <a:pt x="398" y="811"/>
                    <a:pt x="315" y="895"/>
                  </a:cubicBezTo>
                  <a:cubicBezTo>
                    <a:pt x="273" y="958"/>
                    <a:pt x="189" y="1000"/>
                    <a:pt x="168" y="1083"/>
                  </a:cubicBezTo>
                  <a:cubicBezTo>
                    <a:pt x="1" y="1272"/>
                    <a:pt x="64" y="1418"/>
                    <a:pt x="336" y="1481"/>
                  </a:cubicBezTo>
                  <a:cubicBezTo>
                    <a:pt x="355" y="1486"/>
                    <a:pt x="378" y="1488"/>
                    <a:pt x="401" y="1488"/>
                  </a:cubicBezTo>
                  <a:cubicBezTo>
                    <a:pt x="477" y="1488"/>
                    <a:pt x="570" y="1461"/>
                    <a:pt x="650" y="1397"/>
                  </a:cubicBezTo>
                  <a:cubicBezTo>
                    <a:pt x="1068" y="1083"/>
                    <a:pt x="1424" y="707"/>
                    <a:pt x="1633" y="246"/>
                  </a:cubicBezTo>
                  <a:cubicBezTo>
                    <a:pt x="1654" y="163"/>
                    <a:pt x="1675" y="79"/>
                    <a:pt x="1633" y="37"/>
                  </a:cubicBezTo>
                  <a:cubicBezTo>
                    <a:pt x="1606" y="10"/>
                    <a:pt x="1579" y="1"/>
                    <a:pt x="15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5221025" y="3237525"/>
              <a:ext cx="12575" cy="57025"/>
            </a:xfrm>
            <a:custGeom>
              <a:avLst/>
              <a:gdLst/>
              <a:ahLst/>
              <a:cxnLst/>
              <a:rect l="l" t="t" r="r" b="b"/>
              <a:pathLst>
                <a:path w="503" h="2281" extrusionOk="0">
                  <a:moveTo>
                    <a:pt x="356" y="0"/>
                  </a:moveTo>
                  <a:cubicBezTo>
                    <a:pt x="335" y="63"/>
                    <a:pt x="293" y="126"/>
                    <a:pt x="252" y="167"/>
                  </a:cubicBezTo>
                  <a:cubicBezTo>
                    <a:pt x="189" y="377"/>
                    <a:pt x="105" y="628"/>
                    <a:pt x="84" y="858"/>
                  </a:cubicBezTo>
                  <a:cubicBezTo>
                    <a:pt x="42" y="1151"/>
                    <a:pt x="21" y="1465"/>
                    <a:pt x="0" y="1737"/>
                  </a:cubicBezTo>
                  <a:cubicBezTo>
                    <a:pt x="0" y="1841"/>
                    <a:pt x="0" y="1925"/>
                    <a:pt x="21" y="2030"/>
                  </a:cubicBezTo>
                  <a:cubicBezTo>
                    <a:pt x="21" y="2092"/>
                    <a:pt x="42" y="2134"/>
                    <a:pt x="84" y="2197"/>
                  </a:cubicBezTo>
                  <a:cubicBezTo>
                    <a:pt x="105" y="2239"/>
                    <a:pt x="189" y="2281"/>
                    <a:pt x="231" y="2281"/>
                  </a:cubicBezTo>
                  <a:cubicBezTo>
                    <a:pt x="314" y="2281"/>
                    <a:pt x="335" y="2239"/>
                    <a:pt x="335" y="2134"/>
                  </a:cubicBezTo>
                  <a:cubicBezTo>
                    <a:pt x="398" y="1925"/>
                    <a:pt x="440" y="1695"/>
                    <a:pt x="461" y="1486"/>
                  </a:cubicBezTo>
                  <a:cubicBezTo>
                    <a:pt x="503" y="1109"/>
                    <a:pt x="503" y="753"/>
                    <a:pt x="503" y="377"/>
                  </a:cubicBezTo>
                  <a:cubicBezTo>
                    <a:pt x="503" y="251"/>
                    <a:pt x="461" y="126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7"/>
            <p:cNvSpPr/>
            <p:nvPr/>
          </p:nvSpPr>
          <p:spPr>
            <a:xfrm>
              <a:off x="5327725" y="3205600"/>
              <a:ext cx="20425" cy="74725"/>
            </a:xfrm>
            <a:custGeom>
              <a:avLst/>
              <a:gdLst/>
              <a:ahLst/>
              <a:cxnLst/>
              <a:rect l="l" t="t" r="r" b="b"/>
              <a:pathLst>
                <a:path w="817" h="2989" extrusionOk="0">
                  <a:moveTo>
                    <a:pt x="105" y="1"/>
                  </a:moveTo>
                  <a:cubicBezTo>
                    <a:pt x="1" y="63"/>
                    <a:pt x="43" y="168"/>
                    <a:pt x="43" y="252"/>
                  </a:cubicBezTo>
                  <a:cubicBezTo>
                    <a:pt x="43" y="482"/>
                    <a:pt x="85" y="754"/>
                    <a:pt x="85" y="984"/>
                  </a:cubicBezTo>
                  <a:cubicBezTo>
                    <a:pt x="43" y="1570"/>
                    <a:pt x="85" y="1926"/>
                    <a:pt x="105" y="2302"/>
                  </a:cubicBezTo>
                  <a:cubicBezTo>
                    <a:pt x="126" y="2532"/>
                    <a:pt x="126" y="2784"/>
                    <a:pt x="315" y="2951"/>
                  </a:cubicBezTo>
                  <a:cubicBezTo>
                    <a:pt x="347" y="2976"/>
                    <a:pt x="383" y="2988"/>
                    <a:pt x="419" y="2988"/>
                  </a:cubicBezTo>
                  <a:cubicBezTo>
                    <a:pt x="501" y="2988"/>
                    <a:pt x="585" y="2927"/>
                    <a:pt x="629" y="2825"/>
                  </a:cubicBezTo>
                  <a:cubicBezTo>
                    <a:pt x="817" y="2135"/>
                    <a:pt x="419" y="628"/>
                    <a:pt x="398" y="587"/>
                  </a:cubicBezTo>
                  <a:cubicBezTo>
                    <a:pt x="357" y="482"/>
                    <a:pt x="315" y="377"/>
                    <a:pt x="294" y="273"/>
                  </a:cubicBezTo>
                  <a:cubicBezTo>
                    <a:pt x="252" y="168"/>
                    <a:pt x="231" y="63"/>
                    <a:pt x="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5474275" y="3130675"/>
              <a:ext cx="22975" cy="32450"/>
            </a:xfrm>
            <a:custGeom>
              <a:avLst/>
              <a:gdLst/>
              <a:ahLst/>
              <a:cxnLst/>
              <a:rect l="l" t="t" r="r" b="b"/>
              <a:pathLst>
                <a:path w="919" h="1298" extrusionOk="0">
                  <a:moveTo>
                    <a:pt x="150" y="1"/>
                  </a:moveTo>
                  <a:cubicBezTo>
                    <a:pt x="57" y="1"/>
                    <a:pt x="1" y="50"/>
                    <a:pt x="18" y="173"/>
                  </a:cubicBezTo>
                  <a:cubicBezTo>
                    <a:pt x="39" y="299"/>
                    <a:pt x="60" y="424"/>
                    <a:pt x="123" y="529"/>
                  </a:cubicBezTo>
                  <a:cubicBezTo>
                    <a:pt x="186" y="675"/>
                    <a:pt x="228" y="822"/>
                    <a:pt x="311" y="968"/>
                  </a:cubicBezTo>
                  <a:cubicBezTo>
                    <a:pt x="353" y="1052"/>
                    <a:pt x="374" y="1135"/>
                    <a:pt x="437" y="1177"/>
                  </a:cubicBezTo>
                  <a:cubicBezTo>
                    <a:pt x="489" y="1251"/>
                    <a:pt x="568" y="1298"/>
                    <a:pt x="646" y="1298"/>
                  </a:cubicBezTo>
                  <a:cubicBezTo>
                    <a:pt x="725" y="1298"/>
                    <a:pt x="803" y="1251"/>
                    <a:pt x="855" y="1135"/>
                  </a:cubicBezTo>
                  <a:cubicBezTo>
                    <a:pt x="855" y="1073"/>
                    <a:pt x="876" y="1052"/>
                    <a:pt x="876" y="1031"/>
                  </a:cubicBezTo>
                  <a:cubicBezTo>
                    <a:pt x="918" y="863"/>
                    <a:pt x="876" y="738"/>
                    <a:pt x="834" y="612"/>
                  </a:cubicBezTo>
                  <a:cubicBezTo>
                    <a:pt x="730" y="382"/>
                    <a:pt x="604" y="215"/>
                    <a:pt x="395" y="89"/>
                  </a:cubicBezTo>
                  <a:cubicBezTo>
                    <a:pt x="332" y="27"/>
                    <a:pt x="249" y="6"/>
                    <a:pt x="207" y="6"/>
                  </a:cubicBezTo>
                  <a:cubicBezTo>
                    <a:pt x="187" y="2"/>
                    <a:pt x="168" y="1"/>
                    <a:pt x="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5082925" y="3214325"/>
              <a:ext cx="22525" cy="31550"/>
            </a:xfrm>
            <a:custGeom>
              <a:avLst/>
              <a:gdLst/>
              <a:ahLst/>
              <a:cxnLst/>
              <a:rect l="l" t="t" r="r" b="b"/>
              <a:pathLst>
                <a:path w="901" h="1262" extrusionOk="0">
                  <a:moveTo>
                    <a:pt x="748" y="1"/>
                  </a:moveTo>
                  <a:cubicBezTo>
                    <a:pt x="712" y="1"/>
                    <a:pt x="671" y="10"/>
                    <a:pt x="628" y="28"/>
                  </a:cubicBezTo>
                  <a:cubicBezTo>
                    <a:pt x="586" y="91"/>
                    <a:pt x="524" y="112"/>
                    <a:pt x="503" y="175"/>
                  </a:cubicBezTo>
                  <a:lnTo>
                    <a:pt x="105" y="719"/>
                  </a:lnTo>
                  <a:cubicBezTo>
                    <a:pt x="42" y="844"/>
                    <a:pt x="1" y="970"/>
                    <a:pt x="42" y="1137"/>
                  </a:cubicBezTo>
                  <a:cubicBezTo>
                    <a:pt x="57" y="1225"/>
                    <a:pt x="92" y="1261"/>
                    <a:pt x="161" y="1261"/>
                  </a:cubicBezTo>
                  <a:cubicBezTo>
                    <a:pt x="192" y="1261"/>
                    <a:pt x="228" y="1255"/>
                    <a:pt x="273" y="1242"/>
                  </a:cubicBezTo>
                  <a:cubicBezTo>
                    <a:pt x="294" y="1242"/>
                    <a:pt x="294" y="1242"/>
                    <a:pt x="314" y="1221"/>
                  </a:cubicBezTo>
                  <a:cubicBezTo>
                    <a:pt x="607" y="1012"/>
                    <a:pt x="796" y="719"/>
                    <a:pt x="900" y="342"/>
                  </a:cubicBezTo>
                  <a:lnTo>
                    <a:pt x="900" y="175"/>
                  </a:lnTo>
                  <a:cubicBezTo>
                    <a:pt x="900" y="56"/>
                    <a:pt x="837" y="1"/>
                    <a:pt x="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5076125" y="3374000"/>
              <a:ext cx="27650" cy="20700"/>
            </a:xfrm>
            <a:custGeom>
              <a:avLst/>
              <a:gdLst/>
              <a:ahLst/>
              <a:cxnLst/>
              <a:rect l="l" t="t" r="r" b="b"/>
              <a:pathLst>
                <a:path w="1106" h="828" extrusionOk="0">
                  <a:moveTo>
                    <a:pt x="779" y="0"/>
                  </a:moveTo>
                  <a:cubicBezTo>
                    <a:pt x="764" y="0"/>
                    <a:pt x="749" y="1"/>
                    <a:pt x="733" y="2"/>
                  </a:cubicBezTo>
                  <a:cubicBezTo>
                    <a:pt x="503" y="23"/>
                    <a:pt x="335" y="107"/>
                    <a:pt x="168" y="232"/>
                  </a:cubicBezTo>
                  <a:cubicBezTo>
                    <a:pt x="1" y="400"/>
                    <a:pt x="22" y="588"/>
                    <a:pt x="231" y="693"/>
                  </a:cubicBezTo>
                  <a:cubicBezTo>
                    <a:pt x="356" y="734"/>
                    <a:pt x="461" y="797"/>
                    <a:pt x="586" y="818"/>
                  </a:cubicBezTo>
                  <a:cubicBezTo>
                    <a:pt x="600" y="825"/>
                    <a:pt x="616" y="828"/>
                    <a:pt x="633" y="828"/>
                  </a:cubicBezTo>
                  <a:cubicBezTo>
                    <a:pt x="726" y="828"/>
                    <a:pt x="865" y="745"/>
                    <a:pt x="900" y="693"/>
                  </a:cubicBezTo>
                  <a:lnTo>
                    <a:pt x="1047" y="421"/>
                  </a:lnTo>
                  <a:cubicBezTo>
                    <a:pt x="1106" y="146"/>
                    <a:pt x="999" y="0"/>
                    <a:pt x="7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7"/>
            <p:cNvSpPr/>
            <p:nvPr/>
          </p:nvSpPr>
          <p:spPr>
            <a:xfrm>
              <a:off x="5255025" y="3554500"/>
              <a:ext cx="25650" cy="22675"/>
            </a:xfrm>
            <a:custGeom>
              <a:avLst/>
              <a:gdLst/>
              <a:ahLst/>
              <a:cxnLst/>
              <a:rect l="l" t="t" r="r" b="b"/>
              <a:pathLst>
                <a:path w="1026" h="907" extrusionOk="0">
                  <a:moveTo>
                    <a:pt x="837" y="1"/>
                  </a:moveTo>
                  <a:cubicBezTo>
                    <a:pt x="607" y="22"/>
                    <a:pt x="105" y="440"/>
                    <a:pt x="21" y="649"/>
                  </a:cubicBezTo>
                  <a:cubicBezTo>
                    <a:pt x="0" y="754"/>
                    <a:pt x="21" y="838"/>
                    <a:pt x="126" y="859"/>
                  </a:cubicBezTo>
                  <a:cubicBezTo>
                    <a:pt x="206" y="894"/>
                    <a:pt x="285" y="907"/>
                    <a:pt x="363" y="907"/>
                  </a:cubicBezTo>
                  <a:cubicBezTo>
                    <a:pt x="470" y="907"/>
                    <a:pt x="573" y="883"/>
                    <a:pt x="670" y="859"/>
                  </a:cubicBezTo>
                  <a:cubicBezTo>
                    <a:pt x="712" y="859"/>
                    <a:pt x="733" y="838"/>
                    <a:pt x="733" y="817"/>
                  </a:cubicBezTo>
                  <a:cubicBezTo>
                    <a:pt x="837" y="628"/>
                    <a:pt x="921" y="419"/>
                    <a:pt x="1026" y="231"/>
                  </a:cubicBezTo>
                  <a:lnTo>
                    <a:pt x="1005" y="231"/>
                  </a:lnTo>
                  <a:lnTo>
                    <a:pt x="1005" y="126"/>
                  </a:lnTo>
                  <a:cubicBezTo>
                    <a:pt x="1005" y="22"/>
                    <a:pt x="942" y="1"/>
                    <a:pt x="8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7"/>
            <p:cNvSpPr/>
            <p:nvPr/>
          </p:nvSpPr>
          <p:spPr>
            <a:xfrm>
              <a:off x="5539075" y="3081575"/>
              <a:ext cx="25125" cy="26225"/>
            </a:xfrm>
            <a:custGeom>
              <a:avLst/>
              <a:gdLst/>
              <a:ahLst/>
              <a:cxnLst/>
              <a:rect l="l" t="t" r="r" b="b"/>
              <a:pathLst>
                <a:path w="1005" h="1049" extrusionOk="0">
                  <a:moveTo>
                    <a:pt x="174" y="0"/>
                  </a:moveTo>
                  <a:cubicBezTo>
                    <a:pt x="126" y="0"/>
                    <a:pt x="84" y="10"/>
                    <a:pt x="42" y="66"/>
                  </a:cubicBezTo>
                  <a:cubicBezTo>
                    <a:pt x="0" y="149"/>
                    <a:pt x="42" y="191"/>
                    <a:pt x="63" y="275"/>
                  </a:cubicBezTo>
                  <a:cubicBezTo>
                    <a:pt x="84" y="296"/>
                    <a:pt x="126" y="358"/>
                    <a:pt x="146" y="379"/>
                  </a:cubicBezTo>
                  <a:cubicBezTo>
                    <a:pt x="209" y="463"/>
                    <a:pt x="272" y="505"/>
                    <a:pt x="335" y="589"/>
                  </a:cubicBezTo>
                  <a:cubicBezTo>
                    <a:pt x="481" y="735"/>
                    <a:pt x="628" y="902"/>
                    <a:pt x="753" y="1049"/>
                  </a:cubicBezTo>
                  <a:cubicBezTo>
                    <a:pt x="1004" y="798"/>
                    <a:pt x="963" y="505"/>
                    <a:pt x="774" y="296"/>
                  </a:cubicBezTo>
                  <a:cubicBezTo>
                    <a:pt x="649" y="170"/>
                    <a:pt x="481" y="86"/>
                    <a:pt x="335" y="45"/>
                  </a:cubicBezTo>
                  <a:cubicBezTo>
                    <a:pt x="314" y="3"/>
                    <a:pt x="272" y="3"/>
                    <a:pt x="251" y="3"/>
                  </a:cubicBezTo>
                  <a:cubicBezTo>
                    <a:pt x="223" y="3"/>
                    <a:pt x="198" y="0"/>
                    <a:pt x="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5509775" y="3075800"/>
              <a:ext cx="48675" cy="74125"/>
            </a:xfrm>
            <a:custGeom>
              <a:avLst/>
              <a:gdLst/>
              <a:ahLst/>
              <a:cxnLst/>
              <a:rect l="l" t="t" r="r" b="b"/>
              <a:pathLst>
                <a:path w="1947" h="2965" extrusionOk="0">
                  <a:moveTo>
                    <a:pt x="200" y="1"/>
                  </a:moveTo>
                  <a:cubicBezTo>
                    <a:pt x="124" y="1"/>
                    <a:pt x="54" y="44"/>
                    <a:pt x="42" y="129"/>
                  </a:cubicBezTo>
                  <a:cubicBezTo>
                    <a:pt x="0" y="338"/>
                    <a:pt x="63" y="443"/>
                    <a:pt x="189" y="610"/>
                  </a:cubicBezTo>
                  <a:cubicBezTo>
                    <a:pt x="398" y="861"/>
                    <a:pt x="607" y="1133"/>
                    <a:pt x="774" y="1426"/>
                  </a:cubicBezTo>
                  <a:cubicBezTo>
                    <a:pt x="1046" y="1908"/>
                    <a:pt x="1130" y="2494"/>
                    <a:pt x="1507" y="2912"/>
                  </a:cubicBezTo>
                  <a:cubicBezTo>
                    <a:pt x="1521" y="2949"/>
                    <a:pt x="1554" y="2965"/>
                    <a:pt x="1592" y="2965"/>
                  </a:cubicBezTo>
                  <a:cubicBezTo>
                    <a:pt x="1663" y="2965"/>
                    <a:pt x="1752" y="2910"/>
                    <a:pt x="1779" y="2828"/>
                  </a:cubicBezTo>
                  <a:cubicBezTo>
                    <a:pt x="1946" y="2494"/>
                    <a:pt x="1611" y="1950"/>
                    <a:pt x="1444" y="1636"/>
                  </a:cubicBezTo>
                  <a:cubicBezTo>
                    <a:pt x="1193" y="1071"/>
                    <a:pt x="795" y="610"/>
                    <a:pt x="440" y="108"/>
                  </a:cubicBezTo>
                  <a:cubicBezTo>
                    <a:pt x="398" y="87"/>
                    <a:pt x="377" y="66"/>
                    <a:pt x="356" y="66"/>
                  </a:cubicBezTo>
                  <a:cubicBezTo>
                    <a:pt x="312" y="23"/>
                    <a:pt x="254" y="1"/>
                    <a:pt x="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19" name="Google Shape;319;p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09487" y="54953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2"/>
          <p:cNvSpPr/>
          <p:nvPr/>
        </p:nvSpPr>
        <p:spPr>
          <a:xfrm>
            <a:off x="-6675" y="-20025"/>
            <a:ext cx="9179700" cy="51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1" name="Google Shape;591;p1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2" name="Google Shape;592;p16"/>
          <p:cNvGrpSpPr/>
          <p:nvPr/>
        </p:nvGrpSpPr>
        <p:grpSpPr>
          <a:xfrm>
            <a:off x="474949" y="2878599"/>
            <a:ext cx="1894949" cy="1793626"/>
            <a:chOff x="448687" y="2878599"/>
            <a:chExt cx="1894949" cy="1793626"/>
          </a:xfrm>
        </p:grpSpPr>
        <p:grpSp>
          <p:nvGrpSpPr>
            <p:cNvPr id="593" name="Google Shape;593;p16"/>
            <p:cNvGrpSpPr/>
            <p:nvPr/>
          </p:nvGrpSpPr>
          <p:grpSpPr>
            <a:xfrm>
              <a:off x="448687" y="2878599"/>
              <a:ext cx="1894949" cy="1793626"/>
              <a:chOff x="448687" y="2878599"/>
              <a:chExt cx="1894949" cy="1793626"/>
            </a:xfrm>
          </p:grpSpPr>
          <p:pic>
            <p:nvPicPr>
              <p:cNvPr id="594" name="Google Shape;594;p16"/>
              <p:cNvPicPr preferRelativeResize="0"/>
              <p:nvPr/>
            </p:nvPicPr>
            <p:blipFill rotWithShape="1">
              <a:blip r:embed="rId3">
                <a:alphaModFix/>
              </a:blip>
              <a:srcRect l="18523" t="17053" r="15342" b="18446"/>
              <a:stretch/>
            </p:blipFill>
            <p:spPr>
              <a:xfrm rot="-705442">
                <a:off x="448687" y="2878599"/>
                <a:ext cx="1894949" cy="179362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95" name="Google Shape;595;p16"/>
              <p:cNvSpPr txBox="1"/>
              <p:nvPr/>
            </p:nvSpPr>
            <p:spPr>
              <a:xfrm rot="20846941">
                <a:off x="629399" y="2974688"/>
                <a:ext cx="1679314" cy="110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r-HR" sz="2000" dirty="0" err="1">
                    <a:solidFill>
                      <a:schemeClr val="accent3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metadata</a:t>
                </a:r>
                <a:r>
                  <a:rPr lang="hr-HR" sz="2000" dirty="0">
                    <a:solidFill>
                      <a:schemeClr val="accent3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r-HR" sz="2000" dirty="0" err="1">
                    <a:solidFill>
                      <a:schemeClr val="accent3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features</a:t>
                </a:r>
                <a:endParaRPr lang="hr-HR" sz="2000" dirty="0">
                  <a:solidFill>
                    <a:schemeClr val="accent3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r-HR" sz="2000" dirty="0">
                    <a:solidFill>
                      <a:schemeClr val="accent3"/>
                    </a:solidFill>
                    <a:latin typeface="Inconsolata"/>
                    <a:ea typeface="Inconsolata"/>
                    <a:cs typeface="Inconsolata"/>
                    <a:sym typeface="Inconsolata"/>
                  </a:rPr>
                  <a:t>for ML</a:t>
                </a:r>
                <a:endParaRPr sz="2000" dirty="0">
                  <a:solidFill>
                    <a:schemeClr val="accent3"/>
                  </a:solidFill>
                  <a:latin typeface="Inconsolata"/>
                  <a:ea typeface="Inconsolata"/>
                  <a:cs typeface="Inconsolata"/>
                  <a:sym typeface="Inconsolata"/>
                </a:endParaRPr>
              </a:p>
            </p:txBody>
          </p:sp>
        </p:grpSp>
        <p:sp>
          <p:nvSpPr>
            <p:cNvPr id="596" name="Google Shape;596;p16"/>
            <p:cNvSpPr/>
            <p:nvPr/>
          </p:nvSpPr>
          <p:spPr>
            <a:xfrm>
              <a:off x="1013000" y="4037150"/>
              <a:ext cx="1031450" cy="170625"/>
            </a:xfrm>
            <a:custGeom>
              <a:avLst/>
              <a:gdLst/>
              <a:ahLst/>
              <a:cxnLst/>
              <a:rect l="l" t="t" r="r" b="b"/>
              <a:pathLst>
                <a:path w="41258" h="6825" extrusionOk="0">
                  <a:moveTo>
                    <a:pt x="34764" y="0"/>
                  </a:moveTo>
                  <a:cubicBezTo>
                    <a:pt x="30971" y="0"/>
                    <a:pt x="27182" y="52"/>
                    <a:pt x="23411" y="249"/>
                  </a:cubicBezTo>
                  <a:cubicBezTo>
                    <a:pt x="18308" y="549"/>
                    <a:pt x="13237" y="1149"/>
                    <a:pt x="8267" y="2350"/>
                  </a:cubicBezTo>
                  <a:cubicBezTo>
                    <a:pt x="5465" y="3017"/>
                    <a:pt x="2730" y="3885"/>
                    <a:pt x="61" y="5019"/>
                  </a:cubicBezTo>
                  <a:cubicBezTo>
                    <a:pt x="0" y="5049"/>
                    <a:pt x="360" y="5360"/>
                    <a:pt x="343" y="5360"/>
                  </a:cubicBezTo>
                  <a:cubicBezTo>
                    <a:pt x="341" y="5360"/>
                    <a:pt x="337" y="5358"/>
                    <a:pt x="328" y="5352"/>
                  </a:cubicBezTo>
                  <a:lnTo>
                    <a:pt x="328" y="5352"/>
                  </a:lnTo>
                  <a:cubicBezTo>
                    <a:pt x="595" y="5586"/>
                    <a:pt x="895" y="5819"/>
                    <a:pt x="1162" y="6020"/>
                  </a:cubicBezTo>
                  <a:cubicBezTo>
                    <a:pt x="1462" y="6220"/>
                    <a:pt x="1763" y="6420"/>
                    <a:pt x="2063" y="6587"/>
                  </a:cubicBezTo>
                  <a:cubicBezTo>
                    <a:pt x="2124" y="6678"/>
                    <a:pt x="2295" y="6824"/>
                    <a:pt x="2426" y="6824"/>
                  </a:cubicBezTo>
                  <a:cubicBezTo>
                    <a:pt x="2439" y="6824"/>
                    <a:pt x="2451" y="6823"/>
                    <a:pt x="2463" y="6820"/>
                  </a:cubicBezTo>
                  <a:cubicBezTo>
                    <a:pt x="7133" y="4852"/>
                    <a:pt x="12103" y="3651"/>
                    <a:pt x="17107" y="2884"/>
                  </a:cubicBezTo>
                  <a:cubicBezTo>
                    <a:pt x="22177" y="2150"/>
                    <a:pt x="27314" y="1883"/>
                    <a:pt x="32451" y="1817"/>
                  </a:cubicBezTo>
                  <a:cubicBezTo>
                    <a:pt x="35320" y="1750"/>
                    <a:pt x="38255" y="1750"/>
                    <a:pt x="41124" y="1750"/>
                  </a:cubicBezTo>
                  <a:cubicBezTo>
                    <a:pt x="41257" y="1750"/>
                    <a:pt x="41124" y="1650"/>
                    <a:pt x="41091" y="1583"/>
                  </a:cubicBezTo>
                  <a:cubicBezTo>
                    <a:pt x="40857" y="1383"/>
                    <a:pt x="40624" y="1183"/>
                    <a:pt x="40357" y="1016"/>
                  </a:cubicBezTo>
                  <a:cubicBezTo>
                    <a:pt x="40090" y="749"/>
                    <a:pt x="39756" y="549"/>
                    <a:pt x="39423" y="349"/>
                  </a:cubicBezTo>
                  <a:cubicBezTo>
                    <a:pt x="39256" y="249"/>
                    <a:pt x="38989" y="15"/>
                    <a:pt x="38789" y="15"/>
                  </a:cubicBezTo>
                  <a:cubicBezTo>
                    <a:pt x="37447" y="6"/>
                    <a:pt x="36105" y="0"/>
                    <a:pt x="347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97" name="Google Shape;597;p16"/>
          <p:cNvPicPr preferRelativeResize="0"/>
          <p:nvPr/>
        </p:nvPicPr>
        <p:blipFill rotWithShape="1">
          <a:blip r:embed="rId4">
            <a:alphaModFix/>
          </a:blip>
          <a:srcRect t="6529" b="6521"/>
          <a:stretch/>
        </p:blipFill>
        <p:spPr>
          <a:xfrm rot="-605725">
            <a:off x="6614900" y="527263"/>
            <a:ext cx="1934749" cy="25248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pic>
        <p:nvPicPr>
          <p:cNvPr id="598" name="Google Shape;598;p16"/>
          <p:cNvPicPr preferRelativeResize="0"/>
          <p:nvPr/>
        </p:nvPicPr>
        <p:blipFill rotWithShape="1">
          <a:blip r:embed="rId5">
            <a:alphaModFix/>
          </a:blip>
          <a:srcRect l="10821" t="18678" r="10364" b="18026"/>
          <a:stretch/>
        </p:blipFill>
        <p:spPr>
          <a:xfrm>
            <a:off x="566412" y="781927"/>
            <a:ext cx="6889750" cy="270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16"/>
          <p:cNvPicPr preferRelativeResize="0"/>
          <p:nvPr/>
        </p:nvPicPr>
        <p:blipFill rotWithShape="1">
          <a:blip r:embed="rId6">
            <a:alphaModFix/>
          </a:blip>
          <a:srcRect l="14596" t="699" r="48782" b="49712"/>
          <a:stretch/>
        </p:blipFill>
        <p:spPr>
          <a:xfrm rot="727696">
            <a:off x="6024063" y="2905763"/>
            <a:ext cx="2133599" cy="203632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63833">
                <a:alpha val="50000"/>
              </a:srgbClr>
            </a:outerShdw>
          </a:effectLst>
        </p:spPr>
      </p:pic>
      <p:sp>
        <p:nvSpPr>
          <p:cNvPr id="600" name="Google Shape;600;p16"/>
          <p:cNvSpPr txBox="1">
            <a:spLocks noGrp="1"/>
          </p:cNvSpPr>
          <p:nvPr>
            <p:ph type="title"/>
          </p:nvPr>
        </p:nvSpPr>
        <p:spPr>
          <a:xfrm flipH="1">
            <a:off x="964075" y="2397104"/>
            <a:ext cx="3504900" cy="483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01" name="Google Shape;601;p16"/>
          <p:cNvSpPr txBox="1">
            <a:spLocks noGrp="1"/>
          </p:cNvSpPr>
          <p:nvPr>
            <p:ph type="subTitle" idx="1"/>
          </p:nvPr>
        </p:nvSpPr>
        <p:spPr>
          <a:xfrm flipH="1">
            <a:off x="964075" y="1153175"/>
            <a:ext cx="5502600" cy="11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02" name="Google Shape;60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5949" y="41953"/>
            <a:ext cx="252925" cy="3627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3" name="Google Shape;603;p16"/>
          <p:cNvCxnSpPr>
            <a:stCxn id="602" idx="3"/>
            <a:endCxn id="604" idx="3"/>
          </p:cNvCxnSpPr>
          <p:nvPr/>
        </p:nvCxnSpPr>
        <p:spPr>
          <a:xfrm>
            <a:off x="618874" y="223320"/>
            <a:ext cx="1607100" cy="8355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5" name="Google Shape;605;p16"/>
          <p:cNvCxnSpPr/>
          <p:nvPr/>
        </p:nvCxnSpPr>
        <p:spPr>
          <a:xfrm rot="10800000" flipH="1">
            <a:off x="7040850" y="522725"/>
            <a:ext cx="742200" cy="24201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6" name="Google Shape;606;p16"/>
          <p:cNvCxnSpPr/>
          <p:nvPr/>
        </p:nvCxnSpPr>
        <p:spPr>
          <a:xfrm rot="10800000" flipH="1">
            <a:off x="2097400" y="509650"/>
            <a:ext cx="5692200" cy="4971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04" name="Google Shape;604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72899" y="877315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58474" y="377240"/>
            <a:ext cx="252925" cy="36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09849" y="2805403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4"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3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1" name="Google Shape;1001;p3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35"/>
          <p:cNvSpPr txBox="1">
            <a:spLocks noGrp="1"/>
          </p:cNvSpPr>
          <p:nvPr>
            <p:ph type="title"/>
          </p:nvPr>
        </p:nvSpPr>
        <p:spPr>
          <a:xfrm>
            <a:off x="2045786" y="445025"/>
            <a:ext cx="5053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04" name="Google Shape;1004;p35"/>
          <p:cNvSpPr/>
          <p:nvPr/>
        </p:nvSpPr>
        <p:spPr>
          <a:xfrm rot="2857615">
            <a:off x="-355037" y="-894090"/>
            <a:ext cx="884035" cy="2678237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5" name="Google Shape;100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857971">
            <a:off x="-199823" y="-694080"/>
            <a:ext cx="378325" cy="2371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6" name="Google Shape;1006;p35"/>
          <p:cNvPicPr preferRelativeResize="0"/>
          <p:nvPr/>
        </p:nvPicPr>
        <p:blipFill rotWithShape="1">
          <a:blip r:embed="rId4">
            <a:alphaModFix/>
          </a:blip>
          <a:srcRect l="2797" t="41450" r="58724" b="6845"/>
          <a:stretch/>
        </p:blipFill>
        <p:spPr>
          <a:xfrm rot="-509637">
            <a:off x="-849516" y="2302996"/>
            <a:ext cx="1559257" cy="296005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1007" name="Google Shape;1007;p35"/>
          <p:cNvGrpSpPr/>
          <p:nvPr/>
        </p:nvGrpSpPr>
        <p:grpSpPr>
          <a:xfrm>
            <a:off x="-419976" y="-121280"/>
            <a:ext cx="8824800" cy="3167280"/>
            <a:chOff x="189624" y="-426080"/>
            <a:chExt cx="8824800" cy="3167280"/>
          </a:xfrm>
        </p:grpSpPr>
        <p:cxnSp>
          <p:nvCxnSpPr>
            <p:cNvPr id="1008" name="Google Shape;1008;p35"/>
            <p:cNvCxnSpPr>
              <a:stCxn id="1009" idx="0"/>
            </p:cNvCxnSpPr>
            <p:nvPr/>
          </p:nvCxnSpPr>
          <p:spPr>
            <a:xfrm flipH="1">
              <a:off x="317562" y="5453"/>
              <a:ext cx="719100" cy="25035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10" name="Google Shape;1010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9624" y="237846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11" name="Google Shape;1011;p35"/>
            <p:cNvCxnSpPr>
              <a:stCxn id="1009" idx="3"/>
            </p:cNvCxnSpPr>
            <p:nvPr/>
          </p:nvCxnSpPr>
          <p:spPr>
            <a:xfrm rot="10800000" flipH="1">
              <a:off x="1163124" y="-426080"/>
              <a:ext cx="1766700" cy="6129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2" name="Google Shape;1012;p35"/>
            <p:cNvCxnSpPr>
              <a:cxnSpLocks/>
            </p:cNvCxnSpPr>
            <p:nvPr/>
          </p:nvCxnSpPr>
          <p:spPr>
            <a:xfrm rot="10800000">
              <a:off x="6340524" y="-354980"/>
              <a:ext cx="2673900" cy="5418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09" name="Google Shape;1009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10199" y="5453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 preserve="1">
  <p:cSld name="1_Title only 4"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3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1" name="Google Shape;1001;p35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-69888" y="-1755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35"/>
          <p:cNvSpPr txBox="1">
            <a:spLocks noGrp="1"/>
          </p:cNvSpPr>
          <p:nvPr>
            <p:ph type="title"/>
          </p:nvPr>
        </p:nvSpPr>
        <p:spPr>
          <a:xfrm>
            <a:off x="2045786" y="445025"/>
            <a:ext cx="5053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04" name="Google Shape;1004;p35"/>
          <p:cNvSpPr/>
          <p:nvPr/>
        </p:nvSpPr>
        <p:spPr>
          <a:xfrm rot="2857615">
            <a:off x="-355037" y="-894090"/>
            <a:ext cx="884035" cy="2678237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2857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5" name="Google Shape;100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857971">
            <a:off x="-199823" y="-694080"/>
            <a:ext cx="378325" cy="2371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6" name="Google Shape;1006;p35"/>
          <p:cNvPicPr preferRelativeResize="0"/>
          <p:nvPr/>
        </p:nvPicPr>
        <p:blipFill rotWithShape="1">
          <a:blip r:embed="rId4">
            <a:alphaModFix/>
          </a:blip>
          <a:srcRect l="2797" t="41450" r="58724" b="6845"/>
          <a:stretch/>
        </p:blipFill>
        <p:spPr>
          <a:xfrm rot="-509637">
            <a:off x="-849516" y="2302996"/>
            <a:ext cx="1559257" cy="296005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1007" name="Google Shape;1007;p35"/>
          <p:cNvGrpSpPr/>
          <p:nvPr/>
        </p:nvGrpSpPr>
        <p:grpSpPr>
          <a:xfrm>
            <a:off x="69888" y="-613086"/>
            <a:ext cx="4862744" cy="3167281"/>
            <a:chOff x="189624" y="-426081"/>
            <a:chExt cx="4862744" cy="3167281"/>
          </a:xfrm>
        </p:grpSpPr>
        <p:cxnSp>
          <p:nvCxnSpPr>
            <p:cNvPr id="1008" name="Google Shape;1008;p35"/>
            <p:cNvCxnSpPr>
              <a:stCxn id="1009" idx="0"/>
            </p:cNvCxnSpPr>
            <p:nvPr/>
          </p:nvCxnSpPr>
          <p:spPr>
            <a:xfrm flipH="1">
              <a:off x="317562" y="5453"/>
              <a:ext cx="719100" cy="25035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10" name="Google Shape;1010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9624" y="237846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11" name="Google Shape;1011;p35"/>
            <p:cNvCxnSpPr>
              <a:stCxn id="1009" idx="3"/>
            </p:cNvCxnSpPr>
            <p:nvPr/>
          </p:nvCxnSpPr>
          <p:spPr>
            <a:xfrm rot="10800000" flipH="1">
              <a:off x="1163124" y="-426080"/>
              <a:ext cx="1766700" cy="6129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2" name="Google Shape;1012;p35"/>
            <p:cNvCxnSpPr>
              <a:cxnSpLocks/>
            </p:cNvCxnSpPr>
            <p:nvPr/>
          </p:nvCxnSpPr>
          <p:spPr>
            <a:xfrm flipH="1" flipV="1">
              <a:off x="2979562" y="-426081"/>
              <a:ext cx="2072806" cy="42749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09" name="Google Shape;1009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10199" y="5453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3916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24">
    <p:spTree>
      <p:nvGrpSpPr>
        <p:cNvPr id="1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p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382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16" name="Google Shape;1016;p36"/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p36"/>
          <p:cNvSpPr txBox="1">
            <a:spLocks noGrp="1"/>
          </p:cNvSpPr>
          <p:nvPr>
            <p:ph type="title"/>
          </p:nvPr>
        </p:nvSpPr>
        <p:spPr>
          <a:xfrm>
            <a:off x="2052236" y="445025"/>
            <a:ext cx="503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pic>
        <p:nvPicPr>
          <p:cNvPr id="1024" name="Google Shape;102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857971">
            <a:off x="257377" y="-694080"/>
            <a:ext cx="378325" cy="2371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00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0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●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○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■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●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○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■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●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○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Char char="■"/>
              <a:defRPr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8" r:id="rId5"/>
    <p:sldLayoutId id="2147483662" r:id="rId6"/>
    <p:sldLayoutId id="2147483681" r:id="rId7"/>
    <p:sldLayoutId id="2147483710" r:id="rId8"/>
    <p:sldLayoutId id="2147483682" r:id="rId9"/>
    <p:sldLayoutId id="2147483695" r:id="rId10"/>
    <p:sldLayoutId id="2147483703" r:id="rId11"/>
    <p:sldLayoutId id="2147483706" r:id="rId12"/>
    <p:sldLayoutId id="2147483707" r:id="rId13"/>
    <p:sldLayoutId id="2147483708" r:id="rId14"/>
    <p:sldLayoutId id="2147483709" r:id="rId15"/>
    <p:sldLayoutId id="2147483714" r:id="rId16"/>
  </p:sldLayoutIdLst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8.png"/><Relationship Id="rId4" Type="http://schemas.microsoft.com/office/2007/relationships/hdphoto" Target="../media/hdphoto10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microsoft.com/office/2007/relationships/hdphoto" Target="../media/hdphoto1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43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customXml" Target="../ink/ink2.xml"/><Relationship Id="rId11" Type="http://schemas.openxmlformats.org/officeDocument/2006/relationships/image" Target="../media/image42.png"/><Relationship Id="rId5" Type="http://schemas.openxmlformats.org/officeDocument/2006/relationships/image" Target="../media/image39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4" name="Google Shape;214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">
            <a:off x="1453423" y="1071798"/>
            <a:ext cx="6422349" cy="2560471"/>
          </a:xfrm>
          <a:prstGeom prst="rect">
            <a:avLst/>
          </a:prstGeom>
          <a:noFill/>
          <a:ln>
            <a:noFill/>
          </a:ln>
        </p:spPr>
      </p:pic>
      <p:sp>
        <p:nvSpPr>
          <p:cNvPr id="2145" name="Google Shape;2145;p69"/>
          <p:cNvSpPr txBox="1">
            <a:spLocks noGrp="1"/>
          </p:cNvSpPr>
          <p:nvPr>
            <p:ph type="ctrTitle"/>
          </p:nvPr>
        </p:nvSpPr>
        <p:spPr>
          <a:xfrm rot="-163">
            <a:off x="1453466" y="1004594"/>
            <a:ext cx="6317100" cy="1899600"/>
          </a:xfrm>
          <a:prstGeom prst="rect">
            <a:avLst/>
          </a:prstGeom>
        </p:spPr>
        <p:txBody>
          <a:bodyPr spcFirstLastPara="1" wrap="square" lIns="91425" tIns="182875" rIns="91425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IDENTIFY AND CATEGORIZE JOURNALS ON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2146" name="Google Shape;2146;p69"/>
          <p:cNvSpPr txBox="1">
            <a:spLocks noGrp="1"/>
          </p:cNvSpPr>
          <p:nvPr>
            <p:ph type="subTitle" idx="1"/>
          </p:nvPr>
        </p:nvSpPr>
        <p:spPr>
          <a:xfrm>
            <a:off x="1413911" y="3788527"/>
            <a:ext cx="6356700" cy="6963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Karlo Vrancic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err="1"/>
              <a:t>karlovrancic@g</a:t>
            </a:r>
            <a:r>
              <a:rPr lang="en" sz="1400" dirty="0"/>
              <a:t>.</a:t>
            </a:r>
            <a:r>
              <a:rPr lang="en-US" sz="1400" dirty="0" err="1"/>
              <a:t>harvard.edu</a:t>
            </a:r>
            <a:endParaRPr lang="en" sz="1400" dirty="0"/>
          </a:p>
          <a:p>
            <a:pPr marL="0" lvl="0" indent="0"/>
            <a:r>
              <a:rPr lang="en" sz="1400" dirty="0"/>
              <a:t>supervisors: Yash Lamba, </a:t>
            </a:r>
            <a:r>
              <a:rPr lang="en-US" sz="1400" b="1" dirty="0"/>
              <a:t>Alex Ioannidis, Pablo Tamarit </a:t>
            </a:r>
            <a:endParaRPr sz="1400" dirty="0"/>
          </a:p>
        </p:txBody>
      </p:sp>
      <p:pic>
        <p:nvPicPr>
          <p:cNvPr id="2147" name="Google Shape;2147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7563" y="4520400"/>
            <a:ext cx="884984" cy="26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842;p29">
            <a:extLst>
              <a:ext uri="{FF2B5EF4-FFF2-40B4-BE49-F238E27FC236}">
                <a16:creationId xmlns:a16="http://schemas.microsoft.com/office/drawing/2014/main" id="{EB5B8FDE-DFB3-1296-79F4-F3FEB0D20A7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8346907">
            <a:off x="1528446" y="364992"/>
            <a:ext cx="1626228" cy="83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About | Zenodo">
            <a:extLst>
              <a:ext uri="{FF2B5EF4-FFF2-40B4-BE49-F238E27FC236}">
                <a16:creationId xmlns:a16="http://schemas.microsoft.com/office/drawing/2014/main" id="{37D91E23-E30C-C1D5-78A1-09D30AB2E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388" y="2278084"/>
            <a:ext cx="3698421" cy="147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oogle Shape;343;p24">
            <a:extLst>
              <a:ext uri="{FF2B5EF4-FFF2-40B4-BE49-F238E27FC236}">
                <a16:creationId xmlns:a16="http://schemas.microsoft.com/office/drawing/2014/main" id="{B88880F4-6B13-98E4-F2A3-9B183D42F820}"/>
              </a:ext>
            </a:extLst>
          </p:cNvPr>
          <p:cNvGrpSpPr/>
          <p:nvPr/>
        </p:nvGrpSpPr>
        <p:grpSpPr>
          <a:xfrm rot="21223863">
            <a:off x="721938" y="2082222"/>
            <a:ext cx="2081217" cy="3090628"/>
            <a:chOff x="1427875" y="875175"/>
            <a:chExt cx="1431400" cy="2287600"/>
          </a:xfrm>
        </p:grpSpPr>
        <p:sp>
          <p:nvSpPr>
            <p:cNvPr id="5" name="Google Shape;344;p24">
              <a:extLst>
                <a:ext uri="{FF2B5EF4-FFF2-40B4-BE49-F238E27FC236}">
                  <a16:creationId xmlns:a16="http://schemas.microsoft.com/office/drawing/2014/main" id="{7BD9DD9D-5CF1-C365-D83B-D2AEFE6339C5}"/>
                </a:ext>
              </a:extLst>
            </p:cNvPr>
            <p:cNvSpPr/>
            <p:nvPr/>
          </p:nvSpPr>
          <p:spPr>
            <a:xfrm>
              <a:off x="2078900" y="989575"/>
              <a:ext cx="422425" cy="463800"/>
            </a:xfrm>
            <a:custGeom>
              <a:avLst/>
              <a:gdLst/>
              <a:ahLst/>
              <a:cxnLst/>
              <a:rect l="l" t="t" r="r" b="b"/>
              <a:pathLst>
                <a:path w="16897" h="18552" extrusionOk="0">
                  <a:moveTo>
                    <a:pt x="3549" y="0"/>
                  </a:moveTo>
                  <a:cubicBezTo>
                    <a:pt x="3509" y="0"/>
                    <a:pt x="3467" y="4"/>
                    <a:pt x="3426" y="13"/>
                  </a:cubicBezTo>
                  <a:cubicBezTo>
                    <a:pt x="3035" y="90"/>
                    <a:pt x="2667" y="442"/>
                    <a:pt x="2995" y="1637"/>
                  </a:cubicBezTo>
                  <a:cubicBezTo>
                    <a:pt x="2995" y="1637"/>
                    <a:pt x="967" y="1749"/>
                    <a:pt x="2470" y="3820"/>
                  </a:cubicBezTo>
                  <a:cubicBezTo>
                    <a:pt x="2470" y="3820"/>
                    <a:pt x="1" y="4001"/>
                    <a:pt x="4699" y="7293"/>
                  </a:cubicBezTo>
                  <a:cubicBezTo>
                    <a:pt x="4699" y="7293"/>
                    <a:pt x="2673" y="8430"/>
                    <a:pt x="6086" y="10944"/>
                  </a:cubicBezTo>
                  <a:cubicBezTo>
                    <a:pt x="9500" y="13457"/>
                    <a:pt x="11601" y="13978"/>
                    <a:pt x="12352" y="16416"/>
                  </a:cubicBezTo>
                  <a:cubicBezTo>
                    <a:pt x="12949" y="18351"/>
                    <a:pt x="13976" y="18551"/>
                    <a:pt x="14375" y="18551"/>
                  </a:cubicBezTo>
                  <a:cubicBezTo>
                    <a:pt x="14479" y="18551"/>
                    <a:pt x="14540" y="18538"/>
                    <a:pt x="14540" y="18538"/>
                  </a:cubicBezTo>
                  <a:lnTo>
                    <a:pt x="15744" y="16783"/>
                  </a:lnTo>
                  <a:cubicBezTo>
                    <a:pt x="15744" y="16783"/>
                    <a:pt x="13903" y="15947"/>
                    <a:pt x="14422" y="13400"/>
                  </a:cubicBezTo>
                  <a:cubicBezTo>
                    <a:pt x="14938" y="10856"/>
                    <a:pt x="16897" y="8538"/>
                    <a:pt x="13529" y="6169"/>
                  </a:cubicBezTo>
                  <a:cubicBezTo>
                    <a:pt x="10413" y="3976"/>
                    <a:pt x="5089" y="1812"/>
                    <a:pt x="4198" y="397"/>
                  </a:cubicBezTo>
                  <a:cubicBezTo>
                    <a:pt x="4054" y="164"/>
                    <a:pt x="3813" y="0"/>
                    <a:pt x="35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45;p24">
              <a:extLst>
                <a:ext uri="{FF2B5EF4-FFF2-40B4-BE49-F238E27FC236}">
                  <a16:creationId xmlns:a16="http://schemas.microsoft.com/office/drawing/2014/main" id="{7D06D350-885A-B4B5-F39B-70D6DC379D4B}"/>
                </a:ext>
              </a:extLst>
            </p:cNvPr>
            <p:cNvSpPr/>
            <p:nvPr/>
          </p:nvSpPr>
          <p:spPr>
            <a:xfrm>
              <a:off x="2440800" y="1367175"/>
              <a:ext cx="60525" cy="88150"/>
            </a:xfrm>
            <a:custGeom>
              <a:avLst/>
              <a:gdLst/>
              <a:ahLst/>
              <a:cxnLst/>
              <a:rect l="l" t="t" r="r" b="b"/>
              <a:pathLst>
                <a:path w="2421" h="3526" extrusionOk="0">
                  <a:moveTo>
                    <a:pt x="2421" y="1"/>
                  </a:moveTo>
                  <a:lnTo>
                    <a:pt x="1" y="3525"/>
                  </a:lnTo>
                  <a:lnTo>
                    <a:pt x="2421" y="3525"/>
                  </a:lnTo>
                  <a:lnTo>
                    <a:pt x="2421" y="1"/>
                  </a:lnTo>
                  <a:close/>
                </a:path>
              </a:pathLst>
            </a:custGeom>
            <a:solidFill>
              <a:srgbClr val="CCB8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46;p24">
              <a:extLst>
                <a:ext uri="{FF2B5EF4-FFF2-40B4-BE49-F238E27FC236}">
                  <a16:creationId xmlns:a16="http://schemas.microsoft.com/office/drawing/2014/main" id="{673A88A1-1ABA-7FDD-94AB-2CDED1D89C2B}"/>
                </a:ext>
              </a:extLst>
            </p:cNvPr>
            <p:cNvSpPr/>
            <p:nvPr/>
          </p:nvSpPr>
          <p:spPr>
            <a:xfrm>
              <a:off x="2117100" y="977450"/>
              <a:ext cx="365625" cy="467025"/>
            </a:xfrm>
            <a:custGeom>
              <a:avLst/>
              <a:gdLst/>
              <a:ahLst/>
              <a:cxnLst/>
              <a:rect l="l" t="t" r="r" b="b"/>
              <a:pathLst>
                <a:path w="14625" h="18681" extrusionOk="0">
                  <a:moveTo>
                    <a:pt x="1943" y="0"/>
                  </a:moveTo>
                  <a:cubicBezTo>
                    <a:pt x="1898" y="0"/>
                    <a:pt x="1853" y="4"/>
                    <a:pt x="1808" y="13"/>
                  </a:cubicBezTo>
                  <a:cubicBezTo>
                    <a:pt x="1597" y="54"/>
                    <a:pt x="1436" y="160"/>
                    <a:pt x="1332" y="327"/>
                  </a:cubicBezTo>
                  <a:cubicBezTo>
                    <a:pt x="1161" y="605"/>
                    <a:pt x="1151" y="1049"/>
                    <a:pt x="1304" y="1645"/>
                  </a:cubicBezTo>
                  <a:cubicBezTo>
                    <a:pt x="1094" y="1671"/>
                    <a:pt x="533" y="1783"/>
                    <a:pt x="322" y="2228"/>
                  </a:cubicBezTo>
                  <a:cubicBezTo>
                    <a:pt x="134" y="2623"/>
                    <a:pt x="279" y="3162"/>
                    <a:pt x="747" y="3835"/>
                  </a:cubicBezTo>
                  <a:cubicBezTo>
                    <a:pt x="574" y="3869"/>
                    <a:pt x="250" y="3973"/>
                    <a:pt x="169" y="4276"/>
                  </a:cubicBezTo>
                  <a:cubicBezTo>
                    <a:pt x="0" y="4888"/>
                    <a:pt x="944" y="5926"/>
                    <a:pt x="2976" y="7357"/>
                  </a:cubicBezTo>
                  <a:cubicBezTo>
                    <a:pt x="2811" y="7477"/>
                    <a:pt x="2465" y="7792"/>
                    <a:pt x="2433" y="8321"/>
                  </a:cubicBezTo>
                  <a:cubicBezTo>
                    <a:pt x="2384" y="9123"/>
                    <a:pt x="3059" y="10046"/>
                    <a:pt x="4442" y="11063"/>
                  </a:cubicBezTo>
                  <a:cubicBezTo>
                    <a:pt x="5447" y="11803"/>
                    <a:pt x="6333" y="12366"/>
                    <a:pt x="7114" y="12865"/>
                  </a:cubicBezTo>
                  <a:cubicBezTo>
                    <a:pt x="8949" y="14032"/>
                    <a:pt x="10159" y="14805"/>
                    <a:pt x="10683" y="16501"/>
                  </a:cubicBezTo>
                  <a:cubicBezTo>
                    <a:pt x="11291" y="18480"/>
                    <a:pt x="12371" y="18681"/>
                    <a:pt x="12782" y="18681"/>
                  </a:cubicBezTo>
                  <a:cubicBezTo>
                    <a:pt x="12884" y="18681"/>
                    <a:pt x="12945" y="18669"/>
                    <a:pt x="12947" y="18669"/>
                  </a:cubicBezTo>
                  <a:cubicBezTo>
                    <a:pt x="12983" y="18661"/>
                    <a:pt x="13006" y="18626"/>
                    <a:pt x="12998" y="18589"/>
                  </a:cubicBezTo>
                  <a:cubicBezTo>
                    <a:pt x="12992" y="18558"/>
                    <a:pt x="12966" y="18537"/>
                    <a:pt x="12934" y="18537"/>
                  </a:cubicBezTo>
                  <a:cubicBezTo>
                    <a:pt x="12929" y="18537"/>
                    <a:pt x="12924" y="18537"/>
                    <a:pt x="12918" y="18539"/>
                  </a:cubicBezTo>
                  <a:cubicBezTo>
                    <a:pt x="12908" y="18541"/>
                    <a:pt x="12849" y="18552"/>
                    <a:pt x="12756" y="18552"/>
                  </a:cubicBezTo>
                  <a:cubicBezTo>
                    <a:pt x="12370" y="18552"/>
                    <a:pt x="11392" y="18353"/>
                    <a:pt x="10809" y="16462"/>
                  </a:cubicBezTo>
                  <a:cubicBezTo>
                    <a:pt x="10272" y="14719"/>
                    <a:pt x="9044" y="13936"/>
                    <a:pt x="7185" y="12753"/>
                  </a:cubicBezTo>
                  <a:cubicBezTo>
                    <a:pt x="6406" y="12256"/>
                    <a:pt x="5522" y="11693"/>
                    <a:pt x="4519" y="10957"/>
                  </a:cubicBezTo>
                  <a:cubicBezTo>
                    <a:pt x="3197" y="9981"/>
                    <a:pt x="2520" y="9074"/>
                    <a:pt x="2565" y="8333"/>
                  </a:cubicBezTo>
                  <a:cubicBezTo>
                    <a:pt x="2601" y="7721"/>
                    <a:pt x="3122" y="7420"/>
                    <a:pt x="3126" y="7418"/>
                  </a:cubicBezTo>
                  <a:cubicBezTo>
                    <a:pt x="3146" y="7406"/>
                    <a:pt x="3159" y="7386"/>
                    <a:pt x="3161" y="7363"/>
                  </a:cubicBezTo>
                  <a:cubicBezTo>
                    <a:pt x="3161" y="7341"/>
                    <a:pt x="3150" y="7319"/>
                    <a:pt x="3132" y="7304"/>
                  </a:cubicBezTo>
                  <a:cubicBezTo>
                    <a:pt x="464" y="5435"/>
                    <a:pt x="210" y="4628"/>
                    <a:pt x="297" y="4311"/>
                  </a:cubicBezTo>
                  <a:cubicBezTo>
                    <a:pt x="385" y="3991"/>
                    <a:pt x="865" y="3951"/>
                    <a:pt x="871" y="3951"/>
                  </a:cubicBezTo>
                  <a:cubicBezTo>
                    <a:pt x="893" y="3949"/>
                    <a:pt x="915" y="3935"/>
                    <a:pt x="926" y="3912"/>
                  </a:cubicBezTo>
                  <a:cubicBezTo>
                    <a:pt x="936" y="3890"/>
                    <a:pt x="934" y="3865"/>
                    <a:pt x="919" y="3845"/>
                  </a:cubicBezTo>
                  <a:cubicBezTo>
                    <a:pt x="431" y="3174"/>
                    <a:pt x="271" y="2649"/>
                    <a:pt x="442" y="2285"/>
                  </a:cubicBezTo>
                  <a:cubicBezTo>
                    <a:pt x="665" y="1817"/>
                    <a:pt x="1385" y="1771"/>
                    <a:pt x="1393" y="1769"/>
                  </a:cubicBezTo>
                  <a:cubicBezTo>
                    <a:pt x="1414" y="1769"/>
                    <a:pt x="1432" y="1758"/>
                    <a:pt x="1444" y="1742"/>
                  </a:cubicBezTo>
                  <a:cubicBezTo>
                    <a:pt x="1454" y="1726"/>
                    <a:pt x="1458" y="1704"/>
                    <a:pt x="1454" y="1685"/>
                  </a:cubicBezTo>
                  <a:cubicBezTo>
                    <a:pt x="1290" y="1087"/>
                    <a:pt x="1288" y="654"/>
                    <a:pt x="1446" y="398"/>
                  </a:cubicBezTo>
                  <a:cubicBezTo>
                    <a:pt x="1530" y="264"/>
                    <a:pt x="1660" y="178"/>
                    <a:pt x="1833" y="144"/>
                  </a:cubicBezTo>
                  <a:cubicBezTo>
                    <a:pt x="1869" y="137"/>
                    <a:pt x="1905" y="133"/>
                    <a:pt x="1941" y="133"/>
                  </a:cubicBezTo>
                  <a:cubicBezTo>
                    <a:pt x="2168" y="133"/>
                    <a:pt x="2392" y="268"/>
                    <a:pt x="2536" y="498"/>
                  </a:cubicBezTo>
                  <a:cubicBezTo>
                    <a:pt x="3057" y="1325"/>
                    <a:pt x="4985" y="2362"/>
                    <a:pt x="7218" y="3560"/>
                  </a:cubicBezTo>
                  <a:cubicBezTo>
                    <a:pt x="8861" y="4445"/>
                    <a:pt x="10559" y="5356"/>
                    <a:pt x="11885" y="6290"/>
                  </a:cubicBezTo>
                  <a:cubicBezTo>
                    <a:pt x="14468" y="8106"/>
                    <a:pt x="13868" y="9895"/>
                    <a:pt x="13234" y="11789"/>
                  </a:cubicBezTo>
                  <a:cubicBezTo>
                    <a:pt x="13053" y="12330"/>
                    <a:pt x="12865" y="12887"/>
                    <a:pt x="12750" y="13454"/>
                  </a:cubicBezTo>
                  <a:cubicBezTo>
                    <a:pt x="12229" y="16021"/>
                    <a:pt x="14092" y="16901"/>
                    <a:pt x="14110" y="16910"/>
                  </a:cubicBezTo>
                  <a:cubicBezTo>
                    <a:pt x="14119" y="16914"/>
                    <a:pt x="14129" y="16916"/>
                    <a:pt x="14138" y="16916"/>
                  </a:cubicBezTo>
                  <a:cubicBezTo>
                    <a:pt x="14164" y="16916"/>
                    <a:pt x="14188" y="16901"/>
                    <a:pt x="14200" y="16877"/>
                  </a:cubicBezTo>
                  <a:cubicBezTo>
                    <a:pt x="14214" y="16842"/>
                    <a:pt x="14200" y="16804"/>
                    <a:pt x="14165" y="16788"/>
                  </a:cubicBezTo>
                  <a:cubicBezTo>
                    <a:pt x="14147" y="16779"/>
                    <a:pt x="12379" y="15946"/>
                    <a:pt x="12882" y="13481"/>
                  </a:cubicBezTo>
                  <a:cubicBezTo>
                    <a:pt x="12994" y="12921"/>
                    <a:pt x="13181" y="12368"/>
                    <a:pt x="13360" y="11831"/>
                  </a:cubicBezTo>
                  <a:cubicBezTo>
                    <a:pt x="14010" y="9889"/>
                    <a:pt x="14625" y="8055"/>
                    <a:pt x="11960" y="6180"/>
                  </a:cubicBezTo>
                  <a:cubicBezTo>
                    <a:pt x="10630" y="5242"/>
                    <a:pt x="8926" y="4329"/>
                    <a:pt x="7281" y="3444"/>
                  </a:cubicBezTo>
                  <a:cubicBezTo>
                    <a:pt x="5158" y="2301"/>
                    <a:pt x="3150" y="1224"/>
                    <a:pt x="2648" y="426"/>
                  </a:cubicBezTo>
                  <a:cubicBezTo>
                    <a:pt x="2481" y="158"/>
                    <a:pt x="2213" y="0"/>
                    <a:pt x="19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47;p24">
              <a:extLst>
                <a:ext uri="{FF2B5EF4-FFF2-40B4-BE49-F238E27FC236}">
                  <a16:creationId xmlns:a16="http://schemas.microsoft.com/office/drawing/2014/main" id="{D5205FB1-DD77-FE91-2AF3-6986E783ED00}"/>
                </a:ext>
              </a:extLst>
            </p:cNvPr>
            <p:cNvSpPr/>
            <p:nvPr/>
          </p:nvSpPr>
          <p:spPr>
            <a:xfrm>
              <a:off x="2261225" y="1081650"/>
              <a:ext cx="176700" cy="251350"/>
            </a:xfrm>
            <a:custGeom>
              <a:avLst/>
              <a:gdLst/>
              <a:ahLst/>
              <a:cxnLst/>
              <a:rect l="l" t="t" r="r" b="b"/>
              <a:pathLst>
                <a:path w="7068" h="10054" extrusionOk="0">
                  <a:moveTo>
                    <a:pt x="77" y="0"/>
                  </a:moveTo>
                  <a:cubicBezTo>
                    <a:pt x="63" y="0"/>
                    <a:pt x="49" y="4"/>
                    <a:pt x="37" y="13"/>
                  </a:cubicBezTo>
                  <a:cubicBezTo>
                    <a:pt x="7" y="35"/>
                    <a:pt x="1" y="78"/>
                    <a:pt x="23" y="106"/>
                  </a:cubicBezTo>
                  <a:cubicBezTo>
                    <a:pt x="607" y="873"/>
                    <a:pt x="1823" y="1560"/>
                    <a:pt x="3001" y="2223"/>
                  </a:cubicBezTo>
                  <a:cubicBezTo>
                    <a:pt x="4916" y="3303"/>
                    <a:pt x="6897" y="4422"/>
                    <a:pt x="6242" y="5904"/>
                  </a:cubicBezTo>
                  <a:cubicBezTo>
                    <a:pt x="5150" y="8373"/>
                    <a:pt x="5642" y="9941"/>
                    <a:pt x="5665" y="10006"/>
                  </a:cubicBezTo>
                  <a:cubicBezTo>
                    <a:pt x="5673" y="10035"/>
                    <a:pt x="5699" y="10053"/>
                    <a:pt x="5728" y="10053"/>
                  </a:cubicBezTo>
                  <a:cubicBezTo>
                    <a:pt x="5734" y="10053"/>
                    <a:pt x="5742" y="10051"/>
                    <a:pt x="5748" y="10049"/>
                  </a:cubicBezTo>
                  <a:cubicBezTo>
                    <a:pt x="5783" y="10037"/>
                    <a:pt x="5803" y="10000"/>
                    <a:pt x="5791" y="9966"/>
                  </a:cubicBezTo>
                  <a:cubicBezTo>
                    <a:pt x="5787" y="9949"/>
                    <a:pt x="5295" y="8377"/>
                    <a:pt x="6362" y="5959"/>
                  </a:cubicBezTo>
                  <a:cubicBezTo>
                    <a:pt x="7068" y="4365"/>
                    <a:pt x="5032" y="3218"/>
                    <a:pt x="3066" y="2107"/>
                  </a:cubicBezTo>
                  <a:cubicBezTo>
                    <a:pt x="1900" y="1450"/>
                    <a:pt x="696" y="771"/>
                    <a:pt x="129" y="27"/>
                  </a:cubicBezTo>
                  <a:cubicBezTo>
                    <a:pt x="117" y="9"/>
                    <a:pt x="97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48;p24">
              <a:extLst>
                <a:ext uri="{FF2B5EF4-FFF2-40B4-BE49-F238E27FC236}">
                  <a16:creationId xmlns:a16="http://schemas.microsoft.com/office/drawing/2014/main" id="{FE489051-CE17-8C95-FCDD-2FC90367DEA4}"/>
                </a:ext>
              </a:extLst>
            </p:cNvPr>
            <p:cNvSpPr/>
            <p:nvPr/>
          </p:nvSpPr>
          <p:spPr>
            <a:xfrm>
              <a:off x="2170975" y="1070475"/>
              <a:ext cx="35675" cy="46625"/>
            </a:xfrm>
            <a:custGeom>
              <a:avLst/>
              <a:gdLst/>
              <a:ahLst/>
              <a:cxnLst/>
              <a:rect l="l" t="t" r="r" b="b"/>
              <a:pathLst>
                <a:path w="1427" h="1865" extrusionOk="0">
                  <a:moveTo>
                    <a:pt x="972" y="0"/>
                  </a:moveTo>
                  <a:cubicBezTo>
                    <a:pt x="967" y="0"/>
                    <a:pt x="962" y="1"/>
                    <a:pt x="957" y="2"/>
                  </a:cubicBezTo>
                  <a:cubicBezTo>
                    <a:pt x="922" y="10"/>
                    <a:pt x="90" y="211"/>
                    <a:pt x="40" y="683"/>
                  </a:cubicBezTo>
                  <a:cubicBezTo>
                    <a:pt x="1" y="1047"/>
                    <a:pt x="420" y="1432"/>
                    <a:pt x="1321" y="1859"/>
                  </a:cubicBezTo>
                  <a:cubicBezTo>
                    <a:pt x="1331" y="1863"/>
                    <a:pt x="1341" y="1865"/>
                    <a:pt x="1349" y="1865"/>
                  </a:cubicBezTo>
                  <a:cubicBezTo>
                    <a:pt x="1376" y="1865"/>
                    <a:pt x="1398" y="1853"/>
                    <a:pt x="1410" y="1828"/>
                  </a:cubicBezTo>
                  <a:cubicBezTo>
                    <a:pt x="1427" y="1794"/>
                    <a:pt x="1412" y="1755"/>
                    <a:pt x="1380" y="1739"/>
                  </a:cubicBezTo>
                  <a:cubicBezTo>
                    <a:pt x="343" y="1247"/>
                    <a:pt x="151" y="901"/>
                    <a:pt x="174" y="698"/>
                  </a:cubicBezTo>
                  <a:cubicBezTo>
                    <a:pt x="206" y="384"/>
                    <a:pt x="772" y="183"/>
                    <a:pt x="987" y="132"/>
                  </a:cubicBezTo>
                  <a:cubicBezTo>
                    <a:pt x="1024" y="122"/>
                    <a:pt x="1046" y="87"/>
                    <a:pt x="1038" y="51"/>
                  </a:cubicBezTo>
                  <a:cubicBezTo>
                    <a:pt x="1029" y="21"/>
                    <a:pt x="1003" y="0"/>
                    <a:pt x="9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49;p24">
              <a:extLst>
                <a:ext uri="{FF2B5EF4-FFF2-40B4-BE49-F238E27FC236}">
                  <a16:creationId xmlns:a16="http://schemas.microsoft.com/office/drawing/2014/main" id="{41256720-50F3-C9C0-FF86-2E295109DBA5}"/>
                </a:ext>
              </a:extLst>
            </p:cNvPr>
            <p:cNvSpPr/>
            <p:nvPr/>
          </p:nvSpPr>
          <p:spPr>
            <a:xfrm>
              <a:off x="2197075" y="1098950"/>
              <a:ext cx="40075" cy="60100"/>
            </a:xfrm>
            <a:custGeom>
              <a:avLst/>
              <a:gdLst/>
              <a:ahLst/>
              <a:cxnLst/>
              <a:rect l="l" t="t" r="r" b="b"/>
              <a:pathLst>
                <a:path w="1603" h="2404" extrusionOk="0">
                  <a:moveTo>
                    <a:pt x="871" y="1"/>
                  </a:moveTo>
                  <a:cubicBezTo>
                    <a:pt x="860" y="1"/>
                    <a:pt x="850" y="3"/>
                    <a:pt x="840" y="8"/>
                  </a:cubicBezTo>
                  <a:cubicBezTo>
                    <a:pt x="806" y="26"/>
                    <a:pt x="0" y="441"/>
                    <a:pt x="21" y="1063"/>
                  </a:cubicBezTo>
                  <a:cubicBezTo>
                    <a:pt x="37" y="1539"/>
                    <a:pt x="535" y="1989"/>
                    <a:pt x="1501" y="2400"/>
                  </a:cubicBezTo>
                  <a:cubicBezTo>
                    <a:pt x="1509" y="2402"/>
                    <a:pt x="1517" y="2404"/>
                    <a:pt x="1526" y="2404"/>
                  </a:cubicBezTo>
                  <a:lnTo>
                    <a:pt x="1528" y="2404"/>
                  </a:lnTo>
                  <a:cubicBezTo>
                    <a:pt x="1552" y="2404"/>
                    <a:pt x="1576" y="2389"/>
                    <a:pt x="1589" y="2363"/>
                  </a:cubicBezTo>
                  <a:cubicBezTo>
                    <a:pt x="1603" y="2330"/>
                    <a:pt x="1587" y="2290"/>
                    <a:pt x="1552" y="2276"/>
                  </a:cubicBezTo>
                  <a:cubicBezTo>
                    <a:pt x="639" y="1889"/>
                    <a:pt x="167" y="1478"/>
                    <a:pt x="153" y="1059"/>
                  </a:cubicBezTo>
                  <a:cubicBezTo>
                    <a:pt x="134" y="520"/>
                    <a:pt x="893" y="130"/>
                    <a:pt x="901" y="126"/>
                  </a:cubicBezTo>
                  <a:cubicBezTo>
                    <a:pt x="934" y="110"/>
                    <a:pt x="946" y="71"/>
                    <a:pt x="930" y="36"/>
                  </a:cubicBezTo>
                  <a:cubicBezTo>
                    <a:pt x="918" y="14"/>
                    <a:pt x="895" y="1"/>
                    <a:pt x="8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50;p24">
              <a:extLst>
                <a:ext uri="{FF2B5EF4-FFF2-40B4-BE49-F238E27FC236}">
                  <a16:creationId xmlns:a16="http://schemas.microsoft.com/office/drawing/2014/main" id="{1F2563D5-C811-6DA4-5BA1-F03E82249C17}"/>
                </a:ext>
              </a:extLst>
            </p:cNvPr>
            <p:cNvSpPr/>
            <p:nvPr/>
          </p:nvSpPr>
          <p:spPr>
            <a:xfrm>
              <a:off x="2243550" y="1175025"/>
              <a:ext cx="31575" cy="45750"/>
            </a:xfrm>
            <a:custGeom>
              <a:avLst/>
              <a:gdLst/>
              <a:ahLst/>
              <a:cxnLst/>
              <a:rect l="l" t="t" r="r" b="b"/>
              <a:pathLst>
                <a:path w="1263" h="1830" extrusionOk="0">
                  <a:moveTo>
                    <a:pt x="602" y="0"/>
                  </a:moveTo>
                  <a:cubicBezTo>
                    <a:pt x="591" y="0"/>
                    <a:pt x="580" y="3"/>
                    <a:pt x="570" y="9"/>
                  </a:cubicBezTo>
                  <a:cubicBezTo>
                    <a:pt x="545" y="24"/>
                    <a:pt x="0" y="359"/>
                    <a:pt x="39" y="833"/>
                  </a:cubicBezTo>
                  <a:cubicBezTo>
                    <a:pt x="69" y="1201"/>
                    <a:pt x="447" y="1537"/>
                    <a:pt x="1161" y="1824"/>
                  </a:cubicBezTo>
                  <a:cubicBezTo>
                    <a:pt x="1169" y="1828"/>
                    <a:pt x="1180" y="1830"/>
                    <a:pt x="1188" y="1830"/>
                  </a:cubicBezTo>
                  <a:cubicBezTo>
                    <a:pt x="1214" y="1830"/>
                    <a:pt x="1239" y="1813"/>
                    <a:pt x="1249" y="1787"/>
                  </a:cubicBezTo>
                  <a:cubicBezTo>
                    <a:pt x="1263" y="1752"/>
                    <a:pt x="1247" y="1714"/>
                    <a:pt x="1212" y="1699"/>
                  </a:cubicBezTo>
                  <a:cubicBezTo>
                    <a:pt x="557" y="1437"/>
                    <a:pt x="197" y="1132"/>
                    <a:pt x="173" y="823"/>
                  </a:cubicBezTo>
                  <a:cubicBezTo>
                    <a:pt x="140" y="432"/>
                    <a:pt x="633" y="127"/>
                    <a:pt x="639" y="125"/>
                  </a:cubicBezTo>
                  <a:cubicBezTo>
                    <a:pt x="669" y="105"/>
                    <a:pt x="679" y="64"/>
                    <a:pt x="661" y="34"/>
                  </a:cubicBezTo>
                  <a:cubicBezTo>
                    <a:pt x="647" y="12"/>
                    <a:pt x="625" y="0"/>
                    <a:pt x="6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51;p24">
              <a:extLst>
                <a:ext uri="{FF2B5EF4-FFF2-40B4-BE49-F238E27FC236}">
                  <a16:creationId xmlns:a16="http://schemas.microsoft.com/office/drawing/2014/main" id="{0CC5C83A-4B2A-5D61-46DB-089C4E943E5A}"/>
                </a:ext>
              </a:extLst>
            </p:cNvPr>
            <p:cNvSpPr/>
            <p:nvPr/>
          </p:nvSpPr>
          <p:spPr>
            <a:xfrm>
              <a:off x="2257175" y="1120650"/>
              <a:ext cx="24575" cy="28700"/>
            </a:xfrm>
            <a:custGeom>
              <a:avLst/>
              <a:gdLst/>
              <a:ahLst/>
              <a:cxnLst/>
              <a:rect l="l" t="t" r="r" b="b"/>
              <a:pathLst>
                <a:path w="983" h="1148" extrusionOk="0">
                  <a:moveTo>
                    <a:pt x="450" y="1"/>
                  </a:moveTo>
                  <a:cubicBezTo>
                    <a:pt x="436" y="1"/>
                    <a:pt x="421" y="5"/>
                    <a:pt x="409" y="14"/>
                  </a:cubicBezTo>
                  <a:cubicBezTo>
                    <a:pt x="393" y="29"/>
                    <a:pt x="0" y="336"/>
                    <a:pt x="77" y="659"/>
                  </a:cubicBezTo>
                  <a:cubicBezTo>
                    <a:pt x="130" y="889"/>
                    <a:pt x="407" y="1052"/>
                    <a:pt x="897" y="1145"/>
                  </a:cubicBezTo>
                  <a:cubicBezTo>
                    <a:pt x="901" y="1147"/>
                    <a:pt x="905" y="1147"/>
                    <a:pt x="909" y="1147"/>
                  </a:cubicBezTo>
                  <a:cubicBezTo>
                    <a:pt x="942" y="1147"/>
                    <a:pt x="968" y="1125"/>
                    <a:pt x="974" y="1092"/>
                  </a:cubicBezTo>
                  <a:cubicBezTo>
                    <a:pt x="982" y="1056"/>
                    <a:pt x="958" y="1021"/>
                    <a:pt x="921" y="1015"/>
                  </a:cubicBezTo>
                  <a:cubicBezTo>
                    <a:pt x="494" y="934"/>
                    <a:pt x="246" y="799"/>
                    <a:pt x="206" y="627"/>
                  </a:cubicBezTo>
                  <a:cubicBezTo>
                    <a:pt x="159" y="429"/>
                    <a:pt x="395" y="193"/>
                    <a:pt x="490" y="120"/>
                  </a:cubicBezTo>
                  <a:cubicBezTo>
                    <a:pt x="521" y="98"/>
                    <a:pt x="525" y="57"/>
                    <a:pt x="502" y="27"/>
                  </a:cubicBezTo>
                  <a:cubicBezTo>
                    <a:pt x="489" y="10"/>
                    <a:pt x="470" y="1"/>
                    <a:pt x="4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52;p24">
              <a:extLst>
                <a:ext uri="{FF2B5EF4-FFF2-40B4-BE49-F238E27FC236}">
                  <a16:creationId xmlns:a16="http://schemas.microsoft.com/office/drawing/2014/main" id="{F13B860A-B77D-9C25-CAF5-16655AF152E8}"/>
                </a:ext>
              </a:extLst>
            </p:cNvPr>
            <p:cNvSpPr/>
            <p:nvPr/>
          </p:nvSpPr>
          <p:spPr>
            <a:xfrm>
              <a:off x="1829175" y="1128850"/>
              <a:ext cx="488425" cy="322200"/>
            </a:xfrm>
            <a:custGeom>
              <a:avLst/>
              <a:gdLst/>
              <a:ahLst/>
              <a:cxnLst/>
              <a:rect l="l" t="t" r="r" b="b"/>
              <a:pathLst>
                <a:path w="19537" h="12888" extrusionOk="0">
                  <a:moveTo>
                    <a:pt x="1941" y="0"/>
                  </a:moveTo>
                  <a:cubicBezTo>
                    <a:pt x="1810" y="0"/>
                    <a:pt x="1682" y="36"/>
                    <a:pt x="1568" y="114"/>
                  </a:cubicBezTo>
                  <a:cubicBezTo>
                    <a:pt x="1239" y="341"/>
                    <a:pt x="1042" y="809"/>
                    <a:pt x="1818" y="1777"/>
                  </a:cubicBezTo>
                  <a:cubicBezTo>
                    <a:pt x="1818" y="1777"/>
                    <a:pt x="0" y="2686"/>
                    <a:pt x="2205" y="3988"/>
                  </a:cubicBezTo>
                  <a:cubicBezTo>
                    <a:pt x="2205" y="3988"/>
                    <a:pt x="9" y="5137"/>
                    <a:pt x="5630" y="6290"/>
                  </a:cubicBezTo>
                  <a:cubicBezTo>
                    <a:pt x="5630" y="6290"/>
                    <a:pt x="4222" y="8139"/>
                    <a:pt x="8353" y="9088"/>
                  </a:cubicBezTo>
                  <a:cubicBezTo>
                    <a:pt x="12483" y="10038"/>
                    <a:pt x="14619" y="9682"/>
                    <a:pt x="16278" y="11620"/>
                  </a:cubicBezTo>
                  <a:cubicBezTo>
                    <a:pt x="17155" y="12646"/>
                    <a:pt x="17902" y="12887"/>
                    <a:pt x="18411" y="12887"/>
                  </a:cubicBezTo>
                  <a:cubicBezTo>
                    <a:pt x="18863" y="12887"/>
                    <a:pt x="19127" y="12696"/>
                    <a:pt x="19127" y="12696"/>
                  </a:cubicBezTo>
                  <a:lnTo>
                    <a:pt x="19536" y="10610"/>
                  </a:lnTo>
                  <a:cubicBezTo>
                    <a:pt x="19536" y="10610"/>
                    <a:pt x="17515" y="10571"/>
                    <a:pt x="16978" y="8031"/>
                  </a:cubicBezTo>
                  <a:cubicBezTo>
                    <a:pt x="16443" y="5489"/>
                    <a:pt x="17317" y="2585"/>
                    <a:pt x="13285" y="1749"/>
                  </a:cubicBezTo>
                  <a:cubicBezTo>
                    <a:pt x="9555" y="976"/>
                    <a:pt x="3809" y="1106"/>
                    <a:pt x="2429" y="160"/>
                  </a:cubicBezTo>
                  <a:cubicBezTo>
                    <a:pt x="2282" y="59"/>
                    <a:pt x="2110" y="0"/>
                    <a:pt x="1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53;p24">
              <a:extLst>
                <a:ext uri="{FF2B5EF4-FFF2-40B4-BE49-F238E27FC236}">
                  <a16:creationId xmlns:a16="http://schemas.microsoft.com/office/drawing/2014/main" id="{D298E3D6-7AC2-2A95-BB39-B9164DC7446B}"/>
                </a:ext>
              </a:extLst>
            </p:cNvPr>
            <p:cNvSpPr/>
            <p:nvPr/>
          </p:nvSpPr>
          <p:spPr>
            <a:xfrm>
              <a:off x="2306125" y="1394075"/>
              <a:ext cx="11475" cy="58600"/>
            </a:xfrm>
            <a:custGeom>
              <a:avLst/>
              <a:gdLst/>
              <a:ahLst/>
              <a:cxnLst/>
              <a:rect l="l" t="t" r="r" b="b"/>
              <a:pathLst>
                <a:path w="459" h="2344" extrusionOk="0">
                  <a:moveTo>
                    <a:pt x="458" y="1"/>
                  </a:moveTo>
                  <a:lnTo>
                    <a:pt x="1" y="2343"/>
                  </a:lnTo>
                  <a:lnTo>
                    <a:pt x="458" y="2343"/>
                  </a:lnTo>
                  <a:lnTo>
                    <a:pt x="458" y="1"/>
                  </a:lnTo>
                  <a:close/>
                </a:path>
              </a:pathLst>
            </a:custGeom>
            <a:solidFill>
              <a:srgbClr val="CCB8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54;p24">
              <a:extLst>
                <a:ext uri="{FF2B5EF4-FFF2-40B4-BE49-F238E27FC236}">
                  <a16:creationId xmlns:a16="http://schemas.microsoft.com/office/drawing/2014/main" id="{A7C0DFC4-EC51-1EFC-E79A-C2FA774FA091}"/>
                </a:ext>
              </a:extLst>
            </p:cNvPr>
            <p:cNvSpPr/>
            <p:nvPr/>
          </p:nvSpPr>
          <p:spPr>
            <a:xfrm>
              <a:off x="1849000" y="1118375"/>
              <a:ext cx="464325" cy="325400"/>
            </a:xfrm>
            <a:custGeom>
              <a:avLst/>
              <a:gdLst/>
              <a:ahLst/>
              <a:cxnLst/>
              <a:rect l="l" t="t" r="r" b="b"/>
              <a:pathLst>
                <a:path w="18573" h="13016" extrusionOk="0">
                  <a:moveTo>
                    <a:pt x="913" y="0"/>
                  </a:moveTo>
                  <a:cubicBezTo>
                    <a:pt x="764" y="0"/>
                    <a:pt x="620" y="42"/>
                    <a:pt x="499" y="126"/>
                  </a:cubicBezTo>
                  <a:cubicBezTo>
                    <a:pt x="322" y="246"/>
                    <a:pt x="218" y="406"/>
                    <a:pt x="188" y="602"/>
                  </a:cubicBezTo>
                  <a:cubicBezTo>
                    <a:pt x="141" y="925"/>
                    <a:pt x="308" y="1336"/>
                    <a:pt x="686" y="1822"/>
                  </a:cubicBezTo>
                  <a:cubicBezTo>
                    <a:pt x="503" y="1930"/>
                    <a:pt x="33" y="2255"/>
                    <a:pt x="17" y="2747"/>
                  </a:cubicBezTo>
                  <a:cubicBezTo>
                    <a:pt x="1" y="3185"/>
                    <a:pt x="346" y="3622"/>
                    <a:pt x="1046" y="4053"/>
                  </a:cubicBezTo>
                  <a:cubicBezTo>
                    <a:pt x="899" y="4155"/>
                    <a:pt x="645" y="4378"/>
                    <a:pt x="688" y="4687"/>
                  </a:cubicBezTo>
                  <a:cubicBezTo>
                    <a:pt x="777" y="5318"/>
                    <a:pt x="2057" y="5893"/>
                    <a:pt x="4489" y="6400"/>
                  </a:cubicBezTo>
                  <a:cubicBezTo>
                    <a:pt x="4387" y="6577"/>
                    <a:pt x="4194" y="7002"/>
                    <a:pt x="4375" y="7502"/>
                  </a:cubicBezTo>
                  <a:cubicBezTo>
                    <a:pt x="4648" y="8257"/>
                    <a:pt x="5634" y="8834"/>
                    <a:pt x="7308" y="9219"/>
                  </a:cubicBezTo>
                  <a:cubicBezTo>
                    <a:pt x="8524" y="9497"/>
                    <a:pt x="9561" y="9664"/>
                    <a:pt x="10476" y="9810"/>
                  </a:cubicBezTo>
                  <a:cubicBezTo>
                    <a:pt x="12622" y="10152"/>
                    <a:pt x="14041" y="10378"/>
                    <a:pt x="15196" y="11728"/>
                  </a:cubicBezTo>
                  <a:cubicBezTo>
                    <a:pt x="16085" y="12767"/>
                    <a:pt x="16854" y="13013"/>
                    <a:pt x="17383" y="13013"/>
                  </a:cubicBezTo>
                  <a:lnTo>
                    <a:pt x="17383" y="13016"/>
                  </a:lnTo>
                  <a:cubicBezTo>
                    <a:pt x="17850" y="13016"/>
                    <a:pt x="18131" y="12820"/>
                    <a:pt x="18135" y="12816"/>
                  </a:cubicBezTo>
                  <a:cubicBezTo>
                    <a:pt x="18166" y="12796"/>
                    <a:pt x="18172" y="12753"/>
                    <a:pt x="18151" y="12725"/>
                  </a:cubicBezTo>
                  <a:cubicBezTo>
                    <a:pt x="18138" y="12706"/>
                    <a:pt x="18117" y="12696"/>
                    <a:pt x="18096" y="12696"/>
                  </a:cubicBezTo>
                  <a:cubicBezTo>
                    <a:pt x="18083" y="12696"/>
                    <a:pt x="18070" y="12700"/>
                    <a:pt x="18058" y="12708"/>
                  </a:cubicBezTo>
                  <a:cubicBezTo>
                    <a:pt x="18036" y="12724"/>
                    <a:pt x="17791" y="12893"/>
                    <a:pt x="17379" y="12893"/>
                  </a:cubicBezTo>
                  <a:cubicBezTo>
                    <a:pt x="16889" y="12893"/>
                    <a:pt x="16164" y="12655"/>
                    <a:pt x="15298" y="11643"/>
                  </a:cubicBezTo>
                  <a:cubicBezTo>
                    <a:pt x="14110" y="10256"/>
                    <a:pt x="12673" y="10026"/>
                    <a:pt x="10496" y="9678"/>
                  </a:cubicBezTo>
                  <a:cubicBezTo>
                    <a:pt x="9583" y="9532"/>
                    <a:pt x="8550" y="9367"/>
                    <a:pt x="7338" y="9088"/>
                  </a:cubicBezTo>
                  <a:cubicBezTo>
                    <a:pt x="5736" y="8720"/>
                    <a:pt x="4755" y="8157"/>
                    <a:pt x="4501" y="7457"/>
                  </a:cubicBezTo>
                  <a:cubicBezTo>
                    <a:pt x="4292" y="6882"/>
                    <a:pt x="4650" y="6400"/>
                    <a:pt x="4652" y="6396"/>
                  </a:cubicBezTo>
                  <a:cubicBezTo>
                    <a:pt x="4666" y="6377"/>
                    <a:pt x="4670" y="6353"/>
                    <a:pt x="4662" y="6333"/>
                  </a:cubicBezTo>
                  <a:cubicBezTo>
                    <a:pt x="4654" y="6310"/>
                    <a:pt x="4635" y="6294"/>
                    <a:pt x="4613" y="6290"/>
                  </a:cubicBezTo>
                  <a:cubicBezTo>
                    <a:pt x="1420" y="5635"/>
                    <a:pt x="867" y="4995"/>
                    <a:pt x="822" y="4669"/>
                  </a:cubicBezTo>
                  <a:cubicBezTo>
                    <a:pt x="775" y="4342"/>
                    <a:pt x="1200" y="4114"/>
                    <a:pt x="1204" y="4112"/>
                  </a:cubicBezTo>
                  <a:cubicBezTo>
                    <a:pt x="1225" y="4100"/>
                    <a:pt x="1239" y="4077"/>
                    <a:pt x="1239" y="4055"/>
                  </a:cubicBezTo>
                  <a:cubicBezTo>
                    <a:pt x="1239" y="4031"/>
                    <a:pt x="1227" y="4008"/>
                    <a:pt x="1206" y="3996"/>
                  </a:cubicBezTo>
                  <a:cubicBezTo>
                    <a:pt x="493" y="3573"/>
                    <a:pt x="137" y="3156"/>
                    <a:pt x="149" y="2753"/>
                  </a:cubicBezTo>
                  <a:cubicBezTo>
                    <a:pt x="167" y="2235"/>
                    <a:pt x="810" y="1905"/>
                    <a:pt x="816" y="1901"/>
                  </a:cubicBezTo>
                  <a:cubicBezTo>
                    <a:pt x="834" y="1893"/>
                    <a:pt x="849" y="1877"/>
                    <a:pt x="853" y="1857"/>
                  </a:cubicBezTo>
                  <a:cubicBezTo>
                    <a:pt x="857" y="1836"/>
                    <a:pt x="851" y="1816"/>
                    <a:pt x="838" y="1800"/>
                  </a:cubicBezTo>
                  <a:cubicBezTo>
                    <a:pt x="450" y="1318"/>
                    <a:pt x="277" y="921"/>
                    <a:pt x="320" y="622"/>
                  </a:cubicBezTo>
                  <a:cubicBezTo>
                    <a:pt x="344" y="465"/>
                    <a:pt x="430" y="335"/>
                    <a:pt x="574" y="236"/>
                  </a:cubicBezTo>
                  <a:cubicBezTo>
                    <a:pt x="672" y="168"/>
                    <a:pt x="789" y="134"/>
                    <a:pt x="912" y="134"/>
                  </a:cubicBezTo>
                  <a:cubicBezTo>
                    <a:pt x="1061" y="134"/>
                    <a:pt x="1218" y="183"/>
                    <a:pt x="1361" y="280"/>
                  </a:cubicBezTo>
                  <a:cubicBezTo>
                    <a:pt x="2166" y="834"/>
                    <a:pt x="4349" y="1017"/>
                    <a:pt x="6874" y="1230"/>
                  </a:cubicBezTo>
                  <a:cubicBezTo>
                    <a:pt x="8731" y="1389"/>
                    <a:pt x="10653" y="1551"/>
                    <a:pt x="12239" y="1879"/>
                  </a:cubicBezTo>
                  <a:cubicBezTo>
                    <a:pt x="15333" y="2522"/>
                    <a:pt x="15493" y="4401"/>
                    <a:pt x="15664" y="6390"/>
                  </a:cubicBezTo>
                  <a:cubicBezTo>
                    <a:pt x="15713" y="6957"/>
                    <a:pt x="15762" y="7545"/>
                    <a:pt x="15882" y="8110"/>
                  </a:cubicBezTo>
                  <a:cubicBezTo>
                    <a:pt x="16423" y="10673"/>
                    <a:pt x="18483" y="10740"/>
                    <a:pt x="18503" y="10742"/>
                  </a:cubicBezTo>
                  <a:cubicBezTo>
                    <a:pt x="18504" y="10742"/>
                    <a:pt x="18505" y="10742"/>
                    <a:pt x="18506" y="10742"/>
                  </a:cubicBezTo>
                  <a:cubicBezTo>
                    <a:pt x="18536" y="10742"/>
                    <a:pt x="18570" y="10710"/>
                    <a:pt x="18570" y="10675"/>
                  </a:cubicBezTo>
                  <a:cubicBezTo>
                    <a:pt x="18572" y="10638"/>
                    <a:pt x="18542" y="10608"/>
                    <a:pt x="18505" y="10608"/>
                  </a:cubicBezTo>
                  <a:cubicBezTo>
                    <a:pt x="18426" y="10606"/>
                    <a:pt x="16530" y="10538"/>
                    <a:pt x="16012" y="8082"/>
                  </a:cubicBezTo>
                  <a:cubicBezTo>
                    <a:pt x="15896" y="7524"/>
                    <a:pt x="15845" y="6943"/>
                    <a:pt x="15796" y="6379"/>
                  </a:cubicBezTo>
                  <a:cubicBezTo>
                    <a:pt x="15621" y="4338"/>
                    <a:pt x="15457" y="2410"/>
                    <a:pt x="12268" y="1749"/>
                  </a:cubicBezTo>
                  <a:cubicBezTo>
                    <a:pt x="10673" y="1417"/>
                    <a:pt x="8747" y="1255"/>
                    <a:pt x="6885" y="1098"/>
                  </a:cubicBezTo>
                  <a:cubicBezTo>
                    <a:pt x="4483" y="895"/>
                    <a:pt x="2213" y="703"/>
                    <a:pt x="1436" y="171"/>
                  </a:cubicBezTo>
                  <a:cubicBezTo>
                    <a:pt x="1272" y="57"/>
                    <a:pt x="1088" y="0"/>
                    <a:pt x="9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55;p24">
              <a:extLst>
                <a:ext uri="{FF2B5EF4-FFF2-40B4-BE49-F238E27FC236}">
                  <a16:creationId xmlns:a16="http://schemas.microsoft.com/office/drawing/2014/main" id="{1FB363BE-D39A-3033-3EBD-3BB9DC1C56FE}"/>
                </a:ext>
              </a:extLst>
            </p:cNvPr>
            <p:cNvSpPr/>
            <p:nvPr/>
          </p:nvSpPr>
          <p:spPr>
            <a:xfrm>
              <a:off x="1994050" y="1176550"/>
              <a:ext cx="231975" cy="174800"/>
            </a:xfrm>
            <a:custGeom>
              <a:avLst/>
              <a:gdLst/>
              <a:ahLst/>
              <a:cxnLst/>
              <a:rect l="l" t="t" r="r" b="b"/>
              <a:pathLst>
                <a:path w="9279" h="6992" extrusionOk="0">
                  <a:moveTo>
                    <a:pt x="77" y="1"/>
                  </a:moveTo>
                  <a:cubicBezTo>
                    <a:pt x="54" y="1"/>
                    <a:pt x="31" y="14"/>
                    <a:pt x="19" y="36"/>
                  </a:cubicBezTo>
                  <a:cubicBezTo>
                    <a:pt x="1" y="66"/>
                    <a:pt x="13" y="107"/>
                    <a:pt x="43" y="125"/>
                  </a:cubicBezTo>
                  <a:cubicBezTo>
                    <a:pt x="883" y="599"/>
                    <a:pt x="2272" y="744"/>
                    <a:pt x="3617" y="886"/>
                  </a:cubicBezTo>
                  <a:cubicBezTo>
                    <a:pt x="5803" y="1116"/>
                    <a:pt x="8066" y="1354"/>
                    <a:pt x="8054" y="2977"/>
                  </a:cubicBezTo>
                  <a:cubicBezTo>
                    <a:pt x="8032" y="5675"/>
                    <a:pt x="9110" y="6918"/>
                    <a:pt x="9154" y="6969"/>
                  </a:cubicBezTo>
                  <a:cubicBezTo>
                    <a:pt x="9167" y="6983"/>
                    <a:pt x="9185" y="6991"/>
                    <a:pt x="9205" y="6991"/>
                  </a:cubicBezTo>
                  <a:cubicBezTo>
                    <a:pt x="9219" y="6991"/>
                    <a:pt x="9236" y="6985"/>
                    <a:pt x="9248" y="6975"/>
                  </a:cubicBezTo>
                  <a:cubicBezTo>
                    <a:pt x="9276" y="6951"/>
                    <a:pt x="9278" y="6908"/>
                    <a:pt x="9254" y="6879"/>
                  </a:cubicBezTo>
                  <a:cubicBezTo>
                    <a:pt x="9244" y="6867"/>
                    <a:pt x="8166" y="5620"/>
                    <a:pt x="8186" y="2977"/>
                  </a:cubicBezTo>
                  <a:cubicBezTo>
                    <a:pt x="8201" y="1234"/>
                    <a:pt x="5876" y="990"/>
                    <a:pt x="3629" y="754"/>
                  </a:cubicBezTo>
                  <a:cubicBezTo>
                    <a:pt x="2301" y="613"/>
                    <a:pt x="926" y="469"/>
                    <a:pt x="108" y="9"/>
                  </a:cubicBezTo>
                  <a:cubicBezTo>
                    <a:pt x="99" y="4"/>
                    <a:pt x="88" y="1"/>
                    <a:pt x="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56;p24">
              <a:extLst>
                <a:ext uri="{FF2B5EF4-FFF2-40B4-BE49-F238E27FC236}">
                  <a16:creationId xmlns:a16="http://schemas.microsoft.com/office/drawing/2014/main" id="{9B5C3457-10D8-6A00-E8C3-07E3B0DFDDC5}"/>
                </a:ext>
              </a:extLst>
            </p:cNvPr>
            <p:cNvSpPr/>
            <p:nvPr/>
          </p:nvSpPr>
          <p:spPr>
            <a:xfrm>
              <a:off x="1910425" y="1193300"/>
              <a:ext cx="46425" cy="39325"/>
            </a:xfrm>
            <a:custGeom>
              <a:avLst/>
              <a:gdLst/>
              <a:ahLst/>
              <a:cxnLst/>
              <a:rect l="l" t="t" r="r" b="b"/>
              <a:pathLst>
                <a:path w="1857" h="1573" extrusionOk="0">
                  <a:moveTo>
                    <a:pt x="751" y="1"/>
                  </a:moveTo>
                  <a:cubicBezTo>
                    <a:pt x="738" y="1"/>
                    <a:pt x="724" y="5"/>
                    <a:pt x="712" y="13"/>
                  </a:cubicBezTo>
                  <a:cubicBezTo>
                    <a:pt x="684" y="35"/>
                    <a:pt x="0" y="552"/>
                    <a:pt x="143" y="1003"/>
                  </a:cubicBezTo>
                  <a:cubicBezTo>
                    <a:pt x="252" y="1353"/>
                    <a:pt x="789" y="1538"/>
                    <a:pt x="1786" y="1572"/>
                  </a:cubicBezTo>
                  <a:lnTo>
                    <a:pt x="1788" y="1572"/>
                  </a:lnTo>
                  <a:cubicBezTo>
                    <a:pt x="1824" y="1572"/>
                    <a:pt x="1853" y="1544"/>
                    <a:pt x="1855" y="1509"/>
                  </a:cubicBezTo>
                  <a:cubicBezTo>
                    <a:pt x="1857" y="1473"/>
                    <a:pt x="1829" y="1440"/>
                    <a:pt x="1790" y="1440"/>
                  </a:cubicBezTo>
                  <a:cubicBezTo>
                    <a:pt x="645" y="1400"/>
                    <a:pt x="332" y="1160"/>
                    <a:pt x="271" y="964"/>
                  </a:cubicBezTo>
                  <a:cubicBezTo>
                    <a:pt x="175" y="663"/>
                    <a:pt x="614" y="253"/>
                    <a:pt x="793" y="120"/>
                  </a:cubicBezTo>
                  <a:cubicBezTo>
                    <a:pt x="822" y="98"/>
                    <a:pt x="828" y="57"/>
                    <a:pt x="806" y="27"/>
                  </a:cubicBezTo>
                  <a:cubicBezTo>
                    <a:pt x="792" y="10"/>
                    <a:pt x="772" y="1"/>
                    <a:pt x="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57;p24">
              <a:extLst>
                <a:ext uri="{FF2B5EF4-FFF2-40B4-BE49-F238E27FC236}">
                  <a16:creationId xmlns:a16="http://schemas.microsoft.com/office/drawing/2014/main" id="{AED29255-C80D-E9F4-63E4-2F20285DA5F9}"/>
                </a:ext>
              </a:extLst>
            </p:cNvPr>
            <p:cNvSpPr/>
            <p:nvPr/>
          </p:nvSpPr>
          <p:spPr>
            <a:xfrm>
              <a:off x="1945900" y="1210075"/>
              <a:ext cx="55550" cy="48925"/>
            </a:xfrm>
            <a:custGeom>
              <a:avLst/>
              <a:gdLst/>
              <a:ahLst/>
              <a:cxnLst/>
              <a:rect l="l" t="t" r="r" b="b"/>
              <a:pathLst>
                <a:path w="2222" h="1957" extrusionOk="0">
                  <a:moveTo>
                    <a:pt x="651" y="1"/>
                  </a:moveTo>
                  <a:cubicBezTo>
                    <a:pt x="632" y="1"/>
                    <a:pt x="613" y="9"/>
                    <a:pt x="601" y="25"/>
                  </a:cubicBezTo>
                  <a:cubicBezTo>
                    <a:pt x="576" y="53"/>
                    <a:pt x="1" y="755"/>
                    <a:pt x="267" y="1318"/>
                  </a:cubicBezTo>
                  <a:cubicBezTo>
                    <a:pt x="466" y="1741"/>
                    <a:pt x="1085" y="1957"/>
                    <a:pt x="2102" y="1957"/>
                  </a:cubicBezTo>
                  <a:lnTo>
                    <a:pt x="2156" y="1957"/>
                  </a:lnTo>
                  <a:cubicBezTo>
                    <a:pt x="2193" y="1955"/>
                    <a:pt x="2222" y="1924"/>
                    <a:pt x="2222" y="1890"/>
                  </a:cubicBezTo>
                  <a:cubicBezTo>
                    <a:pt x="2222" y="1853"/>
                    <a:pt x="2193" y="1823"/>
                    <a:pt x="2156" y="1823"/>
                  </a:cubicBezTo>
                  <a:lnTo>
                    <a:pt x="2154" y="1823"/>
                  </a:lnTo>
                  <a:cubicBezTo>
                    <a:pt x="2139" y="1823"/>
                    <a:pt x="2123" y="1823"/>
                    <a:pt x="2108" y="1823"/>
                  </a:cubicBezTo>
                  <a:cubicBezTo>
                    <a:pt x="1139" y="1823"/>
                    <a:pt x="565" y="1636"/>
                    <a:pt x="387" y="1261"/>
                  </a:cubicBezTo>
                  <a:cubicBezTo>
                    <a:pt x="157" y="775"/>
                    <a:pt x="696" y="116"/>
                    <a:pt x="702" y="110"/>
                  </a:cubicBezTo>
                  <a:cubicBezTo>
                    <a:pt x="727" y="82"/>
                    <a:pt x="723" y="39"/>
                    <a:pt x="694" y="17"/>
                  </a:cubicBezTo>
                  <a:cubicBezTo>
                    <a:pt x="682" y="6"/>
                    <a:pt x="666" y="1"/>
                    <a:pt x="6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58;p24">
              <a:extLst>
                <a:ext uri="{FF2B5EF4-FFF2-40B4-BE49-F238E27FC236}">
                  <a16:creationId xmlns:a16="http://schemas.microsoft.com/office/drawing/2014/main" id="{19A10F35-8A61-D7D0-6DF3-FEDAE9A0DA43}"/>
                </a:ext>
              </a:extLst>
            </p:cNvPr>
            <p:cNvSpPr/>
            <p:nvPr/>
          </p:nvSpPr>
          <p:spPr>
            <a:xfrm>
              <a:off x="2018000" y="1264075"/>
              <a:ext cx="42875" cy="36475"/>
            </a:xfrm>
            <a:custGeom>
              <a:avLst/>
              <a:gdLst/>
              <a:ahLst/>
              <a:cxnLst/>
              <a:rect l="l" t="t" r="r" b="b"/>
              <a:pathLst>
                <a:path w="1715" h="1459" extrusionOk="0">
                  <a:moveTo>
                    <a:pt x="438" y="1"/>
                  </a:moveTo>
                  <a:cubicBezTo>
                    <a:pt x="417" y="1"/>
                    <a:pt x="397" y="10"/>
                    <a:pt x="383" y="29"/>
                  </a:cubicBezTo>
                  <a:cubicBezTo>
                    <a:pt x="369" y="51"/>
                    <a:pt x="1" y="576"/>
                    <a:pt x="224" y="993"/>
                  </a:cubicBezTo>
                  <a:cubicBezTo>
                    <a:pt x="389" y="1302"/>
                    <a:pt x="826" y="1459"/>
                    <a:pt x="1522" y="1459"/>
                  </a:cubicBezTo>
                  <a:cubicBezTo>
                    <a:pt x="1562" y="1459"/>
                    <a:pt x="1605" y="1459"/>
                    <a:pt x="1648" y="1456"/>
                  </a:cubicBezTo>
                  <a:cubicBezTo>
                    <a:pt x="1684" y="1456"/>
                    <a:pt x="1715" y="1426"/>
                    <a:pt x="1713" y="1389"/>
                  </a:cubicBezTo>
                  <a:cubicBezTo>
                    <a:pt x="1713" y="1353"/>
                    <a:pt x="1682" y="1324"/>
                    <a:pt x="1646" y="1324"/>
                  </a:cubicBezTo>
                  <a:cubicBezTo>
                    <a:pt x="1604" y="1325"/>
                    <a:pt x="1563" y="1326"/>
                    <a:pt x="1522" y="1326"/>
                  </a:cubicBezTo>
                  <a:cubicBezTo>
                    <a:pt x="886" y="1326"/>
                    <a:pt x="480" y="1190"/>
                    <a:pt x="342" y="932"/>
                  </a:cubicBezTo>
                  <a:cubicBezTo>
                    <a:pt x="157" y="586"/>
                    <a:pt x="489" y="110"/>
                    <a:pt x="493" y="106"/>
                  </a:cubicBezTo>
                  <a:cubicBezTo>
                    <a:pt x="513" y="76"/>
                    <a:pt x="507" y="35"/>
                    <a:pt x="476" y="13"/>
                  </a:cubicBezTo>
                  <a:cubicBezTo>
                    <a:pt x="465" y="5"/>
                    <a:pt x="451" y="1"/>
                    <a:pt x="4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59;p24">
              <a:extLst>
                <a:ext uri="{FF2B5EF4-FFF2-40B4-BE49-F238E27FC236}">
                  <a16:creationId xmlns:a16="http://schemas.microsoft.com/office/drawing/2014/main" id="{9EEDABF6-9D05-99B4-5A98-7A504D1119D8}"/>
                </a:ext>
              </a:extLst>
            </p:cNvPr>
            <p:cNvSpPr/>
            <p:nvPr/>
          </p:nvSpPr>
          <p:spPr>
            <a:xfrm>
              <a:off x="2008650" y="1210300"/>
              <a:ext cx="30125" cy="23450"/>
            </a:xfrm>
            <a:custGeom>
              <a:avLst/>
              <a:gdLst/>
              <a:ahLst/>
              <a:cxnLst/>
              <a:rect l="l" t="t" r="r" b="b"/>
              <a:pathLst>
                <a:path w="1205" h="938" extrusionOk="0">
                  <a:moveTo>
                    <a:pt x="308" y="0"/>
                  </a:moveTo>
                  <a:cubicBezTo>
                    <a:pt x="284" y="0"/>
                    <a:pt x="261" y="12"/>
                    <a:pt x="248" y="34"/>
                  </a:cubicBezTo>
                  <a:cubicBezTo>
                    <a:pt x="238" y="53"/>
                    <a:pt x="0" y="492"/>
                    <a:pt x="200" y="758"/>
                  </a:cubicBezTo>
                  <a:cubicBezTo>
                    <a:pt x="289" y="878"/>
                    <a:pt x="450" y="937"/>
                    <a:pt x="682" y="937"/>
                  </a:cubicBezTo>
                  <a:cubicBezTo>
                    <a:pt x="814" y="937"/>
                    <a:pt x="968" y="919"/>
                    <a:pt x="1145" y="878"/>
                  </a:cubicBezTo>
                  <a:cubicBezTo>
                    <a:pt x="1182" y="870"/>
                    <a:pt x="1204" y="836"/>
                    <a:pt x="1196" y="799"/>
                  </a:cubicBezTo>
                  <a:cubicBezTo>
                    <a:pt x="1189" y="767"/>
                    <a:pt x="1163" y="746"/>
                    <a:pt x="1132" y="746"/>
                  </a:cubicBezTo>
                  <a:cubicBezTo>
                    <a:pt x="1127" y="746"/>
                    <a:pt x="1122" y="747"/>
                    <a:pt x="1117" y="748"/>
                  </a:cubicBezTo>
                  <a:cubicBezTo>
                    <a:pt x="947" y="786"/>
                    <a:pt x="799" y="804"/>
                    <a:pt x="677" y="804"/>
                  </a:cubicBezTo>
                  <a:cubicBezTo>
                    <a:pt x="495" y="804"/>
                    <a:pt x="369" y="762"/>
                    <a:pt x="305" y="677"/>
                  </a:cubicBezTo>
                  <a:cubicBezTo>
                    <a:pt x="183" y="514"/>
                    <a:pt x="307" y="205"/>
                    <a:pt x="364" y="99"/>
                  </a:cubicBezTo>
                  <a:cubicBezTo>
                    <a:pt x="383" y="67"/>
                    <a:pt x="370" y="26"/>
                    <a:pt x="340" y="8"/>
                  </a:cubicBezTo>
                  <a:cubicBezTo>
                    <a:pt x="330" y="3"/>
                    <a:pt x="319" y="0"/>
                    <a:pt x="3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60;p24">
              <a:extLst>
                <a:ext uri="{FF2B5EF4-FFF2-40B4-BE49-F238E27FC236}">
                  <a16:creationId xmlns:a16="http://schemas.microsoft.com/office/drawing/2014/main" id="{91EF2560-58FF-C34A-6CBF-347613AA4493}"/>
                </a:ext>
              </a:extLst>
            </p:cNvPr>
            <p:cNvSpPr/>
            <p:nvPr/>
          </p:nvSpPr>
          <p:spPr>
            <a:xfrm>
              <a:off x="2407600" y="1251150"/>
              <a:ext cx="115800" cy="133800"/>
            </a:xfrm>
            <a:custGeom>
              <a:avLst/>
              <a:gdLst/>
              <a:ahLst/>
              <a:cxnLst/>
              <a:rect l="l" t="t" r="r" b="b"/>
              <a:pathLst>
                <a:path w="4632" h="5352" extrusionOk="0">
                  <a:moveTo>
                    <a:pt x="2071" y="1"/>
                  </a:moveTo>
                  <a:cubicBezTo>
                    <a:pt x="2071" y="1"/>
                    <a:pt x="552" y="2811"/>
                    <a:pt x="1" y="3279"/>
                  </a:cubicBezTo>
                  <a:lnTo>
                    <a:pt x="3637" y="5351"/>
                  </a:lnTo>
                  <a:lnTo>
                    <a:pt x="4632" y="3863"/>
                  </a:lnTo>
                  <a:lnTo>
                    <a:pt x="2071" y="1"/>
                  </a:ln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61;p24">
              <a:extLst>
                <a:ext uri="{FF2B5EF4-FFF2-40B4-BE49-F238E27FC236}">
                  <a16:creationId xmlns:a16="http://schemas.microsoft.com/office/drawing/2014/main" id="{B9C0A35A-2DC0-E9BA-6557-2080B1B9F7F5}"/>
                </a:ext>
              </a:extLst>
            </p:cNvPr>
            <p:cNvSpPr/>
            <p:nvPr/>
          </p:nvSpPr>
          <p:spPr>
            <a:xfrm>
              <a:off x="2441075" y="1254350"/>
              <a:ext cx="15725" cy="25150"/>
            </a:xfrm>
            <a:custGeom>
              <a:avLst/>
              <a:gdLst/>
              <a:ahLst/>
              <a:cxnLst/>
              <a:rect l="l" t="t" r="r" b="b"/>
              <a:pathLst>
                <a:path w="629" h="1006" extrusionOk="0">
                  <a:moveTo>
                    <a:pt x="0" y="1"/>
                  </a:moveTo>
                  <a:lnTo>
                    <a:pt x="0" y="1006"/>
                  </a:lnTo>
                  <a:lnTo>
                    <a:pt x="628" y="1"/>
                  </a:lnTo>
                  <a:close/>
                </a:path>
              </a:pathLst>
            </a:custGeom>
            <a:solidFill>
              <a:srgbClr val="BF62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62;p24">
              <a:extLst>
                <a:ext uri="{FF2B5EF4-FFF2-40B4-BE49-F238E27FC236}">
                  <a16:creationId xmlns:a16="http://schemas.microsoft.com/office/drawing/2014/main" id="{51DE2EAA-3820-621F-23BE-35567993340B}"/>
                </a:ext>
              </a:extLst>
            </p:cNvPr>
            <p:cNvSpPr/>
            <p:nvPr/>
          </p:nvSpPr>
          <p:spPr>
            <a:xfrm>
              <a:off x="2421325" y="1259100"/>
              <a:ext cx="35325" cy="53500"/>
            </a:xfrm>
            <a:custGeom>
              <a:avLst/>
              <a:gdLst/>
              <a:ahLst/>
              <a:cxnLst/>
              <a:rect l="l" t="t" r="r" b="b"/>
              <a:pathLst>
                <a:path w="1413" h="2140" extrusionOk="0">
                  <a:moveTo>
                    <a:pt x="1321" y="0"/>
                  </a:moveTo>
                  <a:cubicBezTo>
                    <a:pt x="1321" y="0"/>
                    <a:pt x="227" y="1729"/>
                    <a:pt x="17" y="2058"/>
                  </a:cubicBezTo>
                  <a:cubicBezTo>
                    <a:pt x="1" y="2083"/>
                    <a:pt x="7" y="2115"/>
                    <a:pt x="33" y="2131"/>
                  </a:cubicBezTo>
                  <a:cubicBezTo>
                    <a:pt x="42" y="2137"/>
                    <a:pt x="52" y="2140"/>
                    <a:pt x="62" y="2140"/>
                  </a:cubicBezTo>
                  <a:cubicBezTo>
                    <a:pt x="78" y="2140"/>
                    <a:pt x="97" y="2131"/>
                    <a:pt x="107" y="2115"/>
                  </a:cubicBezTo>
                  <a:cubicBezTo>
                    <a:pt x="318" y="1788"/>
                    <a:pt x="1412" y="57"/>
                    <a:pt x="1412" y="57"/>
                  </a:cubicBezTo>
                  <a:lnTo>
                    <a:pt x="132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63;p24">
              <a:extLst>
                <a:ext uri="{FF2B5EF4-FFF2-40B4-BE49-F238E27FC236}">
                  <a16:creationId xmlns:a16="http://schemas.microsoft.com/office/drawing/2014/main" id="{201492A0-01AC-0DC6-8CDB-864AE671B028}"/>
                </a:ext>
              </a:extLst>
            </p:cNvPr>
            <p:cNvSpPr/>
            <p:nvPr/>
          </p:nvSpPr>
          <p:spPr>
            <a:xfrm>
              <a:off x="2714025" y="1624150"/>
              <a:ext cx="143775" cy="159175"/>
            </a:xfrm>
            <a:custGeom>
              <a:avLst/>
              <a:gdLst/>
              <a:ahLst/>
              <a:cxnLst/>
              <a:rect l="l" t="t" r="r" b="b"/>
              <a:pathLst>
                <a:path w="5751" h="6367" extrusionOk="0">
                  <a:moveTo>
                    <a:pt x="3245" y="1"/>
                  </a:moveTo>
                  <a:cubicBezTo>
                    <a:pt x="3096" y="1"/>
                    <a:pt x="2639" y="344"/>
                    <a:pt x="2639" y="344"/>
                  </a:cubicBezTo>
                  <a:cubicBezTo>
                    <a:pt x="2504" y="352"/>
                    <a:pt x="2197" y="549"/>
                    <a:pt x="2197" y="549"/>
                  </a:cubicBezTo>
                  <a:cubicBezTo>
                    <a:pt x="2120" y="661"/>
                    <a:pt x="1036" y="1747"/>
                    <a:pt x="1024" y="1808"/>
                  </a:cubicBezTo>
                  <a:cubicBezTo>
                    <a:pt x="1012" y="1867"/>
                    <a:pt x="642" y="3163"/>
                    <a:pt x="577" y="3317"/>
                  </a:cubicBezTo>
                  <a:lnTo>
                    <a:pt x="369" y="3710"/>
                  </a:lnTo>
                  <a:cubicBezTo>
                    <a:pt x="369" y="3710"/>
                    <a:pt x="99" y="3935"/>
                    <a:pt x="50" y="3966"/>
                  </a:cubicBezTo>
                  <a:cubicBezTo>
                    <a:pt x="1" y="3996"/>
                    <a:pt x="11" y="5095"/>
                    <a:pt x="507" y="5812"/>
                  </a:cubicBezTo>
                  <a:cubicBezTo>
                    <a:pt x="833" y="6286"/>
                    <a:pt x="1110" y="6367"/>
                    <a:pt x="1260" y="6367"/>
                  </a:cubicBezTo>
                  <a:cubicBezTo>
                    <a:pt x="1338" y="6367"/>
                    <a:pt x="1382" y="6345"/>
                    <a:pt x="1382" y="6345"/>
                  </a:cubicBezTo>
                  <a:lnTo>
                    <a:pt x="1669" y="6126"/>
                  </a:lnTo>
                  <a:cubicBezTo>
                    <a:pt x="1759" y="6143"/>
                    <a:pt x="1850" y="6151"/>
                    <a:pt x="1939" y="6151"/>
                  </a:cubicBezTo>
                  <a:cubicBezTo>
                    <a:pt x="2533" y="6151"/>
                    <a:pt x="3068" y="5808"/>
                    <a:pt x="3068" y="5808"/>
                  </a:cubicBezTo>
                  <a:lnTo>
                    <a:pt x="3233" y="5676"/>
                  </a:lnTo>
                  <a:cubicBezTo>
                    <a:pt x="3399" y="5546"/>
                    <a:pt x="4070" y="5245"/>
                    <a:pt x="4278" y="5178"/>
                  </a:cubicBezTo>
                  <a:cubicBezTo>
                    <a:pt x="4485" y="5113"/>
                    <a:pt x="4674" y="4875"/>
                    <a:pt x="4674" y="4875"/>
                  </a:cubicBezTo>
                  <a:lnTo>
                    <a:pt x="5138" y="4718"/>
                  </a:lnTo>
                  <a:cubicBezTo>
                    <a:pt x="5283" y="4617"/>
                    <a:pt x="5173" y="4190"/>
                    <a:pt x="5173" y="4190"/>
                  </a:cubicBezTo>
                  <a:lnTo>
                    <a:pt x="5089" y="4139"/>
                  </a:lnTo>
                  <a:lnTo>
                    <a:pt x="5043" y="4059"/>
                  </a:lnTo>
                  <a:cubicBezTo>
                    <a:pt x="5132" y="4005"/>
                    <a:pt x="5187" y="3968"/>
                    <a:pt x="5187" y="3968"/>
                  </a:cubicBezTo>
                  <a:cubicBezTo>
                    <a:pt x="5459" y="3529"/>
                    <a:pt x="5104" y="3238"/>
                    <a:pt x="5104" y="3238"/>
                  </a:cubicBezTo>
                  <a:lnTo>
                    <a:pt x="5201" y="3095"/>
                  </a:lnTo>
                  <a:cubicBezTo>
                    <a:pt x="5407" y="2894"/>
                    <a:pt x="5665" y="2609"/>
                    <a:pt x="5665" y="2609"/>
                  </a:cubicBezTo>
                  <a:cubicBezTo>
                    <a:pt x="5750" y="2335"/>
                    <a:pt x="5539" y="2040"/>
                    <a:pt x="5539" y="2040"/>
                  </a:cubicBezTo>
                  <a:lnTo>
                    <a:pt x="5327" y="1993"/>
                  </a:lnTo>
                  <a:cubicBezTo>
                    <a:pt x="5396" y="1857"/>
                    <a:pt x="5482" y="1637"/>
                    <a:pt x="5482" y="1637"/>
                  </a:cubicBezTo>
                  <a:cubicBezTo>
                    <a:pt x="5449" y="1342"/>
                    <a:pt x="4876" y="883"/>
                    <a:pt x="4876" y="883"/>
                  </a:cubicBezTo>
                  <a:cubicBezTo>
                    <a:pt x="4851" y="870"/>
                    <a:pt x="4815" y="864"/>
                    <a:pt x="4771" y="864"/>
                  </a:cubicBezTo>
                  <a:cubicBezTo>
                    <a:pt x="4220" y="864"/>
                    <a:pt x="2309" y="1763"/>
                    <a:pt x="2309" y="1763"/>
                  </a:cubicBezTo>
                  <a:lnTo>
                    <a:pt x="2659" y="1265"/>
                  </a:lnTo>
                  <a:cubicBezTo>
                    <a:pt x="2887" y="1214"/>
                    <a:pt x="3312" y="694"/>
                    <a:pt x="3312" y="694"/>
                  </a:cubicBezTo>
                  <a:cubicBezTo>
                    <a:pt x="3534" y="429"/>
                    <a:pt x="3287" y="25"/>
                    <a:pt x="3287" y="25"/>
                  </a:cubicBezTo>
                  <a:cubicBezTo>
                    <a:pt x="3281" y="8"/>
                    <a:pt x="3266" y="1"/>
                    <a:pt x="3245" y="1"/>
                  </a:cubicBez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64;p24">
              <a:extLst>
                <a:ext uri="{FF2B5EF4-FFF2-40B4-BE49-F238E27FC236}">
                  <a16:creationId xmlns:a16="http://schemas.microsoft.com/office/drawing/2014/main" id="{B1BD6649-9F79-7AC3-B8A8-DE3477FA2D56}"/>
                </a:ext>
              </a:extLst>
            </p:cNvPr>
            <p:cNvSpPr/>
            <p:nvPr/>
          </p:nvSpPr>
          <p:spPr>
            <a:xfrm>
              <a:off x="2478225" y="1709600"/>
              <a:ext cx="268875" cy="156625"/>
            </a:xfrm>
            <a:custGeom>
              <a:avLst/>
              <a:gdLst/>
              <a:ahLst/>
              <a:cxnLst/>
              <a:rect l="l" t="t" r="r" b="b"/>
              <a:pathLst>
                <a:path w="10755" h="6265" extrusionOk="0">
                  <a:moveTo>
                    <a:pt x="9360" y="1"/>
                  </a:moveTo>
                  <a:cubicBezTo>
                    <a:pt x="8138" y="137"/>
                    <a:pt x="7271" y="946"/>
                    <a:pt x="7271" y="946"/>
                  </a:cubicBezTo>
                  <a:cubicBezTo>
                    <a:pt x="7300" y="1136"/>
                    <a:pt x="7141" y="1160"/>
                    <a:pt x="7141" y="1160"/>
                  </a:cubicBezTo>
                  <a:lnTo>
                    <a:pt x="4219" y="2256"/>
                  </a:lnTo>
                  <a:cubicBezTo>
                    <a:pt x="3893" y="2325"/>
                    <a:pt x="3584" y="2352"/>
                    <a:pt x="3297" y="2352"/>
                  </a:cubicBezTo>
                  <a:cubicBezTo>
                    <a:pt x="2054" y="2352"/>
                    <a:pt x="1213" y="1833"/>
                    <a:pt x="1213" y="1833"/>
                  </a:cubicBezTo>
                  <a:cubicBezTo>
                    <a:pt x="1213" y="1833"/>
                    <a:pt x="1" y="4215"/>
                    <a:pt x="275" y="4861"/>
                  </a:cubicBezTo>
                  <a:cubicBezTo>
                    <a:pt x="550" y="5506"/>
                    <a:pt x="2547" y="6265"/>
                    <a:pt x="2547" y="6265"/>
                  </a:cubicBezTo>
                  <a:lnTo>
                    <a:pt x="8552" y="3702"/>
                  </a:lnTo>
                  <a:cubicBezTo>
                    <a:pt x="8583" y="3729"/>
                    <a:pt x="8914" y="3834"/>
                    <a:pt x="8914" y="3834"/>
                  </a:cubicBezTo>
                  <a:lnTo>
                    <a:pt x="10755" y="2895"/>
                  </a:lnTo>
                  <a:cubicBezTo>
                    <a:pt x="10011" y="2681"/>
                    <a:pt x="9508" y="847"/>
                    <a:pt x="9508" y="847"/>
                  </a:cubicBezTo>
                  <a:cubicBezTo>
                    <a:pt x="9470" y="615"/>
                    <a:pt x="9541" y="532"/>
                    <a:pt x="9541" y="532"/>
                  </a:cubicBezTo>
                  <a:lnTo>
                    <a:pt x="93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65;p24">
              <a:extLst>
                <a:ext uri="{FF2B5EF4-FFF2-40B4-BE49-F238E27FC236}">
                  <a16:creationId xmlns:a16="http://schemas.microsoft.com/office/drawing/2014/main" id="{4BB47967-BF04-FACB-DFD8-F7720330720A}"/>
                </a:ext>
              </a:extLst>
            </p:cNvPr>
            <p:cNvSpPr/>
            <p:nvPr/>
          </p:nvSpPr>
          <p:spPr>
            <a:xfrm>
              <a:off x="2725375" y="1621500"/>
              <a:ext cx="72175" cy="108775"/>
            </a:xfrm>
            <a:custGeom>
              <a:avLst/>
              <a:gdLst/>
              <a:ahLst/>
              <a:cxnLst/>
              <a:rect l="l" t="t" r="r" b="b"/>
              <a:pathLst>
                <a:path w="2887" h="4351" extrusionOk="0">
                  <a:moveTo>
                    <a:pt x="2715" y="143"/>
                  </a:moveTo>
                  <a:cubicBezTo>
                    <a:pt x="2661" y="196"/>
                    <a:pt x="2555" y="277"/>
                    <a:pt x="2349" y="393"/>
                  </a:cubicBezTo>
                  <a:cubicBezTo>
                    <a:pt x="2488" y="289"/>
                    <a:pt x="2626" y="196"/>
                    <a:pt x="2715" y="143"/>
                  </a:cubicBezTo>
                  <a:close/>
                  <a:moveTo>
                    <a:pt x="2818" y="0"/>
                  </a:moveTo>
                  <a:cubicBezTo>
                    <a:pt x="2722" y="0"/>
                    <a:pt x="2503" y="134"/>
                    <a:pt x="2164" y="399"/>
                  </a:cubicBezTo>
                  <a:cubicBezTo>
                    <a:pt x="2014" y="419"/>
                    <a:pt x="1745" y="590"/>
                    <a:pt x="1715" y="610"/>
                  </a:cubicBezTo>
                  <a:cubicBezTo>
                    <a:pt x="1709" y="615"/>
                    <a:pt x="1703" y="619"/>
                    <a:pt x="1699" y="625"/>
                  </a:cubicBezTo>
                  <a:cubicBezTo>
                    <a:pt x="1666" y="671"/>
                    <a:pt x="1416" y="932"/>
                    <a:pt x="1174" y="1182"/>
                  </a:cubicBezTo>
                  <a:cubicBezTo>
                    <a:pt x="602" y="1776"/>
                    <a:pt x="525" y="1863"/>
                    <a:pt x="517" y="1902"/>
                  </a:cubicBezTo>
                  <a:cubicBezTo>
                    <a:pt x="503" y="1963"/>
                    <a:pt x="135" y="3256"/>
                    <a:pt x="72" y="3403"/>
                  </a:cubicBezTo>
                  <a:cubicBezTo>
                    <a:pt x="0" y="3576"/>
                    <a:pt x="0" y="3988"/>
                    <a:pt x="96" y="4131"/>
                  </a:cubicBezTo>
                  <a:cubicBezTo>
                    <a:pt x="179" y="4253"/>
                    <a:pt x="220" y="4322"/>
                    <a:pt x="220" y="4324"/>
                  </a:cubicBezTo>
                  <a:cubicBezTo>
                    <a:pt x="230" y="4340"/>
                    <a:pt x="249" y="4350"/>
                    <a:pt x="267" y="4350"/>
                  </a:cubicBezTo>
                  <a:cubicBezTo>
                    <a:pt x="275" y="4350"/>
                    <a:pt x="285" y="4348"/>
                    <a:pt x="293" y="4342"/>
                  </a:cubicBezTo>
                  <a:cubicBezTo>
                    <a:pt x="320" y="4328"/>
                    <a:pt x="328" y="4296"/>
                    <a:pt x="314" y="4269"/>
                  </a:cubicBezTo>
                  <a:cubicBezTo>
                    <a:pt x="312" y="4267"/>
                    <a:pt x="271" y="4196"/>
                    <a:pt x="186" y="4070"/>
                  </a:cubicBezTo>
                  <a:cubicBezTo>
                    <a:pt x="116" y="3968"/>
                    <a:pt x="108" y="3594"/>
                    <a:pt x="171" y="3445"/>
                  </a:cubicBezTo>
                  <a:cubicBezTo>
                    <a:pt x="238" y="3289"/>
                    <a:pt x="609" y="1989"/>
                    <a:pt x="619" y="1934"/>
                  </a:cubicBezTo>
                  <a:cubicBezTo>
                    <a:pt x="645" y="1886"/>
                    <a:pt x="995" y="1522"/>
                    <a:pt x="1251" y="1257"/>
                  </a:cubicBezTo>
                  <a:cubicBezTo>
                    <a:pt x="1544" y="952"/>
                    <a:pt x="1731" y="759"/>
                    <a:pt x="1780" y="696"/>
                  </a:cubicBezTo>
                  <a:cubicBezTo>
                    <a:pt x="1869" y="639"/>
                    <a:pt x="2091" y="509"/>
                    <a:pt x="2189" y="503"/>
                  </a:cubicBezTo>
                  <a:cubicBezTo>
                    <a:pt x="2199" y="503"/>
                    <a:pt x="2209" y="499"/>
                    <a:pt x="2217" y="493"/>
                  </a:cubicBezTo>
                  <a:cubicBezTo>
                    <a:pt x="2242" y="472"/>
                    <a:pt x="2266" y="454"/>
                    <a:pt x="2292" y="436"/>
                  </a:cubicBezTo>
                  <a:lnTo>
                    <a:pt x="2292" y="436"/>
                  </a:lnTo>
                  <a:cubicBezTo>
                    <a:pt x="2284" y="450"/>
                    <a:pt x="2284" y="468"/>
                    <a:pt x="2292" y="484"/>
                  </a:cubicBezTo>
                  <a:cubicBezTo>
                    <a:pt x="2302" y="501"/>
                    <a:pt x="2321" y="511"/>
                    <a:pt x="2340" y="511"/>
                  </a:cubicBezTo>
                  <a:cubicBezTo>
                    <a:pt x="2349" y="511"/>
                    <a:pt x="2357" y="509"/>
                    <a:pt x="2366" y="505"/>
                  </a:cubicBezTo>
                  <a:cubicBezTo>
                    <a:pt x="2681" y="334"/>
                    <a:pt x="2852" y="194"/>
                    <a:pt x="2876" y="92"/>
                  </a:cubicBezTo>
                  <a:cubicBezTo>
                    <a:pt x="2886" y="55"/>
                    <a:pt x="2874" y="33"/>
                    <a:pt x="2868" y="23"/>
                  </a:cubicBezTo>
                  <a:cubicBezTo>
                    <a:pt x="2862" y="15"/>
                    <a:pt x="2854" y="9"/>
                    <a:pt x="2844" y="4"/>
                  </a:cubicBezTo>
                  <a:cubicBezTo>
                    <a:pt x="2836" y="2"/>
                    <a:pt x="2828" y="0"/>
                    <a:pt x="28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66;p24">
              <a:extLst>
                <a:ext uri="{FF2B5EF4-FFF2-40B4-BE49-F238E27FC236}">
                  <a16:creationId xmlns:a16="http://schemas.microsoft.com/office/drawing/2014/main" id="{20CA621D-40AA-11F6-6A6D-2C97A5A5378A}"/>
                </a:ext>
              </a:extLst>
            </p:cNvPr>
            <p:cNvSpPr/>
            <p:nvPr/>
          </p:nvSpPr>
          <p:spPr>
            <a:xfrm>
              <a:off x="2775200" y="1623400"/>
              <a:ext cx="28750" cy="33925"/>
            </a:xfrm>
            <a:custGeom>
              <a:avLst/>
              <a:gdLst/>
              <a:ahLst/>
              <a:cxnLst/>
              <a:rect l="l" t="t" r="r" b="b"/>
              <a:pathLst>
                <a:path w="1150" h="1357" extrusionOk="0">
                  <a:moveTo>
                    <a:pt x="838" y="1"/>
                  </a:moveTo>
                  <a:cubicBezTo>
                    <a:pt x="829" y="1"/>
                    <a:pt x="820" y="3"/>
                    <a:pt x="812" y="8"/>
                  </a:cubicBezTo>
                  <a:cubicBezTo>
                    <a:pt x="788" y="24"/>
                    <a:pt x="779" y="57"/>
                    <a:pt x="794" y="81"/>
                  </a:cubicBezTo>
                  <a:cubicBezTo>
                    <a:pt x="796" y="85"/>
                    <a:pt x="1017" y="457"/>
                    <a:pt x="824" y="689"/>
                  </a:cubicBezTo>
                  <a:cubicBezTo>
                    <a:pt x="633" y="913"/>
                    <a:pt x="282" y="1251"/>
                    <a:pt x="97" y="1251"/>
                  </a:cubicBezTo>
                  <a:cubicBezTo>
                    <a:pt x="88" y="1251"/>
                    <a:pt x="78" y="1250"/>
                    <a:pt x="70" y="1248"/>
                  </a:cubicBezTo>
                  <a:cubicBezTo>
                    <a:pt x="65" y="1247"/>
                    <a:pt x="60" y="1246"/>
                    <a:pt x="56" y="1246"/>
                  </a:cubicBezTo>
                  <a:cubicBezTo>
                    <a:pt x="33" y="1246"/>
                    <a:pt x="12" y="1263"/>
                    <a:pt x="7" y="1287"/>
                  </a:cubicBezTo>
                  <a:cubicBezTo>
                    <a:pt x="1" y="1317"/>
                    <a:pt x="19" y="1346"/>
                    <a:pt x="47" y="1352"/>
                  </a:cubicBezTo>
                  <a:cubicBezTo>
                    <a:pt x="62" y="1356"/>
                    <a:pt x="78" y="1356"/>
                    <a:pt x="94" y="1356"/>
                  </a:cubicBezTo>
                  <a:cubicBezTo>
                    <a:pt x="387" y="1356"/>
                    <a:pt x="851" y="821"/>
                    <a:pt x="906" y="758"/>
                  </a:cubicBezTo>
                  <a:cubicBezTo>
                    <a:pt x="1150" y="467"/>
                    <a:pt x="897" y="44"/>
                    <a:pt x="885" y="26"/>
                  </a:cubicBezTo>
                  <a:cubicBezTo>
                    <a:pt x="874" y="10"/>
                    <a:pt x="856" y="1"/>
                    <a:pt x="8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67;p24">
              <a:extLst>
                <a:ext uri="{FF2B5EF4-FFF2-40B4-BE49-F238E27FC236}">
                  <a16:creationId xmlns:a16="http://schemas.microsoft.com/office/drawing/2014/main" id="{D27AA937-0317-D136-869B-7F6027D57354}"/>
                </a:ext>
              </a:extLst>
            </p:cNvPr>
            <p:cNvSpPr/>
            <p:nvPr/>
          </p:nvSpPr>
          <p:spPr>
            <a:xfrm>
              <a:off x="2769000" y="1651925"/>
              <a:ext cx="16500" cy="20700"/>
            </a:xfrm>
            <a:custGeom>
              <a:avLst/>
              <a:gdLst/>
              <a:ahLst/>
              <a:cxnLst/>
              <a:rect l="l" t="t" r="r" b="b"/>
              <a:pathLst>
                <a:path w="660" h="828" extrusionOk="0">
                  <a:moveTo>
                    <a:pt x="597" y="1"/>
                  </a:moveTo>
                  <a:cubicBezTo>
                    <a:pt x="586" y="1"/>
                    <a:pt x="576" y="4"/>
                    <a:pt x="568" y="10"/>
                  </a:cubicBezTo>
                  <a:cubicBezTo>
                    <a:pt x="554" y="20"/>
                    <a:pt x="212" y="264"/>
                    <a:pt x="11" y="754"/>
                  </a:cubicBezTo>
                  <a:cubicBezTo>
                    <a:pt x="0" y="783"/>
                    <a:pt x="13" y="813"/>
                    <a:pt x="41" y="823"/>
                  </a:cubicBezTo>
                  <a:cubicBezTo>
                    <a:pt x="47" y="827"/>
                    <a:pt x="53" y="827"/>
                    <a:pt x="61" y="827"/>
                  </a:cubicBezTo>
                  <a:cubicBezTo>
                    <a:pt x="82" y="827"/>
                    <a:pt x="102" y="815"/>
                    <a:pt x="110" y="795"/>
                  </a:cubicBezTo>
                  <a:cubicBezTo>
                    <a:pt x="297" y="335"/>
                    <a:pt x="625" y="101"/>
                    <a:pt x="629" y="99"/>
                  </a:cubicBezTo>
                  <a:cubicBezTo>
                    <a:pt x="653" y="81"/>
                    <a:pt x="659" y="48"/>
                    <a:pt x="641" y="24"/>
                  </a:cubicBezTo>
                  <a:cubicBezTo>
                    <a:pt x="631" y="9"/>
                    <a:pt x="614" y="1"/>
                    <a:pt x="5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68;p24">
              <a:extLst>
                <a:ext uri="{FF2B5EF4-FFF2-40B4-BE49-F238E27FC236}">
                  <a16:creationId xmlns:a16="http://schemas.microsoft.com/office/drawing/2014/main" id="{0475F9E5-358B-877D-58F1-906CE93C5B94}"/>
                </a:ext>
              </a:extLst>
            </p:cNvPr>
            <p:cNvSpPr/>
            <p:nvPr/>
          </p:nvSpPr>
          <p:spPr>
            <a:xfrm>
              <a:off x="2770225" y="1644450"/>
              <a:ext cx="82225" cy="44850"/>
            </a:xfrm>
            <a:custGeom>
              <a:avLst/>
              <a:gdLst/>
              <a:ahLst/>
              <a:cxnLst/>
              <a:rect l="l" t="t" r="r" b="b"/>
              <a:pathLst>
                <a:path w="3289" h="1794" extrusionOk="0">
                  <a:moveTo>
                    <a:pt x="2529" y="0"/>
                  </a:moveTo>
                  <a:cubicBezTo>
                    <a:pt x="1972" y="0"/>
                    <a:pt x="251" y="804"/>
                    <a:pt x="39" y="903"/>
                  </a:cubicBezTo>
                  <a:cubicBezTo>
                    <a:pt x="12" y="917"/>
                    <a:pt x="0" y="947"/>
                    <a:pt x="14" y="974"/>
                  </a:cubicBezTo>
                  <a:cubicBezTo>
                    <a:pt x="23" y="994"/>
                    <a:pt x="41" y="1006"/>
                    <a:pt x="61" y="1006"/>
                  </a:cubicBezTo>
                  <a:cubicBezTo>
                    <a:pt x="69" y="1006"/>
                    <a:pt x="78" y="1004"/>
                    <a:pt x="86" y="1000"/>
                  </a:cubicBezTo>
                  <a:cubicBezTo>
                    <a:pt x="868" y="632"/>
                    <a:pt x="2145" y="100"/>
                    <a:pt x="2518" y="100"/>
                  </a:cubicBezTo>
                  <a:cubicBezTo>
                    <a:pt x="2551" y="100"/>
                    <a:pt x="2577" y="104"/>
                    <a:pt x="2595" y="113"/>
                  </a:cubicBezTo>
                  <a:cubicBezTo>
                    <a:pt x="2746" y="235"/>
                    <a:pt x="3140" y="595"/>
                    <a:pt x="3179" y="819"/>
                  </a:cubicBezTo>
                  <a:cubicBezTo>
                    <a:pt x="3161" y="868"/>
                    <a:pt x="3089" y="1043"/>
                    <a:pt x="3030" y="1157"/>
                  </a:cubicBezTo>
                  <a:cubicBezTo>
                    <a:pt x="2837" y="1513"/>
                    <a:pt x="2847" y="1561"/>
                    <a:pt x="2849" y="1566"/>
                  </a:cubicBezTo>
                  <a:cubicBezTo>
                    <a:pt x="2843" y="1589"/>
                    <a:pt x="2752" y="1685"/>
                    <a:pt x="2601" y="1685"/>
                  </a:cubicBezTo>
                  <a:cubicBezTo>
                    <a:pt x="2570" y="1685"/>
                    <a:pt x="2536" y="1681"/>
                    <a:pt x="2500" y="1671"/>
                  </a:cubicBezTo>
                  <a:cubicBezTo>
                    <a:pt x="2451" y="1629"/>
                    <a:pt x="2213" y="1395"/>
                    <a:pt x="2237" y="1104"/>
                  </a:cubicBezTo>
                  <a:cubicBezTo>
                    <a:pt x="2266" y="1037"/>
                    <a:pt x="2323" y="929"/>
                    <a:pt x="2367" y="896"/>
                  </a:cubicBezTo>
                  <a:cubicBezTo>
                    <a:pt x="2390" y="878"/>
                    <a:pt x="2396" y="846"/>
                    <a:pt x="2378" y="821"/>
                  </a:cubicBezTo>
                  <a:cubicBezTo>
                    <a:pt x="2367" y="807"/>
                    <a:pt x="2351" y="800"/>
                    <a:pt x="2336" y="800"/>
                  </a:cubicBezTo>
                  <a:cubicBezTo>
                    <a:pt x="2324" y="800"/>
                    <a:pt x="2313" y="803"/>
                    <a:pt x="2302" y="811"/>
                  </a:cubicBezTo>
                  <a:cubicBezTo>
                    <a:pt x="2217" y="874"/>
                    <a:pt x="2144" y="1049"/>
                    <a:pt x="2136" y="1069"/>
                  </a:cubicBezTo>
                  <a:cubicBezTo>
                    <a:pt x="2134" y="1073"/>
                    <a:pt x="2132" y="1079"/>
                    <a:pt x="2132" y="1084"/>
                  </a:cubicBezTo>
                  <a:cubicBezTo>
                    <a:pt x="2093" y="1466"/>
                    <a:pt x="2424" y="1749"/>
                    <a:pt x="2439" y="1761"/>
                  </a:cubicBezTo>
                  <a:cubicBezTo>
                    <a:pt x="2445" y="1767"/>
                    <a:pt x="2451" y="1769"/>
                    <a:pt x="2457" y="1771"/>
                  </a:cubicBezTo>
                  <a:cubicBezTo>
                    <a:pt x="2506" y="1785"/>
                    <a:pt x="2555" y="1793"/>
                    <a:pt x="2599" y="1793"/>
                  </a:cubicBezTo>
                  <a:cubicBezTo>
                    <a:pt x="2725" y="1793"/>
                    <a:pt x="2829" y="1740"/>
                    <a:pt x="2892" y="1683"/>
                  </a:cubicBezTo>
                  <a:cubicBezTo>
                    <a:pt x="2921" y="1657"/>
                    <a:pt x="2965" y="1606"/>
                    <a:pt x="2957" y="1566"/>
                  </a:cubicBezTo>
                  <a:cubicBezTo>
                    <a:pt x="2961" y="1529"/>
                    <a:pt x="3047" y="1352"/>
                    <a:pt x="3126" y="1206"/>
                  </a:cubicBezTo>
                  <a:cubicBezTo>
                    <a:pt x="3197" y="1067"/>
                    <a:pt x="3281" y="854"/>
                    <a:pt x="3285" y="844"/>
                  </a:cubicBezTo>
                  <a:cubicBezTo>
                    <a:pt x="3289" y="835"/>
                    <a:pt x="3289" y="827"/>
                    <a:pt x="3289" y="819"/>
                  </a:cubicBezTo>
                  <a:cubicBezTo>
                    <a:pt x="3252" y="508"/>
                    <a:pt x="2687" y="48"/>
                    <a:pt x="2652" y="22"/>
                  </a:cubicBezTo>
                  <a:cubicBezTo>
                    <a:pt x="2623" y="7"/>
                    <a:pt x="2581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69;p24">
              <a:extLst>
                <a:ext uri="{FF2B5EF4-FFF2-40B4-BE49-F238E27FC236}">
                  <a16:creationId xmlns:a16="http://schemas.microsoft.com/office/drawing/2014/main" id="{D4ACD683-F393-B8C7-F1A2-DA71C497AADB}"/>
                </a:ext>
              </a:extLst>
            </p:cNvPr>
            <p:cNvSpPr/>
            <p:nvPr/>
          </p:nvSpPr>
          <p:spPr>
            <a:xfrm>
              <a:off x="2824725" y="1659850"/>
              <a:ext cx="7150" cy="7525"/>
            </a:xfrm>
            <a:custGeom>
              <a:avLst/>
              <a:gdLst/>
              <a:ahLst/>
              <a:cxnLst/>
              <a:rect l="l" t="t" r="r" b="b"/>
              <a:pathLst>
                <a:path w="286" h="301" extrusionOk="0">
                  <a:moveTo>
                    <a:pt x="62" y="1"/>
                  </a:moveTo>
                  <a:cubicBezTo>
                    <a:pt x="53" y="1"/>
                    <a:pt x="44" y="3"/>
                    <a:pt x="35" y="8"/>
                  </a:cubicBezTo>
                  <a:cubicBezTo>
                    <a:pt x="8" y="20"/>
                    <a:pt x="0" y="53"/>
                    <a:pt x="15" y="79"/>
                  </a:cubicBezTo>
                  <a:cubicBezTo>
                    <a:pt x="61" y="167"/>
                    <a:pt x="183" y="280"/>
                    <a:pt x="189" y="287"/>
                  </a:cubicBezTo>
                  <a:cubicBezTo>
                    <a:pt x="200" y="295"/>
                    <a:pt x="212" y="301"/>
                    <a:pt x="224" y="301"/>
                  </a:cubicBezTo>
                  <a:cubicBezTo>
                    <a:pt x="238" y="301"/>
                    <a:pt x="253" y="295"/>
                    <a:pt x="265" y="282"/>
                  </a:cubicBezTo>
                  <a:cubicBezTo>
                    <a:pt x="285" y="260"/>
                    <a:pt x="283" y="228"/>
                    <a:pt x="261" y="207"/>
                  </a:cubicBezTo>
                  <a:cubicBezTo>
                    <a:pt x="230" y="177"/>
                    <a:pt x="141" y="89"/>
                    <a:pt x="108" y="28"/>
                  </a:cubicBezTo>
                  <a:cubicBezTo>
                    <a:pt x="99" y="11"/>
                    <a:pt x="81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70;p24">
              <a:extLst>
                <a:ext uri="{FF2B5EF4-FFF2-40B4-BE49-F238E27FC236}">
                  <a16:creationId xmlns:a16="http://schemas.microsoft.com/office/drawing/2014/main" id="{8BC24AF0-66F0-E09C-0719-1A26E0DF0FF1}"/>
                </a:ext>
              </a:extLst>
            </p:cNvPr>
            <p:cNvSpPr/>
            <p:nvPr/>
          </p:nvSpPr>
          <p:spPr>
            <a:xfrm>
              <a:off x="2833525" y="1670100"/>
              <a:ext cx="8550" cy="14525"/>
            </a:xfrm>
            <a:custGeom>
              <a:avLst/>
              <a:gdLst/>
              <a:ahLst/>
              <a:cxnLst/>
              <a:rect l="l" t="t" r="r" b="b"/>
              <a:pathLst>
                <a:path w="342" h="581" extrusionOk="0">
                  <a:moveTo>
                    <a:pt x="79" y="0"/>
                  </a:moveTo>
                  <a:cubicBezTo>
                    <a:pt x="67" y="0"/>
                    <a:pt x="55" y="5"/>
                    <a:pt x="45" y="13"/>
                  </a:cubicBezTo>
                  <a:cubicBezTo>
                    <a:pt x="31" y="25"/>
                    <a:pt x="0" y="51"/>
                    <a:pt x="14" y="220"/>
                  </a:cubicBezTo>
                  <a:cubicBezTo>
                    <a:pt x="47" y="346"/>
                    <a:pt x="224" y="540"/>
                    <a:pt x="244" y="562"/>
                  </a:cubicBezTo>
                  <a:cubicBezTo>
                    <a:pt x="254" y="574"/>
                    <a:pt x="269" y="580"/>
                    <a:pt x="283" y="580"/>
                  </a:cubicBezTo>
                  <a:cubicBezTo>
                    <a:pt x="295" y="580"/>
                    <a:pt x="309" y="574"/>
                    <a:pt x="319" y="566"/>
                  </a:cubicBezTo>
                  <a:cubicBezTo>
                    <a:pt x="342" y="546"/>
                    <a:pt x="342" y="511"/>
                    <a:pt x="322" y="489"/>
                  </a:cubicBezTo>
                  <a:cubicBezTo>
                    <a:pt x="273" y="436"/>
                    <a:pt x="141" y="277"/>
                    <a:pt x="118" y="202"/>
                  </a:cubicBezTo>
                  <a:cubicBezTo>
                    <a:pt x="116" y="155"/>
                    <a:pt x="116" y="104"/>
                    <a:pt x="120" y="86"/>
                  </a:cubicBezTo>
                  <a:cubicBezTo>
                    <a:pt x="136" y="68"/>
                    <a:pt x="136" y="39"/>
                    <a:pt x="120" y="19"/>
                  </a:cubicBezTo>
                  <a:cubicBezTo>
                    <a:pt x="109" y="7"/>
                    <a:pt x="94" y="0"/>
                    <a:pt x="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71;p24">
              <a:extLst>
                <a:ext uri="{FF2B5EF4-FFF2-40B4-BE49-F238E27FC236}">
                  <a16:creationId xmlns:a16="http://schemas.microsoft.com/office/drawing/2014/main" id="{144B36E0-0364-83D9-1F60-4C0D2E1C7403}"/>
                </a:ext>
              </a:extLst>
            </p:cNvPr>
            <p:cNvSpPr/>
            <p:nvPr/>
          </p:nvSpPr>
          <p:spPr>
            <a:xfrm>
              <a:off x="2801425" y="1672575"/>
              <a:ext cx="57850" cy="46675"/>
            </a:xfrm>
            <a:custGeom>
              <a:avLst/>
              <a:gdLst/>
              <a:ahLst/>
              <a:cxnLst/>
              <a:rect l="l" t="t" r="r" b="b"/>
              <a:pathLst>
                <a:path w="2314" h="1867" extrusionOk="0">
                  <a:moveTo>
                    <a:pt x="1872" y="1"/>
                  </a:moveTo>
                  <a:cubicBezTo>
                    <a:pt x="1847" y="1"/>
                    <a:pt x="1830" y="3"/>
                    <a:pt x="1825" y="3"/>
                  </a:cubicBezTo>
                  <a:cubicBezTo>
                    <a:pt x="1795" y="5"/>
                    <a:pt x="1774" y="32"/>
                    <a:pt x="1778" y="62"/>
                  </a:cubicBezTo>
                  <a:cubicBezTo>
                    <a:pt x="1780" y="89"/>
                    <a:pt x="1804" y="109"/>
                    <a:pt x="1833" y="109"/>
                  </a:cubicBezTo>
                  <a:cubicBezTo>
                    <a:pt x="1835" y="109"/>
                    <a:pt x="1836" y="109"/>
                    <a:pt x="1837" y="109"/>
                  </a:cubicBezTo>
                  <a:cubicBezTo>
                    <a:pt x="1846" y="108"/>
                    <a:pt x="1859" y="107"/>
                    <a:pt x="1875" y="107"/>
                  </a:cubicBezTo>
                  <a:cubicBezTo>
                    <a:pt x="1916" y="107"/>
                    <a:pt x="1973" y="113"/>
                    <a:pt x="2000" y="133"/>
                  </a:cubicBezTo>
                  <a:cubicBezTo>
                    <a:pt x="2002" y="138"/>
                    <a:pt x="2189" y="404"/>
                    <a:pt x="2122" y="646"/>
                  </a:cubicBezTo>
                  <a:cubicBezTo>
                    <a:pt x="1845" y="949"/>
                    <a:pt x="1522" y="1274"/>
                    <a:pt x="1453" y="1301"/>
                  </a:cubicBezTo>
                  <a:cubicBezTo>
                    <a:pt x="1429" y="1311"/>
                    <a:pt x="859" y="1559"/>
                    <a:pt x="757" y="1620"/>
                  </a:cubicBezTo>
                  <a:cubicBezTo>
                    <a:pt x="745" y="1624"/>
                    <a:pt x="733" y="1632"/>
                    <a:pt x="721" y="1640"/>
                  </a:cubicBezTo>
                  <a:cubicBezTo>
                    <a:pt x="652" y="1684"/>
                    <a:pt x="536" y="1758"/>
                    <a:pt x="428" y="1758"/>
                  </a:cubicBezTo>
                  <a:cubicBezTo>
                    <a:pt x="411" y="1758"/>
                    <a:pt x="394" y="1756"/>
                    <a:pt x="377" y="1752"/>
                  </a:cubicBezTo>
                  <a:cubicBezTo>
                    <a:pt x="320" y="1736"/>
                    <a:pt x="273" y="1693"/>
                    <a:pt x="239" y="1630"/>
                  </a:cubicBezTo>
                  <a:cubicBezTo>
                    <a:pt x="233" y="1616"/>
                    <a:pt x="129" y="1285"/>
                    <a:pt x="448" y="1099"/>
                  </a:cubicBezTo>
                  <a:cubicBezTo>
                    <a:pt x="461" y="1091"/>
                    <a:pt x="780" y="900"/>
                    <a:pt x="879" y="776"/>
                  </a:cubicBezTo>
                  <a:cubicBezTo>
                    <a:pt x="898" y="752"/>
                    <a:pt x="894" y="719"/>
                    <a:pt x="871" y="701"/>
                  </a:cubicBezTo>
                  <a:cubicBezTo>
                    <a:pt x="861" y="693"/>
                    <a:pt x="849" y="689"/>
                    <a:pt x="837" y="689"/>
                  </a:cubicBezTo>
                  <a:cubicBezTo>
                    <a:pt x="822" y="689"/>
                    <a:pt x="807" y="696"/>
                    <a:pt x="796" y="709"/>
                  </a:cubicBezTo>
                  <a:cubicBezTo>
                    <a:pt x="723" y="801"/>
                    <a:pt x="481" y="955"/>
                    <a:pt x="393" y="1006"/>
                  </a:cubicBezTo>
                  <a:cubicBezTo>
                    <a:pt x="1" y="1234"/>
                    <a:pt x="135" y="1661"/>
                    <a:pt x="139" y="1673"/>
                  </a:cubicBezTo>
                  <a:cubicBezTo>
                    <a:pt x="192" y="1771"/>
                    <a:pt x="263" y="1832"/>
                    <a:pt x="351" y="1856"/>
                  </a:cubicBezTo>
                  <a:cubicBezTo>
                    <a:pt x="377" y="1862"/>
                    <a:pt x="404" y="1866"/>
                    <a:pt x="428" y="1866"/>
                  </a:cubicBezTo>
                  <a:lnTo>
                    <a:pt x="428" y="1864"/>
                  </a:lnTo>
                  <a:cubicBezTo>
                    <a:pt x="566" y="1864"/>
                    <a:pt x="701" y="1781"/>
                    <a:pt x="778" y="1732"/>
                  </a:cubicBezTo>
                  <a:lnTo>
                    <a:pt x="810" y="1712"/>
                  </a:lnTo>
                  <a:cubicBezTo>
                    <a:pt x="888" y="1667"/>
                    <a:pt x="1292" y="1488"/>
                    <a:pt x="1494" y="1400"/>
                  </a:cubicBezTo>
                  <a:cubicBezTo>
                    <a:pt x="1620" y="1354"/>
                    <a:pt x="2112" y="817"/>
                    <a:pt x="2210" y="709"/>
                  </a:cubicBezTo>
                  <a:cubicBezTo>
                    <a:pt x="2214" y="703"/>
                    <a:pt x="2218" y="697"/>
                    <a:pt x="2220" y="689"/>
                  </a:cubicBezTo>
                  <a:cubicBezTo>
                    <a:pt x="2313" y="392"/>
                    <a:pt x="2096" y="85"/>
                    <a:pt x="2077" y="62"/>
                  </a:cubicBezTo>
                  <a:cubicBezTo>
                    <a:pt x="2017" y="10"/>
                    <a:pt x="1926" y="1"/>
                    <a:pt x="18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72;p24">
              <a:extLst>
                <a:ext uri="{FF2B5EF4-FFF2-40B4-BE49-F238E27FC236}">
                  <a16:creationId xmlns:a16="http://schemas.microsoft.com/office/drawing/2014/main" id="{01DA9E2B-C7D9-9C1E-8B86-37340489744D}"/>
                </a:ext>
              </a:extLst>
            </p:cNvPr>
            <p:cNvSpPr/>
            <p:nvPr/>
          </p:nvSpPr>
          <p:spPr>
            <a:xfrm>
              <a:off x="2809100" y="1701600"/>
              <a:ext cx="7450" cy="14600"/>
            </a:xfrm>
            <a:custGeom>
              <a:avLst/>
              <a:gdLst/>
              <a:ahLst/>
              <a:cxnLst/>
              <a:rect l="l" t="t" r="r" b="b"/>
              <a:pathLst>
                <a:path w="298" h="584" extrusionOk="0">
                  <a:moveTo>
                    <a:pt x="241" y="0"/>
                  </a:moveTo>
                  <a:cubicBezTo>
                    <a:pt x="227" y="0"/>
                    <a:pt x="214" y="6"/>
                    <a:pt x="202" y="16"/>
                  </a:cubicBezTo>
                  <a:cubicBezTo>
                    <a:pt x="29" y="180"/>
                    <a:pt x="19" y="213"/>
                    <a:pt x="15" y="227"/>
                  </a:cubicBezTo>
                  <a:cubicBezTo>
                    <a:pt x="1" y="278"/>
                    <a:pt x="21" y="445"/>
                    <a:pt x="115" y="563"/>
                  </a:cubicBezTo>
                  <a:cubicBezTo>
                    <a:pt x="125" y="575"/>
                    <a:pt x="141" y="583"/>
                    <a:pt x="156" y="583"/>
                  </a:cubicBezTo>
                  <a:lnTo>
                    <a:pt x="156" y="581"/>
                  </a:lnTo>
                  <a:cubicBezTo>
                    <a:pt x="168" y="581"/>
                    <a:pt x="180" y="577"/>
                    <a:pt x="190" y="569"/>
                  </a:cubicBezTo>
                  <a:cubicBezTo>
                    <a:pt x="213" y="551"/>
                    <a:pt x="217" y="518"/>
                    <a:pt x="198" y="494"/>
                  </a:cubicBezTo>
                  <a:cubicBezTo>
                    <a:pt x="129" y="408"/>
                    <a:pt x="113" y="282"/>
                    <a:pt x="117" y="262"/>
                  </a:cubicBezTo>
                  <a:cubicBezTo>
                    <a:pt x="127" y="241"/>
                    <a:pt x="208" y="158"/>
                    <a:pt x="278" y="93"/>
                  </a:cubicBezTo>
                  <a:cubicBezTo>
                    <a:pt x="298" y="73"/>
                    <a:pt x="298" y="38"/>
                    <a:pt x="278" y="16"/>
                  </a:cubicBezTo>
                  <a:cubicBezTo>
                    <a:pt x="267" y="6"/>
                    <a:pt x="254" y="0"/>
                    <a:pt x="2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73;p24">
              <a:extLst>
                <a:ext uri="{FF2B5EF4-FFF2-40B4-BE49-F238E27FC236}">
                  <a16:creationId xmlns:a16="http://schemas.microsoft.com/office/drawing/2014/main" id="{AD0F7DC3-4484-C45D-F231-E4158519BD57}"/>
                </a:ext>
              </a:extLst>
            </p:cNvPr>
            <p:cNvSpPr/>
            <p:nvPr/>
          </p:nvSpPr>
          <p:spPr>
            <a:xfrm>
              <a:off x="2790700" y="1703750"/>
              <a:ext cx="61500" cy="41175"/>
            </a:xfrm>
            <a:custGeom>
              <a:avLst/>
              <a:gdLst/>
              <a:ahLst/>
              <a:cxnLst/>
              <a:rect l="l" t="t" r="r" b="b"/>
              <a:pathLst>
                <a:path w="2460" h="1647" extrusionOk="0">
                  <a:moveTo>
                    <a:pt x="2035" y="1"/>
                  </a:moveTo>
                  <a:cubicBezTo>
                    <a:pt x="2020" y="1"/>
                    <a:pt x="2005" y="7"/>
                    <a:pt x="1994" y="19"/>
                  </a:cubicBezTo>
                  <a:cubicBezTo>
                    <a:pt x="1976" y="44"/>
                    <a:pt x="1980" y="76"/>
                    <a:pt x="2002" y="94"/>
                  </a:cubicBezTo>
                  <a:cubicBezTo>
                    <a:pt x="2014" y="107"/>
                    <a:pt x="2313" y="359"/>
                    <a:pt x="2079" y="747"/>
                  </a:cubicBezTo>
                  <a:cubicBezTo>
                    <a:pt x="2061" y="760"/>
                    <a:pt x="2014" y="790"/>
                    <a:pt x="1949" y="831"/>
                  </a:cubicBezTo>
                  <a:cubicBezTo>
                    <a:pt x="1685" y="995"/>
                    <a:pt x="1186" y="1286"/>
                    <a:pt x="794" y="1392"/>
                  </a:cubicBezTo>
                  <a:cubicBezTo>
                    <a:pt x="680" y="1422"/>
                    <a:pt x="483" y="1479"/>
                    <a:pt x="446" y="1506"/>
                  </a:cubicBezTo>
                  <a:cubicBezTo>
                    <a:pt x="431" y="1516"/>
                    <a:pt x="370" y="1539"/>
                    <a:pt x="306" y="1539"/>
                  </a:cubicBezTo>
                  <a:cubicBezTo>
                    <a:pt x="278" y="1539"/>
                    <a:pt x="249" y="1535"/>
                    <a:pt x="222" y="1522"/>
                  </a:cubicBezTo>
                  <a:cubicBezTo>
                    <a:pt x="159" y="1494"/>
                    <a:pt x="121" y="1425"/>
                    <a:pt x="109" y="1325"/>
                  </a:cubicBezTo>
                  <a:cubicBezTo>
                    <a:pt x="109" y="1315"/>
                    <a:pt x="125" y="1077"/>
                    <a:pt x="353" y="991"/>
                  </a:cubicBezTo>
                  <a:cubicBezTo>
                    <a:pt x="357" y="989"/>
                    <a:pt x="361" y="987"/>
                    <a:pt x="365" y="983"/>
                  </a:cubicBezTo>
                  <a:cubicBezTo>
                    <a:pt x="375" y="977"/>
                    <a:pt x="570" y="829"/>
                    <a:pt x="631" y="698"/>
                  </a:cubicBezTo>
                  <a:cubicBezTo>
                    <a:pt x="643" y="672"/>
                    <a:pt x="631" y="640"/>
                    <a:pt x="605" y="627"/>
                  </a:cubicBezTo>
                  <a:cubicBezTo>
                    <a:pt x="598" y="624"/>
                    <a:pt x="590" y="623"/>
                    <a:pt x="583" y="623"/>
                  </a:cubicBezTo>
                  <a:cubicBezTo>
                    <a:pt x="563" y="623"/>
                    <a:pt x="543" y="634"/>
                    <a:pt x="534" y="654"/>
                  </a:cubicBezTo>
                  <a:cubicBezTo>
                    <a:pt x="495" y="737"/>
                    <a:pt x="363" y="851"/>
                    <a:pt x="306" y="894"/>
                  </a:cubicBezTo>
                  <a:cubicBezTo>
                    <a:pt x="21" y="1008"/>
                    <a:pt x="1" y="1307"/>
                    <a:pt x="1" y="1329"/>
                  </a:cubicBezTo>
                  <a:cubicBezTo>
                    <a:pt x="23" y="1516"/>
                    <a:pt x="113" y="1591"/>
                    <a:pt x="182" y="1622"/>
                  </a:cubicBezTo>
                  <a:cubicBezTo>
                    <a:pt x="222" y="1640"/>
                    <a:pt x="265" y="1646"/>
                    <a:pt x="306" y="1646"/>
                  </a:cubicBezTo>
                  <a:cubicBezTo>
                    <a:pt x="399" y="1646"/>
                    <a:pt x="485" y="1610"/>
                    <a:pt x="507" y="1593"/>
                  </a:cubicBezTo>
                  <a:cubicBezTo>
                    <a:pt x="532" y="1579"/>
                    <a:pt x="690" y="1532"/>
                    <a:pt x="822" y="1496"/>
                  </a:cubicBezTo>
                  <a:cubicBezTo>
                    <a:pt x="1227" y="1386"/>
                    <a:pt x="1738" y="1089"/>
                    <a:pt x="2004" y="922"/>
                  </a:cubicBezTo>
                  <a:cubicBezTo>
                    <a:pt x="2096" y="865"/>
                    <a:pt x="2150" y="829"/>
                    <a:pt x="2150" y="829"/>
                  </a:cubicBezTo>
                  <a:cubicBezTo>
                    <a:pt x="2157" y="825"/>
                    <a:pt x="2161" y="821"/>
                    <a:pt x="2165" y="812"/>
                  </a:cubicBezTo>
                  <a:cubicBezTo>
                    <a:pt x="2460" y="339"/>
                    <a:pt x="2073" y="15"/>
                    <a:pt x="2069" y="13"/>
                  </a:cubicBezTo>
                  <a:cubicBezTo>
                    <a:pt x="2059" y="5"/>
                    <a:pt x="2047" y="1"/>
                    <a:pt x="20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74;p24">
              <a:extLst>
                <a:ext uri="{FF2B5EF4-FFF2-40B4-BE49-F238E27FC236}">
                  <a16:creationId xmlns:a16="http://schemas.microsoft.com/office/drawing/2014/main" id="{36FA9028-0470-31BD-7E68-7ADD3E9D2F93}"/>
                </a:ext>
              </a:extLst>
            </p:cNvPr>
            <p:cNvSpPr/>
            <p:nvPr/>
          </p:nvSpPr>
          <p:spPr>
            <a:xfrm>
              <a:off x="2795600" y="1731625"/>
              <a:ext cx="6525" cy="10800"/>
            </a:xfrm>
            <a:custGeom>
              <a:avLst/>
              <a:gdLst/>
              <a:ahLst/>
              <a:cxnLst/>
              <a:rect l="l" t="t" r="r" b="b"/>
              <a:pathLst>
                <a:path w="261" h="432" extrusionOk="0">
                  <a:moveTo>
                    <a:pt x="102" y="1"/>
                  </a:moveTo>
                  <a:cubicBezTo>
                    <a:pt x="88" y="1"/>
                    <a:pt x="75" y="6"/>
                    <a:pt x="65" y="17"/>
                  </a:cubicBezTo>
                  <a:cubicBezTo>
                    <a:pt x="22" y="59"/>
                    <a:pt x="0" y="112"/>
                    <a:pt x="4" y="167"/>
                  </a:cubicBezTo>
                  <a:cubicBezTo>
                    <a:pt x="12" y="299"/>
                    <a:pt x="153" y="409"/>
                    <a:pt x="169" y="421"/>
                  </a:cubicBezTo>
                  <a:cubicBezTo>
                    <a:pt x="177" y="430"/>
                    <a:pt x="189" y="432"/>
                    <a:pt x="199" y="432"/>
                  </a:cubicBezTo>
                  <a:cubicBezTo>
                    <a:pt x="216" y="432"/>
                    <a:pt x="232" y="425"/>
                    <a:pt x="242" y="411"/>
                  </a:cubicBezTo>
                  <a:cubicBezTo>
                    <a:pt x="260" y="389"/>
                    <a:pt x="256" y="354"/>
                    <a:pt x="232" y="336"/>
                  </a:cubicBezTo>
                  <a:cubicBezTo>
                    <a:pt x="199" y="312"/>
                    <a:pt x="116" y="232"/>
                    <a:pt x="112" y="161"/>
                  </a:cubicBezTo>
                  <a:cubicBezTo>
                    <a:pt x="110" y="135"/>
                    <a:pt x="118" y="114"/>
                    <a:pt x="140" y="92"/>
                  </a:cubicBezTo>
                  <a:cubicBezTo>
                    <a:pt x="161" y="72"/>
                    <a:pt x="163" y="37"/>
                    <a:pt x="140" y="17"/>
                  </a:cubicBezTo>
                  <a:cubicBezTo>
                    <a:pt x="130" y="6"/>
                    <a:pt x="116" y="1"/>
                    <a:pt x="1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75;p24">
              <a:extLst>
                <a:ext uri="{FF2B5EF4-FFF2-40B4-BE49-F238E27FC236}">
                  <a16:creationId xmlns:a16="http://schemas.microsoft.com/office/drawing/2014/main" id="{0F02BA19-2F92-2B88-C064-E09666854557}"/>
                </a:ext>
              </a:extLst>
            </p:cNvPr>
            <p:cNvSpPr/>
            <p:nvPr/>
          </p:nvSpPr>
          <p:spPr>
            <a:xfrm>
              <a:off x="2744175" y="1744700"/>
              <a:ext cx="88250" cy="34650"/>
            </a:xfrm>
            <a:custGeom>
              <a:avLst/>
              <a:gdLst/>
              <a:ahLst/>
              <a:cxnLst/>
              <a:rect l="l" t="t" r="r" b="b"/>
              <a:pathLst>
                <a:path w="3530" h="1386" extrusionOk="0">
                  <a:moveTo>
                    <a:pt x="3467" y="0"/>
                  </a:moveTo>
                  <a:cubicBezTo>
                    <a:pt x="3451" y="0"/>
                    <a:pt x="3436" y="7"/>
                    <a:pt x="3426" y="20"/>
                  </a:cubicBezTo>
                  <a:cubicBezTo>
                    <a:pt x="3424" y="22"/>
                    <a:pt x="3247" y="244"/>
                    <a:pt x="3056" y="305"/>
                  </a:cubicBezTo>
                  <a:cubicBezTo>
                    <a:pt x="2840" y="376"/>
                    <a:pt x="2167" y="677"/>
                    <a:pt x="1994" y="814"/>
                  </a:cubicBezTo>
                  <a:lnTo>
                    <a:pt x="1833" y="942"/>
                  </a:lnTo>
                  <a:cubicBezTo>
                    <a:pt x="1826" y="946"/>
                    <a:pt x="1304" y="1275"/>
                    <a:pt x="731" y="1275"/>
                  </a:cubicBezTo>
                  <a:cubicBezTo>
                    <a:pt x="516" y="1275"/>
                    <a:pt x="295" y="1229"/>
                    <a:pt x="90" y="1102"/>
                  </a:cubicBezTo>
                  <a:cubicBezTo>
                    <a:pt x="82" y="1097"/>
                    <a:pt x="72" y="1095"/>
                    <a:pt x="63" y="1095"/>
                  </a:cubicBezTo>
                  <a:cubicBezTo>
                    <a:pt x="45" y="1095"/>
                    <a:pt x="28" y="1103"/>
                    <a:pt x="17" y="1121"/>
                  </a:cubicBezTo>
                  <a:cubicBezTo>
                    <a:pt x="1" y="1145"/>
                    <a:pt x="9" y="1180"/>
                    <a:pt x="36" y="1194"/>
                  </a:cubicBezTo>
                  <a:cubicBezTo>
                    <a:pt x="261" y="1334"/>
                    <a:pt x="503" y="1385"/>
                    <a:pt x="735" y="1385"/>
                  </a:cubicBezTo>
                  <a:cubicBezTo>
                    <a:pt x="1331" y="1385"/>
                    <a:pt x="1862" y="1049"/>
                    <a:pt x="1894" y="1027"/>
                  </a:cubicBezTo>
                  <a:lnTo>
                    <a:pt x="2061" y="897"/>
                  </a:lnTo>
                  <a:cubicBezTo>
                    <a:pt x="2218" y="773"/>
                    <a:pt x="2889" y="472"/>
                    <a:pt x="3088" y="407"/>
                  </a:cubicBezTo>
                  <a:cubicBezTo>
                    <a:pt x="3310" y="338"/>
                    <a:pt x="3503" y="98"/>
                    <a:pt x="3511" y="88"/>
                  </a:cubicBezTo>
                  <a:cubicBezTo>
                    <a:pt x="3529" y="63"/>
                    <a:pt x="3525" y="29"/>
                    <a:pt x="3501" y="12"/>
                  </a:cubicBezTo>
                  <a:cubicBezTo>
                    <a:pt x="3491" y="4"/>
                    <a:pt x="3479" y="0"/>
                    <a:pt x="34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6;p24">
              <a:extLst>
                <a:ext uri="{FF2B5EF4-FFF2-40B4-BE49-F238E27FC236}">
                  <a16:creationId xmlns:a16="http://schemas.microsoft.com/office/drawing/2014/main" id="{378BAA0C-BA9D-660F-32F9-6FDE17280724}"/>
                </a:ext>
              </a:extLst>
            </p:cNvPr>
            <p:cNvSpPr/>
            <p:nvPr/>
          </p:nvSpPr>
          <p:spPr>
            <a:xfrm>
              <a:off x="2658625" y="1708300"/>
              <a:ext cx="87375" cy="98500"/>
            </a:xfrm>
            <a:custGeom>
              <a:avLst/>
              <a:gdLst/>
              <a:ahLst/>
              <a:cxnLst/>
              <a:rect l="l" t="t" r="r" b="b"/>
              <a:pathLst>
                <a:path w="3495" h="3940" extrusionOk="0">
                  <a:moveTo>
                    <a:pt x="2146" y="1"/>
                  </a:moveTo>
                  <a:cubicBezTo>
                    <a:pt x="2142" y="1"/>
                    <a:pt x="2138" y="1"/>
                    <a:pt x="2134" y="2"/>
                  </a:cubicBezTo>
                  <a:cubicBezTo>
                    <a:pt x="2071" y="14"/>
                    <a:pt x="572" y="335"/>
                    <a:pt x="17" y="964"/>
                  </a:cubicBezTo>
                  <a:cubicBezTo>
                    <a:pt x="4" y="976"/>
                    <a:pt x="0" y="990"/>
                    <a:pt x="2" y="1007"/>
                  </a:cubicBezTo>
                  <a:cubicBezTo>
                    <a:pt x="17" y="1108"/>
                    <a:pt x="340" y="3510"/>
                    <a:pt x="1682" y="3937"/>
                  </a:cubicBezTo>
                  <a:cubicBezTo>
                    <a:pt x="1688" y="3939"/>
                    <a:pt x="1694" y="3939"/>
                    <a:pt x="1698" y="3939"/>
                  </a:cubicBezTo>
                  <a:cubicBezTo>
                    <a:pt x="1707" y="3939"/>
                    <a:pt x="1715" y="3937"/>
                    <a:pt x="1723" y="3933"/>
                  </a:cubicBezTo>
                  <a:lnTo>
                    <a:pt x="3455" y="3065"/>
                  </a:lnTo>
                  <a:cubicBezTo>
                    <a:pt x="3482" y="3053"/>
                    <a:pt x="3494" y="3020"/>
                    <a:pt x="3480" y="2994"/>
                  </a:cubicBezTo>
                  <a:cubicBezTo>
                    <a:pt x="3471" y="2975"/>
                    <a:pt x="3452" y="2964"/>
                    <a:pt x="3432" y="2964"/>
                  </a:cubicBezTo>
                  <a:cubicBezTo>
                    <a:pt x="3424" y="2964"/>
                    <a:pt x="3416" y="2966"/>
                    <a:pt x="3409" y="2969"/>
                  </a:cubicBezTo>
                  <a:lnTo>
                    <a:pt x="1694" y="3827"/>
                  </a:lnTo>
                  <a:cubicBezTo>
                    <a:pt x="503" y="3427"/>
                    <a:pt x="151" y="1271"/>
                    <a:pt x="112" y="1017"/>
                  </a:cubicBezTo>
                  <a:cubicBezTo>
                    <a:pt x="606" y="484"/>
                    <a:pt x="1855" y="175"/>
                    <a:pt x="2111" y="116"/>
                  </a:cubicBezTo>
                  <a:lnTo>
                    <a:pt x="2282" y="594"/>
                  </a:lnTo>
                  <a:cubicBezTo>
                    <a:pt x="2289" y="615"/>
                    <a:pt x="2310" y="629"/>
                    <a:pt x="2333" y="629"/>
                  </a:cubicBezTo>
                  <a:cubicBezTo>
                    <a:pt x="2338" y="629"/>
                    <a:pt x="2344" y="628"/>
                    <a:pt x="2349" y="626"/>
                  </a:cubicBezTo>
                  <a:cubicBezTo>
                    <a:pt x="2437" y="598"/>
                    <a:pt x="2687" y="335"/>
                    <a:pt x="2760" y="256"/>
                  </a:cubicBezTo>
                  <a:cubicBezTo>
                    <a:pt x="2780" y="236"/>
                    <a:pt x="2780" y="201"/>
                    <a:pt x="2758" y="181"/>
                  </a:cubicBezTo>
                  <a:cubicBezTo>
                    <a:pt x="2748" y="171"/>
                    <a:pt x="2735" y="167"/>
                    <a:pt x="2722" y="167"/>
                  </a:cubicBezTo>
                  <a:cubicBezTo>
                    <a:pt x="2708" y="167"/>
                    <a:pt x="2693" y="172"/>
                    <a:pt x="2683" y="183"/>
                  </a:cubicBezTo>
                  <a:cubicBezTo>
                    <a:pt x="2571" y="305"/>
                    <a:pt x="2435" y="437"/>
                    <a:pt x="2359" y="496"/>
                  </a:cubicBezTo>
                  <a:lnTo>
                    <a:pt x="2195" y="37"/>
                  </a:lnTo>
                  <a:cubicBezTo>
                    <a:pt x="2188" y="14"/>
                    <a:pt x="2168" y="1"/>
                    <a:pt x="21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77;p24">
              <a:extLst>
                <a:ext uri="{FF2B5EF4-FFF2-40B4-BE49-F238E27FC236}">
                  <a16:creationId xmlns:a16="http://schemas.microsoft.com/office/drawing/2014/main" id="{55767D2B-4171-8136-A0A4-985C63FF1978}"/>
                </a:ext>
              </a:extLst>
            </p:cNvPr>
            <p:cNvSpPr/>
            <p:nvPr/>
          </p:nvSpPr>
          <p:spPr>
            <a:xfrm>
              <a:off x="2749875" y="1776200"/>
              <a:ext cx="6500" cy="5025"/>
            </a:xfrm>
            <a:custGeom>
              <a:avLst/>
              <a:gdLst/>
              <a:ahLst/>
              <a:cxnLst/>
              <a:rect l="l" t="t" r="r" b="b"/>
              <a:pathLst>
                <a:path w="260" h="201" extrusionOk="0">
                  <a:moveTo>
                    <a:pt x="198" y="0"/>
                  </a:moveTo>
                  <a:cubicBezTo>
                    <a:pt x="187" y="0"/>
                    <a:pt x="177" y="3"/>
                    <a:pt x="167" y="9"/>
                  </a:cubicBezTo>
                  <a:lnTo>
                    <a:pt x="31" y="103"/>
                  </a:lnTo>
                  <a:cubicBezTo>
                    <a:pt x="7" y="119"/>
                    <a:pt x="1" y="154"/>
                    <a:pt x="19" y="178"/>
                  </a:cubicBezTo>
                  <a:cubicBezTo>
                    <a:pt x="29" y="192"/>
                    <a:pt x="45" y="200"/>
                    <a:pt x="62" y="200"/>
                  </a:cubicBezTo>
                  <a:cubicBezTo>
                    <a:pt x="74" y="200"/>
                    <a:pt x="84" y="198"/>
                    <a:pt x="92" y="190"/>
                  </a:cubicBezTo>
                  <a:lnTo>
                    <a:pt x="229" y="99"/>
                  </a:lnTo>
                  <a:cubicBezTo>
                    <a:pt x="253" y="80"/>
                    <a:pt x="259" y="48"/>
                    <a:pt x="243" y="23"/>
                  </a:cubicBezTo>
                  <a:cubicBezTo>
                    <a:pt x="233" y="8"/>
                    <a:pt x="215" y="0"/>
                    <a:pt x="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78;p24">
              <a:extLst>
                <a:ext uri="{FF2B5EF4-FFF2-40B4-BE49-F238E27FC236}">
                  <a16:creationId xmlns:a16="http://schemas.microsoft.com/office/drawing/2014/main" id="{0D3A9ABE-D530-2EA1-F412-07D6B95CA931}"/>
                </a:ext>
              </a:extLst>
            </p:cNvPr>
            <p:cNvSpPr/>
            <p:nvPr/>
          </p:nvSpPr>
          <p:spPr>
            <a:xfrm>
              <a:off x="2782575" y="1726200"/>
              <a:ext cx="8100" cy="15725"/>
            </a:xfrm>
            <a:custGeom>
              <a:avLst/>
              <a:gdLst/>
              <a:ahLst/>
              <a:cxnLst/>
              <a:rect l="l" t="t" r="r" b="b"/>
              <a:pathLst>
                <a:path w="324" h="629" extrusionOk="0">
                  <a:moveTo>
                    <a:pt x="263" y="0"/>
                  </a:moveTo>
                  <a:cubicBezTo>
                    <a:pt x="248" y="0"/>
                    <a:pt x="233" y="7"/>
                    <a:pt x="222" y="20"/>
                  </a:cubicBezTo>
                  <a:cubicBezTo>
                    <a:pt x="129" y="138"/>
                    <a:pt x="0" y="413"/>
                    <a:pt x="179" y="612"/>
                  </a:cubicBezTo>
                  <a:cubicBezTo>
                    <a:pt x="190" y="624"/>
                    <a:pt x="206" y="628"/>
                    <a:pt x="220" y="628"/>
                  </a:cubicBezTo>
                  <a:cubicBezTo>
                    <a:pt x="232" y="628"/>
                    <a:pt x="244" y="624"/>
                    <a:pt x="255" y="616"/>
                  </a:cubicBezTo>
                  <a:cubicBezTo>
                    <a:pt x="277" y="596"/>
                    <a:pt x="279" y="561"/>
                    <a:pt x="259" y="539"/>
                  </a:cubicBezTo>
                  <a:cubicBezTo>
                    <a:pt x="96" y="358"/>
                    <a:pt x="297" y="97"/>
                    <a:pt x="305" y="87"/>
                  </a:cubicBezTo>
                  <a:cubicBezTo>
                    <a:pt x="324" y="63"/>
                    <a:pt x="320" y="30"/>
                    <a:pt x="297" y="12"/>
                  </a:cubicBezTo>
                  <a:cubicBezTo>
                    <a:pt x="287" y="4"/>
                    <a:pt x="275" y="0"/>
                    <a:pt x="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79;p24">
              <a:extLst>
                <a:ext uri="{FF2B5EF4-FFF2-40B4-BE49-F238E27FC236}">
                  <a16:creationId xmlns:a16="http://schemas.microsoft.com/office/drawing/2014/main" id="{DC219617-29FC-9C57-770E-C25F5EB8A7D6}"/>
                </a:ext>
              </a:extLst>
            </p:cNvPr>
            <p:cNvSpPr/>
            <p:nvPr/>
          </p:nvSpPr>
          <p:spPr>
            <a:xfrm>
              <a:off x="2796800" y="1695925"/>
              <a:ext cx="10200" cy="15175"/>
            </a:xfrm>
            <a:custGeom>
              <a:avLst/>
              <a:gdLst/>
              <a:ahLst/>
              <a:cxnLst/>
              <a:rect l="l" t="t" r="r" b="b"/>
              <a:pathLst>
                <a:path w="408" h="607" extrusionOk="0">
                  <a:moveTo>
                    <a:pt x="347" y="0"/>
                  </a:moveTo>
                  <a:cubicBezTo>
                    <a:pt x="336" y="0"/>
                    <a:pt x="325" y="4"/>
                    <a:pt x="316" y="11"/>
                  </a:cubicBezTo>
                  <a:cubicBezTo>
                    <a:pt x="192" y="106"/>
                    <a:pt x="1" y="346"/>
                    <a:pt x="153" y="582"/>
                  </a:cubicBezTo>
                  <a:cubicBezTo>
                    <a:pt x="164" y="599"/>
                    <a:pt x="182" y="607"/>
                    <a:pt x="198" y="607"/>
                  </a:cubicBezTo>
                  <a:cubicBezTo>
                    <a:pt x="208" y="607"/>
                    <a:pt x="218" y="605"/>
                    <a:pt x="229" y="599"/>
                  </a:cubicBezTo>
                  <a:cubicBezTo>
                    <a:pt x="253" y="582"/>
                    <a:pt x="259" y="550"/>
                    <a:pt x="243" y="523"/>
                  </a:cubicBezTo>
                  <a:cubicBezTo>
                    <a:pt x="105" y="312"/>
                    <a:pt x="369" y="104"/>
                    <a:pt x="381" y="96"/>
                  </a:cubicBezTo>
                  <a:cubicBezTo>
                    <a:pt x="404" y="78"/>
                    <a:pt x="408" y="45"/>
                    <a:pt x="391" y="21"/>
                  </a:cubicBezTo>
                  <a:cubicBezTo>
                    <a:pt x="380" y="8"/>
                    <a:pt x="364" y="0"/>
                    <a:pt x="3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80;p24">
              <a:extLst>
                <a:ext uri="{FF2B5EF4-FFF2-40B4-BE49-F238E27FC236}">
                  <a16:creationId xmlns:a16="http://schemas.microsoft.com/office/drawing/2014/main" id="{20E94DAE-8399-F85F-6FE8-E5E4861F9B4E}"/>
                </a:ext>
              </a:extLst>
            </p:cNvPr>
            <p:cNvSpPr/>
            <p:nvPr/>
          </p:nvSpPr>
          <p:spPr>
            <a:xfrm>
              <a:off x="2798525" y="1692850"/>
              <a:ext cx="5925" cy="6450"/>
            </a:xfrm>
            <a:custGeom>
              <a:avLst/>
              <a:gdLst/>
              <a:ahLst/>
              <a:cxnLst/>
              <a:rect l="l" t="t" r="r" b="b"/>
              <a:pathLst>
                <a:path w="237" h="258" extrusionOk="0">
                  <a:moveTo>
                    <a:pt x="179" y="1"/>
                  </a:moveTo>
                  <a:cubicBezTo>
                    <a:pt x="165" y="1"/>
                    <a:pt x="151" y="6"/>
                    <a:pt x="141" y="16"/>
                  </a:cubicBezTo>
                  <a:cubicBezTo>
                    <a:pt x="86" y="71"/>
                    <a:pt x="17" y="146"/>
                    <a:pt x="9" y="193"/>
                  </a:cubicBezTo>
                  <a:cubicBezTo>
                    <a:pt x="1" y="221"/>
                    <a:pt x="19" y="252"/>
                    <a:pt x="50" y="258"/>
                  </a:cubicBezTo>
                  <a:lnTo>
                    <a:pt x="60" y="258"/>
                  </a:lnTo>
                  <a:cubicBezTo>
                    <a:pt x="84" y="258"/>
                    <a:pt x="107" y="242"/>
                    <a:pt x="113" y="217"/>
                  </a:cubicBezTo>
                  <a:cubicBezTo>
                    <a:pt x="119" y="199"/>
                    <a:pt x="168" y="142"/>
                    <a:pt x="217" y="93"/>
                  </a:cubicBezTo>
                  <a:cubicBezTo>
                    <a:pt x="237" y="71"/>
                    <a:pt x="237" y="38"/>
                    <a:pt x="217" y="16"/>
                  </a:cubicBezTo>
                  <a:cubicBezTo>
                    <a:pt x="206" y="6"/>
                    <a:pt x="193" y="1"/>
                    <a:pt x="1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81;p24">
              <a:extLst>
                <a:ext uri="{FF2B5EF4-FFF2-40B4-BE49-F238E27FC236}">
                  <a16:creationId xmlns:a16="http://schemas.microsoft.com/office/drawing/2014/main" id="{5C0EC3CB-786C-6BAA-DC34-3D19A8F9CA34}"/>
                </a:ext>
              </a:extLst>
            </p:cNvPr>
            <p:cNvSpPr/>
            <p:nvPr/>
          </p:nvSpPr>
          <p:spPr>
            <a:xfrm>
              <a:off x="2802550" y="1726875"/>
              <a:ext cx="46350" cy="22375"/>
            </a:xfrm>
            <a:custGeom>
              <a:avLst/>
              <a:gdLst/>
              <a:ahLst/>
              <a:cxnLst/>
              <a:rect l="l" t="t" r="r" b="b"/>
              <a:pathLst>
                <a:path w="1854" h="895" extrusionOk="0">
                  <a:moveTo>
                    <a:pt x="1608" y="1"/>
                  </a:moveTo>
                  <a:cubicBezTo>
                    <a:pt x="1590" y="1"/>
                    <a:pt x="1573" y="10"/>
                    <a:pt x="1563" y="26"/>
                  </a:cubicBezTo>
                  <a:cubicBezTo>
                    <a:pt x="1548" y="52"/>
                    <a:pt x="1556" y="85"/>
                    <a:pt x="1581" y="101"/>
                  </a:cubicBezTo>
                  <a:lnTo>
                    <a:pt x="1646" y="140"/>
                  </a:lnTo>
                  <a:cubicBezTo>
                    <a:pt x="1683" y="298"/>
                    <a:pt x="1701" y="524"/>
                    <a:pt x="1634" y="585"/>
                  </a:cubicBezTo>
                  <a:cubicBezTo>
                    <a:pt x="1425" y="646"/>
                    <a:pt x="900" y="787"/>
                    <a:pt x="718" y="787"/>
                  </a:cubicBezTo>
                  <a:cubicBezTo>
                    <a:pt x="711" y="787"/>
                    <a:pt x="704" y="787"/>
                    <a:pt x="698" y="786"/>
                  </a:cubicBezTo>
                  <a:cubicBezTo>
                    <a:pt x="411" y="754"/>
                    <a:pt x="143" y="687"/>
                    <a:pt x="117" y="652"/>
                  </a:cubicBezTo>
                  <a:cubicBezTo>
                    <a:pt x="119" y="624"/>
                    <a:pt x="96" y="597"/>
                    <a:pt x="66" y="595"/>
                  </a:cubicBezTo>
                  <a:cubicBezTo>
                    <a:pt x="63" y="595"/>
                    <a:pt x="61" y="595"/>
                    <a:pt x="59" y="595"/>
                  </a:cubicBezTo>
                  <a:cubicBezTo>
                    <a:pt x="32" y="595"/>
                    <a:pt x="11" y="618"/>
                    <a:pt x="9" y="646"/>
                  </a:cubicBezTo>
                  <a:cubicBezTo>
                    <a:pt x="1" y="758"/>
                    <a:pt x="228" y="839"/>
                    <a:pt x="688" y="894"/>
                  </a:cubicBezTo>
                  <a:lnTo>
                    <a:pt x="706" y="894"/>
                  </a:lnTo>
                  <a:cubicBezTo>
                    <a:pt x="940" y="894"/>
                    <a:pt x="1642" y="695"/>
                    <a:pt x="1672" y="687"/>
                  </a:cubicBezTo>
                  <a:cubicBezTo>
                    <a:pt x="1678" y="685"/>
                    <a:pt x="1685" y="681"/>
                    <a:pt x="1689" y="678"/>
                  </a:cubicBezTo>
                  <a:cubicBezTo>
                    <a:pt x="1853" y="561"/>
                    <a:pt x="1764" y="170"/>
                    <a:pt x="1744" y="93"/>
                  </a:cubicBezTo>
                  <a:cubicBezTo>
                    <a:pt x="1742" y="79"/>
                    <a:pt x="1731" y="66"/>
                    <a:pt x="1719" y="60"/>
                  </a:cubicBezTo>
                  <a:lnTo>
                    <a:pt x="1636" y="9"/>
                  </a:lnTo>
                  <a:cubicBezTo>
                    <a:pt x="1627" y="4"/>
                    <a:pt x="1617" y="1"/>
                    <a:pt x="1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82;p24">
              <a:extLst>
                <a:ext uri="{FF2B5EF4-FFF2-40B4-BE49-F238E27FC236}">
                  <a16:creationId xmlns:a16="http://schemas.microsoft.com/office/drawing/2014/main" id="{6CF193FF-2D7F-6DDD-1495-53FA636B4A10}"/>
                </a:ext>
              </a:extLst>
            </p:cNvPr>
            <p:cNvSpPr/>
            <p:nvPr/>
          </p:nvSpPr>
          <p:spPr>
            <a:xfrm>
              <a:off x="2806475" y="1733225"/>
              <a:ext cx="4600" cy="5125"/>
            </a:xfrm>
            <a:custGeom>
              <a:avLst/>
              <a:gdLst/>
              <a:ahLst/>
              <a:cxnLst/>
              <a:rect l="l" t="t" r="r" b="b"/>
              <a:pathLst>
                <a:path w="184" h="205" extrusionOk="0">
                  <a:moveTo>
                    <a:pt x="61" y="0"/>
                  </a:moveTo>
                  <a:cubicBezTo>
                    <a:pt x="45" y="0"/>
                    <a:pt x="29" y="8"/>
                    <a:pt x="19" y="22"/>
                  </a:cubicBezTo>
                  <a:cubicBezTo>
                    <a:pt x="0" y="44"/>
                    <a:pt x="4" y="79"/>
                    <a:pt x="27" y="97"/>
                  </a:cubicBezTo>
                  <a:cubicBezTo>
                    <a:pt x="47" y="111"/>
                    <a:pt x="65" y="152"/>
                    <a:pt x="73" y="170"/>
                  </a:cubicBezTo>
                  <a:cubicBezTo>
                    <a:pt x="82" y="191"/>
                    <a:pt x="102" y="205"/>
                    <a:pt x="122" y="205"/>
                  </a:cubicBezTo>
                  <a:cubicBezTo>
                    <a:pt x="128" y="205"/>
                    <a:pt x="134" y="203"/>
                    <a:pt x="141" y="201"/>
                  </a:cubicBezTo>
                  <a:cubicBezTo>
                    <a:pt x="169" y="191"/>
                    <a:pt x="183" y="160"/>
                    <a:pt x="173" y="132"/>
                  </a:cubicBezTo>
                  <a:cubicBezTo>
                    <a:pt x="169" y="124"/>
                    <a:pt x="141" y="50"/>
                    <a:pt x="94" y="12"/>
                  </a:cubicBezTo>
                  <a:cubicBezTo>
                    <a:pt x="84" y="4"/>
                    <a:pt x="72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83;p24">
              <a:extLst>
                <a:ext uri="{FF2B5EF4-FFF2-40B4-BE49-F238E27FC236}">
                  <a16:creationId xmlns:a16="http://schemas.microsoft.com/office/drawing/2014/main" id="{9D36B281-765E-B7C0-D666-C0BE53CB54B8}"/>
                </a:ext>
              </a:extLst>
            </p:cNvPr>
            <p:cNvSpPr/>
            <p:nvPr/>
          </p:nvSpPr>
          <p:spPr>
            <a:xfrm>
              <a:off x="2837725" y="1697800"/>
              <a:ext cx="4000" cy="5825"/>
            </a:xfrm>
            <a:custGeom>
              <a:avLst/>
              <a:gdLst/>
              <a:ahLst/>
              <a:cxnLst/>
              <a:rect l="l" t="t" r="r" b="b"/>
              <a:pathLst>
                <a:path w="160" h="233" extrusionOk="0">
                  <a:moveTo>
                    <a:pt x="60" y="1"/>
                  </a:moveTo>
                  <a:cubicBezTo>
                    <a:pt x="54" y="1"/>
                    <a:pt x="49" y="1"/>
                    <a:pt x="44" y="3"/>
                  </a:cubicBezTo>
                  <a:cubicBezTo>
                    <a:pt x="15" y="11"/>
                    <a:pt x="1" y="42"/>
                    <a:pt x="9" y="70"/>
                  </a:cubicBezTo>
                  <a:lnTo>
                    <a:pt x="50" y="194"/>
                  </a:lnTo>
                  <a:cubicBezTo>
                    <a:pt x="56" y="217"/>
                    <a:pt x="78" y="233"/>
                    <a:pt x="101" y="233"/>
                  </a:cubicBezTo>
                  <a:lnTo>
                    <a:pt x="101" y="231"/>
                  </a:lnTo>
                  <a:cubicBezTo>
                    <a:pt x="107" y="231"/>
                    <a:pt x="111" y="231"/>
                    <a:pt x="117" y="229"/>
                  </a:cubicBezTo>
                  <a:cubicBezTo>
                    <a:pt x="145" y="221"/>
                    <a:pt x="160" y="190"/>
                    <a:pt x="151" y="162"/>
                  </a:cubicBezTo>
                  <a:lnTo>
                    <a:pt x="111" y="38"/>
                  </a:lnTo>
                  <a:cubicBezTo>
                    <a:pt x="104" y="14"/>
                    <a:pt x="83" y="1"/>
                    <a:pt x="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84;p24">
              <a:extLst>
                <a:ext uri="{FF2B5EF4-FFF2-40B4-BE49-F238E27FC236}">
                  <a16:creationId xmlns:a16="http://schemas.microsoft.com/office/drawing/2014/main" id="{9CCA7EB2-4C4A-63B1-7206-F05A8E0A4419}"/>
                </a:ext>
              </a:extLst>
            </p:cNvPr>
            <p:cNvSpPr/>
            <p:nvPr/>
          </p:nvSpPr>
          <p:spPr>
            <a:xfrm>
              <a:off x="2713375" y="1727675"/>
              <a:ext cx="28100" cy="52725"/>
            </a:xfrm>
            <a:custGeom>
              <a:avLst/>
              <a:gdLst/>
              <a:ahLst/>
              <a:cxnLst/>
              <a:rect l="l" t="t" r="r" b="b"/>
              <a:pathLst>
                <a:path w="1124" h="2109" extrusionOk="0">
                  <a:moveTo>
                    <a:pt x="59" y="1"/>
                  </a:moveTo>
                  <a:cubicBezTo>
                    <a:pt x="55" y="1"/>
                    <a:pt x="51" y="1"/>
                    <a:pt x="47" y="2"/>
                  </a:cubicBezTo>
                  <a:cubicBezTo>
                    <a:pt x="19" y="8"/>
                    <a:pt x="1" y="36"/>
                    <a:pt x="7" y="65"/>
                  </a:cubicBezTo>
                  <a:cubicBezTo>
                    <a:pt x="19" y="122"/>
                    <a:pt x="304" y="1464"/>
                    <a:pt x="1028" y="2097"/>
                  </a:cubicBezTo>
                  <a:cubicBezTo>
                    <a:pt x="1038" y="2105"/>
                    <a:pt x="1050" y="2109"/>
                    <a:pt x="1062" y="2109"/>
                  </a:cubicBezTo>
                  <a:cubicBezTo>
                    <a:pt x="1078" y="2109"/>
                    <a:pt x="1093" y="2103"/>
                    <a:pt x="1103" y="2090"/>
                  </a:cubicBezTo>
                  <a:cubicBezTo>
                    <a:pt x="1123" y="2068"/>
                    <a:pt x="1121" y="2036"/>
                    <a:pt x="1099" y="2015"/>
                  </a:cubicBezTo>
                  <a:cubicBezTo>
                    <a:pt x="403" y="1407"/>
                    <a:pt x="114" y="57"/>
                    <a:pt x="110" y="45"/>
                  </a:cubicBezTo>
                  <a:cubicBezTo>
                    <a:pt x="107" y="18"/>
                    <a:pt x="8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85;p24">
              <a:extLst>
                <a:ext uri="{FF2B5EF4-FFF2-40B4-BE49-F238E27FC236}">
                  <a16:creationId xmlns:a16="http://schemas.microsoft.com/office/drawing/2014/main" id="{6779CF48-23D1-A905-8D14-04D81855CAA5}"/>
                </a:ext>
              </a:extLst>
            </p:cNvPr>
            <p:cNvSpPr/>
            <p:nvPr/>
          </p:nvSpPr>
          <p:spPr>
            <a:xfrm>
              <a:off x="2663750" y="1733875"/>
              <a:ext cx="15025" cy="13325"/>
            </a:xfrm>
            <a:custGeom>
              <a:avLst/>
              <a:gdLst/>
              <a:ahLst/>
              <a:cxnLst/>
              <a:rect l="l" t="t" r="r" b="b"/>
              <a:pathLst>
                <a:path w="601" h="533" extrusionOk="0">
                  <a:moveTo>
                    <a:pt x="300" y="108"/>
                  </a:moveTo>
                  <a:cubicBezTo>
                    <a:pt x="318" y="108"/>
                    <a:pt x="336" y="112"/>
                    <a:pt x="352" y="118"/>
                  </a:cubicBezTo>
                  <a:cubicBezTo>
                    <a:pt x="436" y="146"/>
                    <a:pt x="479" y="238"/>
                    <a:pt x="450" y="321"/>
                  </a:cubicBezTo>
                  <a:cubicBezTo>
                    <a:pt x="426" y="385"/>
                    <a:pt x="364" y="426"/>
                    <a:pt x="299" y="426"/>
                  </a:cubicBezTo>
                  <a:cubicBezTo>
                    <a:pt x="281" y="426"/>
                    <a:pt x="264" y="423"/>
                    <a:pt x="247" y="417"/>
                  </a:cubicBezTo>
                  <a:cubicBezTo>
                    <a:pt x="163" y="386"/>
                    <a:pt x="121" y="295"/>
                    <a:pt x="151" y="213"/>
                  </a:cubicBezTo>
                  <a:cubicBezTo>
                    <a:pt x="165" y="173"/>
                    <a:pt x="194" y="142"/>
                    <a:pt x="232" y="124"/>
                  </a:cubicBezTo>
                  <a:cubicBezTo>
                    <a:pt x="253" y="114"/>
                    <a:pt x="277" y="108"/>
                    <a:pt x="300" y="108"/>
                  </a:cubicBezTo>
                  <a:close/>
                  <a:moveTo>
                    <a:pt x="301" y="0"/>
                  </a:moveTo>
                  <a:cubicBezTo>
                    <a:pt x="262" y="0"/>
                    <a:pt x="222" y="9"/>
                    <a:pt x="186" y="26"/>
                  </a:cubicBezTo>
                  <a:cubicBezTo>
                    <a:pt x="123" y="57"/>
                    <a:pt x="74" y="110"/>
                    <a:pt x="49" y="177"/>
                  </a:cubicBezTo>
                  <a:cubicBezTo>
                    <a:pt x="1" y="315"/>
                    <a:pt x="72" y="468"/>
                    <a:pt x="210" y="516"/>
                  </a:cubicBezTo>
                  <a:cubicBezTo>
                    <a:pt x="239" y="529"/>
                    <a:pt x="269" y="533"/>
                    <a:pt x="300" y="533"/>
                  </a:cubicBezTo>
                  <a:cubicBezTo>
                    <a:pt x="409" y="533"/>
                    <a:pt x="511" y="466"/>
                    <a:pt x="550" y="358"/>
                  </a:cubicBezTo>
                  <a:cubicBezTo>
                    <a:pt x="601" y="220"/>
                    <a:pt x="527" y="67"/>
                    <a:pt x="389" y="16"/>
                  </a:cubicBezTo>
                  <a:cubicBezTo>
                    <a:pt x="361" y="6"/>
                    <a:pt x="331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86;p24">
              <a:extLst>
                <a:ext uri="{FF2B5EF4-FFF2-40B4-BE49-F238E27FC236}">
                  <a16:creationId xmlns:a16="http://schemas.microsoft.com/office/drawing/2014/main" id="{4641A01D-FAA9-7385-919C-8312023886E7}"/>
                </a:ext>
              </a:extLst>
            </p:cNvPr>
            <p:cNvSpPr/>
            <p:nvPr/>
          </p:nvSpPr>
          <p:spPr>
            <a:xfrm>
              <a:off x="2548500" y="1735900"/>
              <a:ext cx="113700" cy="36825"/>
            </a:xfrm>
            <a:custGeom>
              <a:avLst/>
              <a:gdLst/>
              <a:ahLst/>
              <a:cxnLst/>
              <a:rect l="l" t="t" r="r" b="b"/>
              <a:pathLst>
                <a:path w="4548" h="1473" extrusionOk="0">
                  <a:moveTo>
                    <a:pt x="4484" y="1"/>
                  </a:moveTo>
                  <a:cubicBezTo>
                    <a:pt x="4477" y="1"/>
                    <a:pt x="4470" y="2"/>
                    <a:pt x="4464" y="4"/>
                  </a:cubicBezTo>
                  <a:cubicBezTo>
                    <a:pt x="4438" y="17"/>
                    <a:pt x="1853" y="1115"/>
                    <a:pt x="1403" y="1151"/>
                  </a:cubicBezTo>
                  <a:cubicBezTo>
                    <a:pt x="940" y="1190"/>
                    <a:pt x="57" y="1365"/>
                    <a:pt x="49" y="1365"/>
                  </a:cubicBezTo>
                  <a:cubicBezTo>
                    <a:pt x="19" y="1371"/>
                    <a:pt x="0" y="1399"/>
                    <a:pt x="6" y="1428"/>
                  </a:cubicBezTo>
                  <a:cubicBezTo>
                    <a:pt x="10" y="1454"/>
                    <a:pt x="33" y="1473"/>
                    <a:pt x="59" y="1473"/>
                  </a:cubicBezTo>
                  <a:cubicBezTo>
                    <a:pt x="63" y="1473"/>
                    <a:pt x="65" y="1473"/>
                    <a:pt x="69" y="1471"/>
                  </a:cubicBezTo>
                  <a:cubicBezTo>
                    <a:pt x="78" y="1469"/>
                    <a:pt x="954" y="1296"/>
                    <a:pt x="1412" y="1259"/>
                  </a:cubicBezTo>
                  <a:cubicBezTo>
                    <a:pt x="1879" y="1220"/>
                    <a:pt x="4399" y="149"/>
                    <a:pt x="4507" y="104"/>
                  </a:cubicBezTo>
                  <a:cubicBezTo>
                    <a:pt x="4533" y="92"/>
                    <a:pt x="4548" y="61"/>
                    <a:pt x="4535" y="33"/>
                  </a:cubicBezTo>
                  <a:cubicBezTo>
                    <a:pt x="4526" y="13"/>
                    <a:pt x="4505" y="1"/>
                    <a:pt x="44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87;p24">
              <a:extLst>
                <a:ext uri="{FF2B5EF4-FFF2-40B4-BE49-F238E27FC236}">
                  <a16:creationId xmlns:a16="http://schemas.microsoft.com/office/drawing/2014/main" id="{CE684894-5A75-F88A-BEA7-B6EF466B0D53}"/>
                </a:ext>
              </a:extLst>
            </p:cNvPr>
            <p:cNvSpPr/>
            <p:nvPr/>
          </p:nvSpPr>
          <p:spPr>
            <a:xfrm>
              <a:off x="2552875" y="1803025"/>
              <a:ext cx="139175" cy="57400"/>
            </a:xfrm>
            <a:custGeom>
              <a:avLst/>
              <a:gdLst/>
              <a:ahLst/>
              <a:cxnLst/>
              <a:rect l="l" t="t" r="r" b="b"/>
              <a:pathLst>
                <a:path w="5567" h="2296" extrusionOk="0">
                  <a:moveTo>
                    <a:pt x="5505" y="1"/>
                  </a:moveTo>
                  <a:cubicBezTo>
                    <a:pt x="5499" y="1"/>
                    <a:pt x="5493" y="2"/>
                    <a:pt x="5487" y="4"/>
                  </a:cubicBezTo>
                  <a:lnTo>
                    <a:pt x="41" y="2192"/>
                  </a:lnTo>
                  <a:cubicBezTo>
                    <a:pt x="12" y="2202"/>
                    <a:pt x="0" y="2233"/>
                    <a:pt x="10" y="2261"/>
                  </a:cubicBezTo>
                  <a:cubicBezTo>
                    <a:pt x="18" y="2282"/>
                    <a:pt x="39" y="2296"/>
                    <a:pt x="59" y="2296"/>
                  </a:cubicBezTo>
                  <a:cubicBezTo>
                    <a:pt x="67" y="2296"/>
                    <a:pt x="73" y="2294"/>
                    <a:pt x="79" y="2292"/>
                  </a:cubicBezTo>
                  <a:lnTo>
                    <a:pt x="5526" y="103"/>
                  </a:lnTo>
                  <a:cubicBezTo>
                    <a:pt x="5554" y="93"/>
                    <a:pt x="5566" y="61"/>
                    <a:pt x="5556" y="34"/>
                  </a:cubicBezTo>
                  <a:cubicBezTo>
                    <a:pt x="5548" y="14"/>
                    <a:pt x="5527" y="1"/>
                    <a:pt x="55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88;p24">
              <a:extLst>
                <a:ext uri="{FF2B5EF4-FFF2-40B4-BE49-F238E27FC236}">
                  <a16:creationId xmlns:a16="http://schemas.microsoft.com/office/drawing/2014/main" id="{EDF3EE9A-4CBE-5DBB-1912-DEA5A82BD663}"/>
                </a:ext>
              </a:extLst>
            </p:cNvPr>
            <p:cNvSpPr/>
            <p:nvPr/>
          </p:nvSpPr>
          <p:spPr>
            <a:xfrm>
              <a:off x="2525450" y="1890625"/>
              <a:ext cx="190700" cy="132300"/>
            </a:xfrm>
            <a:custGeom>
              <a:avLst/>
              <a:gdLst/>
              <a:ahLst/>
              <a:cxnLst/>
              <a:rect l="l" t="t" r="r" b="b"/>
              <a:pathLst>
                <a:path w="7628" h="5292" extrusionOk="0">
                  <a:moveTo>
                    <a:pt x="4833" y="0"/>
                  </a:moveTo>
                  <a:cubicBezTo>
                    <a:pt x="4786" y="0"/>
                    <a:pt x="4743" y="7"/>
                    <a:pt x="4707" y="24"/>
                  </a:cubicBezTo>
                  <a:cubicBezTo>
                    <a:pt x="4707" y="24"/>
                    <a:pt x="3106" y="335"/>
                    <a:pt x="2643" y="335"/>
                  </a:cubicBezTo>
                  <a:cubicBezTo>
                    <a:pt x="2177" y="333"/>
                    <a:pt x="1846" y="205"/>
                    <a:pt x="1846" y="205"/>
                  </a:cubicBezTo>
                  <a:cubicBezTo>
                    <a:pt x="1846" y="205"/>
                    <a:pt x="1" y="588"/>
                    <a:pt x="294" y="2505"/>
                  </a:cubicBezTo>
                  <a:lnTo>
                    <a:pt x="292" y="2505"/>
                  </a:lnTo>
                  <a:cubicBezTo>
                    <a:pt x="292" y="2505"/>
                    <a:pt x="674" y="2627"/>
                    <a:pt x="905" y="2627"/>
                  </a:cubicBezTo>
                  <a:cubicBezTo>
                    <a:pt x="933" y="2627"/>
                    <a:pt x="959" y="2625"/>
                    <a:pt x="981" y="2621"/>
                  </a:cubicBezTo>
                  <a:cubicBezTo>
                    <a:pt x="1015" y="2616"/>
                    <a:pt x="1047" y="2613"/>
                    <a:pt x="1079" y="2613"/>
                  </a:cubicBezTo>
                  <a:cubicBezTo>
                    <a:pt x="1568" y="2613"/>
                    <a:pt x="1941" y="3210"/>
                    <a:pt x="2645" y="3210"/>
                  </a:cubicBezTo>
                  <a:cubicBezTo>
                    <a:pt x="2716" y="3210"/>
                    <a:pt x="2789" y="3204"/>
                    <a:pt x="2866" y="3191"/>
                  </a:cubicBezTo>
                  <a:cubicBezTo>
                    <a:pt x="2866" y="3191"/>
                    <a:pt x="3698" y="2804"/>
                    <a:pt x="4239" y="2804"/>
                  </a:cubicBezTo>
                  <a:cubicBezTo>
                    <a:pt x="4373" y="2804"/>
                    <a:pt x="4489" y="2828"/>
                    <a:pt x="4571" y="2888"/>
                  </a:cubicBezTo>
                  <a:cubicBezTo>
                    <a:pt x="4571" y="2888"/>
                    <a:pt x="4886" y="3278"/>
                    <a:pt x="5126" y="3447"/>
                  </a:cubicBezTo>
                  <a:cubicBezTo>
                    <a:pt x="5126" y="3447"/>
                    <a:pt x="5293" y="4043"/>
                    <a:pt x="5832" y="4360"/>
                  </a:cubicBezTo>
                  <a:cubicBezTo>
                    <a:pt x="5832" y="4360"/>
                    <a:pt x="6163" y="5273"/>
                    <a:pt x="6665" y="5292"/>
                  </a:cubicBezTo>
                  <a:cubicBezTo>
                    <a:pt x="6665" y="5292"/>
                    <a:pt x="6871" y="5255"/>
                    <a:pt x="6667" y="4828"/>
                  </a:cubicBezTo>
                  <a:cubicBezTo>
                    <a:pt x="6667" y="4828"/>
                    <a:pt x="6242" y="3264"/>
                    <a:pt x="6263" y="3134"/>
                  </a:cubicBezTo>
                  <a:lnTo>
                    <a:pt x="6263" y="3134"/>
                  </a:lnTo>
                  <a:lnTo>
                    <a:pt x="6708" y="3636"/>
                  </a:lnTo>
                  <a:cubicBezTo>
                    <a:pt x="6708" y="3636"/>
                    <a:pt x="6836" y="4492"/>
                    <a:pt x="7337" y="4700"/>
                  </a:cubicBezTo>
                  <a:cubicBezTo>
                    <a:pt x="7337" y="4700"/>
                    <a:pt x="7627" y="4649"/>
                    <a:pt x="7461" y="4053"/>
                  </a:cubicBezTo>
                  <a:lnTo>
                    <a:pt x="7247" y="3303"/>
                  </a:lnTo>
                  <a:lnTo>
                    <a:pt x="7082" y="2894"/>
                  </a:lnTo>
                  <a:lnTo>
                    <a:pt x="7082" y="2894"/>
                  </a:lnTo>
                  <a:cubicBezTo>
                    <a:pt x="7082" y="2894"/>
                    <a:pt x="7095" y="2896"/>
                    <a:pt x="7114" y="2896"/>
                  </a:cubicBezTo>
                  <a:cubicBezTo>
                    <a:pt x="7192" y="2896"/>
                    <a:pt x="7387" y="2860"/>
                    <a:pt x="7418" y="2503"/>
                  </a:cubicBezTo>
                  <a:cubicBezTo>
                    <a:pt x="7418" y="2503"/>
                    <a:pt x="7251" y="1722"/>
                    <a:pt x="7271" y="1592"/>
                  </a:cubicBezTo>
                  <a:cubicBezTo>
                    <a:pt x="7290" y="1462"/>
                    <a:pt x="6993" y="1220"/>
                    <a:pt x="6920" y="1090"/>
                  </a:cubicBezTo>
                  <a:cubicBezTo>
                    <a:pt x="6844" y="960"/>
                    <a:pt x="6399" y="549"/>
                    <a:pt x="6084" y="529"/>
                  </a:cubicBezTo>
                  <a:lnTo>
                    <a:pt x="5488" y="230"/>
                  </a:lnTo>
                  <a:cubicBezTo>
                    <a:pt x="5488" y="230"/>
                    <a:pt x="5098" y="0"/>
                    <a:pt x="4833" y="0"/>
                  </a:cubicBez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89;p24">
              <a:extLst>
                <a:ext uri="{FF2B5EF4-FFF2-40B4-BE49-F238E27FC236}">
                  <a16:creationId xmlns:a16="http://schemas.microsoft.com/office/drawing/2014/main" id="{0FA68F2A-5390-23AA-C92B-3AD87A338E40}"/>
                </a:ext>
              </a:extLst>
            </p:cNvPr>
            <p:cNvSpPr/>
            <p:nvPr/>
          </p:nvSpPr>
          <p:spPr>
            <a:xfrm>
              <a:off x="2536850" y="1950075"/>
              <a:ext cx="116000" cy="25775"/>
            </a:xfrm>
            <a:custGeom>
              <a:avLst/>
              <a:gdLst/>
              <a:ahLst/>
              <a:cxnLst/>
              <a:rect l="l" t="t" r="r" b="b"/>
              <a:pathLst>
                <a:path w="4640" h="1031" extrusionOk="0">
                  <a:moveTo>
                    <a:pt x="60" y="0"/>
                  </a:moveTo>
                  <a:cubicBezTo>
                    <a:pt x="35" y="0"/>
                    <a:pt x="14" y="17"/>
                    <a:pt x="9" y="42"/>
                  </a:cubicBezTo>
                  <a:cubicBezTo>
                    <a:pt x="1" y="70"/>
                    <a:pt x="19" y="99"/>
                    <a:pt x="49" y="105"/>
                  </a:cubicBezTo>
                  <a:cubicBezTo>
                    <a:pt x="458" y="197"/>
                    <a:pt x="926" y="337"/>
                    <a:pt x="967" y="406"/>
                  </a:cubicBezTo>
                  <a:cubicBezTo>
                    <a:pt x="1043" y="540"/>
                    <a:pt x="1519" y="893"/>
                    <a:pt x="2124" y="893"/>
                  </a:cubicBezTo>
                  <a:cubicBezTo>
                    <a:pt x="2223" y="893"/>
                    <a:pt x="2326" y="883"/>
                    <a:pt x="2431" y="862"/>
                  </a:cubicBezTo>
                  <a:cubicBezTo>
                    <a:pt x="2876" y="677"/>
                    <a:pt x="3597" y="414"/>
                    <a:pt x="3852" y="414"/>
                  </a:cubicBezTo>
                  <a:cubicBezTo>
                    <a:pt x="3879" y="414"/>
                    <a:pt x="3900" y="416"/>
                    <a:pt x="3915" y="422"/>
                  </a:cubicBezTo>
                  <a:cubicBezTo>
                    <a:pt x="3978" y="493"/>
                    <a:pt x="4373" y="933"/>
                    <a:pt x="4554" y="1024"/>
                  </a:cubicBezTo>
                  <a:cubicBezTo>
                    <a:pt x="4562" y="1028"/>
                    <a:pt x="4570" y="1030"/>
                    <a:pt x="4578" y="1030"/>
                  </a:cubicBezTo>
                  <a:cubicBezTo>
                    <a:pt x="4597" y="1030"/>
                    <a:pt x="4617" y="1018"/>
                    <a:pt x="4625" y="1000"/>
                  </a:cubicBezTo>
                  <a:cubicBezTo>
                    <a:pt x="4639" y="973"/>
                    <a:pt x="4629" y="941"/>
                    <a:pt x="4603" y="929"/>
                  </a:cubicBezTo>
                  <a:cubicBezTo>
                    <a:pt x="4456" y="855"/>
                    <a:pt x="4109" y="481"/>
                    <a:pt x="3987" y="343"/>
                  </a:cubicBezTo>
                  <a:cubicBezTo>
                    <a:pt x="3983" y="339"/>
                    <a:pt x="3976" y="335"/>
                    <a:pt x="3970" y="331"/>
                  </a:cubicBezTo>
                  <a:cubicBezTo>
                    <a:pt x="3944" y="317"/>
                    <a:pt x="3907" y="311"/>
                    <a:pt x="3860" y="311"/>
                  </a:cubicBezTo>
                  <a:cubicBezTo>
                    <a:pt x="3496" y="311"/>
                    <a:pt x="2590" y="680"/>
                    <a:pt x="2400" y="760"/>
                  </a:cubicBezTo>
                  <a:cubicBezTo>
                    <a:pt x="2305" y="779"/>
                    <a:pt x="2211" y="788"/>
                    <a:pt x="2121" y="788"/>
                  </a:cubicBezTo>
                  <a:cubicBezTo>
                    <a:pt x="1562" y="788"/>
                    <a:pt x="1121" y="460"/>
                    <a:pt x="1060" y="353"/>
                  </a:cubicBezTo>
                  <a:cubicBezTo>
                    <a:pt x="981" y="213"/>
                    <a:pt x="283" y="48"/>
                    <a:pt x="72" y="1"/>
                  </a:cubicBezTo>
                  <a:cubicBezTo>
                    <a:pt x="68" y="0"/>
                    <a:pt x="64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90;p24">
              <a:extLst>
                <a:ext uri="{FF2B5EF4-FFF2-40B4-BE49-F238E27FC236}">
                  <a16:creationId xmlns:a16="http://schemas.microsoft.com/office/drawing/2014/main" id="{E0BA0011-AB9F-6A90-6BCB-899131752505}"/>
                </a:ext>
              </a:extLst>
            </p:cNvPr>
            <p:cNvSpPr/>
            <p:nvPr/>
          </p:nvSpPr>
          <p:spPr>
            <a:xfrm>
              <a:off x="2653125" y="1927075"/>
              <a:ext cx="44575" cy="96250"/>
            </a:xfrm>
            <a:custGeom>
              <a:avLst/>
              <a:gdLst/>
              <a:ahLst/>
              <a:cxnLst/>
              <a:rect l="l" t="t" r="r" b="b"/>
              <a:pathLst>
                <a:path w="1783" h="3850" extrusionOk="0">
                  <a:moveTo>
                    <a:pt x="61" y="1"/>
                  </a:moveTo>
                  <a:cubicBezTo>
                    <a:pt x="45" y="1"/>
                    <a:pt x="30" y="8"/>
                    <a:pt x="19" y="22"/>
                  </a:cubicBezTo>
                  <a:cubicBezTo>
                    <a:pt x="1" y="45"/>
                    <a:pt x="7" y="79"/>
                    <a:pt x="29" y="98"/>
                  </a:cubicBezTo>
                  <a:lnTo>
                    <a:pt x="566" y="504"/>
                  </a:lnTo>
                  <a:cubicBezTo>
                    <a:pt x="910" y="801"/>
                    <a:pt x="1062" y="1273"/>
                    <a:pt x="1083" y="1344"/>
                  </a:cubicBezTo>
                  <a:cubicBezTo>
                    <a:pt x="1056" y="1633"/>
                    <a:pt x="1414" y="2805"/>
                    <a:pt x="1457" y="2943"/>
                  </a:cubicBezTo>
                  <a:cubicBezTo>
                    <a:pt x="1678" y="3494"/>
                    <a:pt x="1634" y="3669"/>
                    <a:pt x="1605" y="3718"/>
                  </a:cubicBezTo>
                  <a:cubicBezTo>
                    <a:pt x="1594" y="3739"/>
                    <a:pt x="1581" y="3743"/>
                    <a:pt x="1582" y="3744"/>
                  </a:cubicBezTo>
                  <a:lnTo>
                    <a:pt x="1582" y="3744"/>
                  </a:lnTo>
                  <a:cubicBezTo>
                    <a:pt x="1048" y="3689"/>
                    <a:pt x="759" y="2837"/>
                    <a:pt x="757" y="2829"/>
                  </a:cubicBezTo>
                  <a:cubicBezTo>
                    <a:pt x="753" y="2815"/>
                    <a:pt x="743" y="2805"/>
                    <a:pt x="731" y="2798"/>
                  </a:cubicBezTo>
                  <a:cubicBezTo>
                    <a:pt x="308" y="2587"/>
                    <a:pt x="127" y="2142"/>
                    <a:pt x="125" y="2137"/>
                  </a:cubicBezTo>
                  <a:cubicBezTo>
                    <a:pt x="117" y="2116"/>
                    <a:pt x="96" y="2103"/>
                    <a:pt x="75" y="2103"/>
                  </a:cubicBezTo>
                  <a:cubicBezTo>
                    <a:pt x="68" y="2103"/>
                    <a:pt x="62" y="2105"/>
                    <a:pt x="56" y="2107"/>
                  </a:cubicBezTo>
                  <a:cubicBezTo>
                    <a:pt x="29" y="2117"/>
                    <a:pt x="15" y="2148"/>
                    <a:pt x="25" y="2176"/>
                  </a:cubicBezTo>
                  <a:cubicBezTo>
                    <a:pt x="33" y="2196"/>
                    <a:pt x="218" y="2650"/>
                    <a:pt x="662" y="2884"/>
                  </a:cubicBezTo>
                  <a:cubicBezTo>
                    <a:pt x="712" y="3024"/>
                    <a:pt x="1013" y="3795"/>
                    <a:pt x="1577" y="3850"/>
                  </a:cubicBezTo>
                  <a:cubicBezTo>
                    <a:pt x="1585" y="3850"/>
                    <a:pt x="1646" y="3848"/>
                    <a:pt x="1691" y="3783"/>
                  </a:cubicBezTo>
                  <a:cubicBezTo>
                    <a:pt x="1782" y="3648"/>
                    <a:pt x="1735" y="3354"/>
                    <a:pt x="1556" y="2906"/>
                  </a:cubicBezTo>
                  <a:cubicBezTo>
                    <a:pt x="1445" y="2542"/>
                    <a:pt x="1160" y="1552"/>
                    <a:pt x="1190" y="1348"/>
                  </a:cubicBezTo>
                  <a:cubicBezTo>
                    <a:pt x="1192" y="1340"/>
                    <a:pt x="1190" y="1334"/>
                    <a:pt x="1188" y="1326"/>
                  </a:cubicBezTo>
                  <a:cubicBezTo>
                    <a:pt x="1182" y="1304"/>
                    <a:pt x="1034" y="767"/>
                    <a:pt x="633" y="423"/>
                  </a:cubicBezTo>
                  <a:lnTo>
                    <a:pt x="94" y="12"/>
                  </a:lnTo>
                  <a:cubicBezTo>
                    <a:pt x="84" y="5"/>
                    <a:pt x="72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91;p24">
              <a:extLst>
                <a:ext uri="{FF2B5EF4-FFF2-40B4-BE49-F238E27FC236}">
                  <a16:creationId xmlns:a16="http://schemas.microsoft.com/office/drawing/2014/main" id="{BC047E76-5D93-9782-4846-51136F118BD0}"/>
                </a:ext>
              </a:extLst>
            </p:cNvPr>
            <p:cNvSpPr/>
            <p:nvPr/>
          </p:nvSpPr>
          <p:spPr>
            <a:xfrm>
              <a:off x="2628000" y="1935375"/>
              <a:ext cx="51500" cy="64625"/>
            </a:xfrm>
            <a:custGeom>
              <a:avLst/>
              <a:gdLst/>
              <a:ahLst/>
              <a:cxnLst/>
              <a:rect l="l" t="t" r="r" b="b"/>
              <a:pathLst>
                <a:path w="2060" h="2585" extrusionOk="0">
                  <a:moveTo>
                    <a:pt x="61" y="1"/>
                  </a:moveTo>
                  <a:cubicBezTo>
                    <a:pt x="38" y="1"/>
                    <a:pt x="18" y="15"/>
                    <a:pt x="11" y="38"/>
                  </a:cubicBezTo>
                  <a:cubicBezTo>
                    <a:pt x="1" y="67"/>
                    <a:pt x="17" y="95"/>
                    <a:pt x="44" y="105"/>
                  </a:cubicBezTo>
                  <a:lnTo>
                    <a:pt x="591" y="288"/>
                  </a:lnTo>
                  <a:cubicBezTo>
                    <a:pt x="782" y="481"/>
                    <a:pt x="1282" y="1002"/>
                    <a:pt x="1282" y="1002"/>
                  </a:cubicBezTo>
                  <a:cubicBezTo>
                    <a:pt x="1496" y="1289"/>
                    <a:pt x="1789" y="2078"/>
                    <a:pt x="1797" y="2094"/>
                  </a:cubicBezTo>
                  <a:cubicBezTo>
                    <a:pt x="1951" y="2357"/>
                    <a:pt x="1919" y="2434"/>
                    <a:pt x="1904" y="2452"/>
                  </a:cubicBezTo>
                  <a:cubicBezTo>
                    <a:pt x="1889" y="2471"/>
                    <a:pt x="1857" y="2477"/>
                    <a:pt x="1824" y="2477"/>
                  </a:cubicBezTo>
                  <a:cubicBezTo>
                    <a:pt x="1788" y="2477"/>
                    <a:pt x="1750" y="2470"/>
                    <a:pt x="1728" y="2462"/>
                  </a:cubicBezTo>
                  <a:cubicBezTo>
                    <a:pt x="1723" y="2461"/>
                    <a:pt x="1719" y="2461"/>
                    <a:pt x="1714" y="2461"/>
                  </a:cubicBezTo>
                  <a:cubicBezTo>
                    <a:pt x="1690" y="2461"/>
                    <a:pt x="1667" y="2475"/>
                    <a:pt x="1660" y="2499"/>
                  </a:cubicBezTo>
                  <a:cubicBezTo>
                    <a:pt x="1650" y="2525"/>
                    <a:pt x="1667" y="2556"/>
                    <a:pt x="1695" y="2566"/>
                  </a:cubicBezTo>
                  <a:cubicBezTo>
                    <a:pt x="1705" y="2568"/>
                    <a:pt x="1760" y="2584"/>
                    <a:pt x="1823" y="2584"/>
                  </a:cubicBezTo>
                  <a:cubicBezTo>
                    <a:pt x="1882" y="2584"/>
                    <a:pt x="1947" y="2570"/>
                    <a:pt x="1988" y="2519"/>
                  </a:cubicBezTo>
                  <a:cubicBezTo>
                    <a:pt x="2059" y="2430"/>
                    <a:pt x="2027" y="2273"/>
                    <a:pt x="1892" y="2049"/>
                  </a:cubicBezTo>
                  <a:cubicBezTo>
                    <a:pt x="1880" y="2017"/>
                    <a:pt x="1591" y="1238"/>
                    <a:pt x="1364" y="933"/>
                  </a:cubicBezTo>
                  <a:cubicBezTo>
                    <a:pt x="1364" y="933"/>
                    <a:pt x="843" y="392"/>
                    <a:pt x="658" y="205"/>
                  </a:cubicBezTo>
                  <a:cubicBezTo>
                    <a:pt x="652" y="199"/>
                    <a:pt x="644" y="195"/>
                    <a:pt x="635" y="191"/>
                  </a:cubicBezTo>
                  <a:lnTo>
                    <a:pt x="78" y="4"/>
                  </a:lnTo>
                  <a:cubicBezTo>
                    <a:pt x="72" y="2"/>
                    <a:pt x="67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92;p24">
              <a:extLst>
                <a:ext uri="{FF2B5EF4-FFF2-40B4-BE49-F238E27FC236}">
                  <a16:creationId xmlns:a16="http://schemas.microsoft.com/office/drawing/2014/main" id="{EDBCCB8B-7FDA-9905-5AB3-5B23E0BB23F7}"/>
                </a:ext>
              </a:extLst>
            </p:cNvPr>
            <p:cNvSpPr/>
            <p:nvPr/>
          </p:nvSpPr>
          <p:spPr>
            <a:xfrm>
              <a:off x="2613125" y="1915150"/>
              <a:ext cx="7750" cy="9700"/>
            </a:xfrm>
            <a:custGeom>
              <a:avLst/>
              <a:gdLst/>
              <a:ahLst/>
              <a:cxnLst/>
              <a:rect l="l" t="t" r="r" b="b"/>
              <a:pathLst>
                <a:path w="310" h="388" extrusionOk="0">
                  <a:moveTo>
                    <a:pt x="250" y="1"/>
                  </a:moveTo>
                  <a:cubicBezTo>
                    <a:pt x="232" y="1"/>
                    <a:pt x="214" y="10"/>
                    <a:pt x="203" y="26"/>
                  </a:cubicBezTo>
                  <a:lnTo>
                    <a:pt x="16" y="304"/>
                  </a:lnTo>
                  <a:cubicBezTo>
                    <a:pt x="0" y="329"/>
                    <a:pt x="6" y="361"/>
                    <a:pt x="33" y="377"/>
                  </a:cubicBezTo>
                  <a:cubicBezTo>
                    <a:pt x="41" y="383"/>
                    <a:pt x="51" y="388"/>
                    <a:pt x="61" y="388"/>
                  </a:cubicBezTo>
                  <a:cubicBezTo>
                    <a:pt x="79" y="388"/>
                    <a:pt x="96" y="377"/>
                    <a:pt x="106" y="363"/>
                  </a:cubicBezTo>
                  <a:lnTo>
                    <a:pt x="293" y="84"/>
                  </a:lnTo>
                  <a:cubicBezTo>
                    <a:pt x="309" y="60"/>
                    <a:pt x="303" y="28"/>
                    <a:pt x="279" y="9"/>
                  </a:cubicBezTo>
                  <a:cubicBezTo>
                    <a:pt x="270" y="3"/>
                    <a:pt x="260" y="1"/>
                    <a:pt x="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93;p24">
              <a:extLst>
                <a:ext uri="{FF2B5EF4-FFF2-40B4-BE49-F238E27FC236}">
                  <a16:creationId xmlns:a16="http://schemas.microsoft.com/office/drawing/2014/main" id="{0128E506-782D-BCB0-7F2F-729DDA2CB1D2}"/>
                </a:ext>
              </a:extLst>
            </p:cNvPr>
            <p:cNvSpPr/>
            <p:nvPr/>
          </p:nvSpPr>
          <p:spPr>
            <a:xfrm>
              <a:off x="2634175" y="1900775"/>
              <a:ext cx="7425" cy="10100"/>
            </a:xfrm>
            <a:custGeom>
              <a:avLst/>
              <a:gdLst/>
              <a:ahLst/>
              <a:cxnLst/>
              <a:rect l="l" t="t" r="r" b="b"/>
              <a:pathLst>
                <a:path w="297" h="404" extrusionOk="0">
                  <a:moveTo>
                    <a:pt x="236" y="0"/>
                  </a:moveTo>
                  <a:cubicBezTo>
                    <a:pt x="218" y="0"/>
                    <a:pt x="200" y="10"/>
                    <a:pt x="191" y="27"/>
                  </a:cubicBezTo>
                  <a:lnTo>
                    <a:pt x="14" y="322"/>
                  </a:lnTo>
                  <a:cubicBezTo>
                    <a:pt x="0" y="346"/>
                    <a:pt x="8" y="379"/>
                    <a:pt x="33" y="395"/>
                  </a:cubicBezTo>
                  <a:cubicBezTo>
                    <a:pt x="41" y="399"/>
                    <a:pt x="51" y="403"/>
                    <a:pt x="61" y="403"/>
                  </a:cubicBezTo>
                  <a:cubicBezTo>
                    <a:pt x="79" y="403"/>
                    <a:pt x="96" y="393"/>
                    <a:pt x="106" y="377"/>
                  </a:cubicBezTo>
                  <a:lnTo>
                    <a:pt x="283" y="82"/>
                  </a:lnTo>
                  <a:cubicBezTo>
                    <a:pt x="297" y="55"/>
                    <a:pt x="289" y="23"/>
                    <a:pt x="264" y="9"/>
                  </a:cubicBezTo>
                  <a:cubicBezTo>
                    <a:pt x="255" y="3"/>
                    <a:pt x="245" y="0"/>
                    <a:pt x="2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94;p24">
              <a:extLst>
                <a:ext uri="{FF2B5EF4-FFF2-40B4-BE49-F238E27FC236}">
                  <a16:creationId xmlns:a16="http://schemas.microsoft.com/office/drawing/2014/main" id="{56161E29-FFFE-A85F-5200-EF0EF27DC53C}"/>
                </a:ext>
              </a:extLst>
            </p:cNvPr>
            <p:cNvSpPr/>
            <p:nvPr/>
          </p:nvSpPr>
          <p:spPr>
            <a:xfrm>
              <a:off x="2662475" y="1910850"/>
              <a:ext cx="53475" cy="96875"/>
            </a:xfrm>
            <a:custGeom>
              <a:avLst/>
              <a:gdLst/>
              <a:ahLst/>
              <a:cxnLst/>
              <a:rect l="l" t="t" r="r" b="b"/>
              <a:pathLst>
                <a:path w="2139" h="3875" extrusionOk="0">
                  <a:moveTo>
                    <a:pt x="59" y="0"/>
                  </a:moveTo>
                  <a:cubicBezTo>
                    <a:pt x="44" y="0"/>
                    <a:pt x="29" y="7"/>
                    <a:pt x="19" y="21"/>
                  </a:cubicBezTo>
                  <a:cubicBezTo>
                    <a:pt x="1" y="43"/>
                    <a:pt x="5" y="78"/>
                    <a:pt x="27" y="96"/>
                  </a:cubicBezTo>
                  <a:lnTo>
                    <a:pt x="532" y="488"/>
                  </a:lnTo>
                  <a:cubicBezTo>
                    <a:pt x="898" y="757"/>
                    <a:pt x="1176" y="1058"/>
                    <a:pt x="1221" y="1109"/>
                  </a:cubicBezTo>
                  <a:lnTo>
                    <a:pt x="1734" y="2473"/>
                  </a:lnTo>
                  <a:lnTo>
                    <a:pt x="1862" y="2858"/>
                  </a:lnTo>
                  <a:cubicBezTo>
                    <a:pt x="1986" y="3521"/>
                    <a:pt x="1963" y="3700"/>
                    <a:pt x="1949" y="3744"/>
                  </a:cubicBezTo>
                  <a:cubicBezTo>
                    <a:pt x="1945" y="3746"/>
                    <a:pt x="1933" y="3746"/>
                    <a:pt x="1925" y="3748"/>
                  </a:cubicBezTo>
                  <a:cubicBezTo>
                    <a:pt x="1901" y="3761"/>
                    <a:pt x="1877" y="3767"/>
                    <a:pt x="1853" y="3767"/>
                  </a:cubicBezTo>
                  <a:cubicBezTo>
                    <a:pt x="1830" y="3767"/>
                    <a:pt x="1808" y="3762"/>
                    <a:pt x="1784" y="3752"/>
                  </a:cubicBezTo>
                  <a:cubicBezTo>
                    <a:pt x="1569" y="3663"/>
                    <a:pt x="1372" y="3191"/>
                    <a:pt x="1308" y="3006"/>
                  </a:cubicBezTo>
                  <a:lnTo>
                    <a:pt x="938" y="2353"/>
                  </a:lnTo>
                  <a:cubicBezTo>
                    <a:pt x="929" y="2337"/>
                    <a:pt x="911" y="2327"/>
                    <a:pt x="893" y="2327"/>
                  </a:cubicBezTo>
                  <a:cubicBezTo>
                    <a:pt x="884" y="2327"/>
                    <a:pt x="875" y="2330"/>
                    <a:pt x="867" y="2335"/>
                  </a:cubicBezTo>
                  <a:cubicBezTo>
                    <a:pt x="841" y="2349"/>
                    <a:pt x="833" y="2382"/>
                    <a:pt x="847" y="2406"/>
                  </a:cubicBezTo>
                  <a:lnTo>
                    <a:pt x="1213" y="3049"/>
                  </a:lnTo>
                  <a:cubicBezTo>
                    <a:pt x="1221" y="3077"/>
                    <a:pt x="1439" y="3724"/>
                    <a:pt x="1744" y="3852"/>
                  </a:cubicBezTo>
                  <a:cubicBezTo>
                    <a:pt x="1778" y="3866"/>
                    <a:pt x="1815" y="3874"/>
                    <a:pt x="1851" y="3874"/>
                  </a:cubicBezTo>
                  <a:cubicBezTo>
                    <a:pt x="1886" y="3874"/>
                    <a:pt x="1919" y="3868"/>
                    <a:pt x="1951" y="3854"/>
                  </a:cubicBezTo>
                  <a:cubicBezTo>
                    <a:pt x="1955" y="3855"/>
                    <a:pt x="1960" y="3856"/>
                    <a:pt x="1964" y="3856"/>
                  </a:cubicBezTo>
                  <a:cubicBezTo>
                    <a:pt x="1977" y="3856"/>
                    <a:pt x="1990" y="3852"/>
                    <a:pt x="2004" y="3844"/>
                  </a:cubicBezTo>
                  <a:cubicBezTo>
                    <a:pt x="2049" y="3818"/>
                    <a:pt x="2138" y="3763"/>
                    <a:pt x="1965" y="2831"/>
                  </a:cubicBezTo>
                  <a:lnTo>
                    <a:pt x="1835" y="2439"/>
                  </a:lnTo>
                  <a:lnTo>
                    <a:pt x="1319" y="1062"/>
                  </a:lnTo>
                  <a:cubicBezTo>
                    <a:pt x="1315" y="1056"/>
                    <a:pt x="1313" y="1050"/>
                    <a:pt x="1308" y="1046"/>
                  </a:cubicBezTo>
                  <a:cubicBezTo>
                    <a:pt x="1304" y="1042"/>
                    <a:pt x="1001" y="702"/>
                    <a:pt x="595" y="403"/>
                  </a:cubicBezTo>
                  <a:lnTo>
                    <a:pt x="94" y="12"/>
                  </a:lnTo>
                  <a:cubicBezTo>
                    <a:pt x="84" y="4"/>
                    <a:pt x="71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95;p24">
              <a:extLst>
                <a:ext uri="{FF2B5EF4-FFF2-40B4-BE49-F238E27FC236}">
                  <a16:creationId xmlns:a16="http://schemas.microsoft.com/office/drawing/2014/main" id="{CF162CE8-7AD1-9B3A-81D7-7E7941E30391}"/>
                </a:ext>
              </a:extLst>
            </p:cNvPr>
            <p:cNvSpPr/>
            <p:nvPr/>
          </p:nvSpPr>
          <p:spPr>
            <a:xfrm>
              <a:off x="2567250" y="1891025"/>
              <a:ext cx="143600" cy="71400"/>
            </a:xfrm>
            <a:custGeom>
              <a:avLst/>
              <a:gdLst/>
              <a:ahLst/>
              <a:cxnLst/>
              <a:rect l="l" t="t" r="r" b="b"/>
              <a:pathLst>
                <a:path w="5744" h="2856" extrusionOk="0">
                  <a:moveTo>
                    <a:pt x="3117" y="1"/>
                  </a:moveTo>
                  <a:cubicBezTo>
                    <a:pt x="3032" y="1"/>
                    <a:pt x="2938" y="14"/>
                    <a:pt x="2838" y="47"/>
                  </a:cubicBezTo>
                  <a:cubicBezTo>
                    <a:pt x="2825" y="50"/>
                    <a:pt x="1699" y="282"/>
                    <a:pt x="1110" y="282"/>
                  </a:cubicBezTo>
                  <a:cubicBezTo>
                    <a:pt x="1022" y="282"/>
                    <a:pt x="946" y="276"/>
                    <a:pt x="887" y="264"/>
                  </a:cubicBezTo>
                  <a:cubicBezTo>
                    <a:pt x="669" y="221"/>
                    <a:pt x="476" y="209"/>
                    <a:pt x="330" y="209"/>
                  </a:cubicBezTo>
                  <a:cubicBezTo>
                    <a:pt x="163" y="209"/>
                    <a:pt x="58" y="225"/>
                    <a:pt x="49" y="226"/>
                  </a:cubicBezTo>
                  <a:cubicBezTo>
                    <a:pt x="21" y="230"/>
                    <a:pt x="1" y="256"/>
                    <a:pt x="7" y="287"/>
                  </a:cubicBezTo>
                  <a:cubicBezTo>
                    <a:pt x="11" y="314"/>
                    <a:pt x="35" y="332"/>
                    <a:pt x="63" y="332"/>
                  </a:cubicBezTo>
                  <a:cubicBezTo>
                    <a:pt x="65" y="332"/>
                    <a:pt x="66" y="332"/>
                    <a:pt x="68" y="332"/>
                  </a:cubicBezTo>
                  <a:cubicBezTo>
                    <a:pt x="69" y="332"/>
                    <a:pt x="169" y="316"/>
                    <a:pt x="332" y="316"/>
                  </a:cubicBezTo>
                  <a:cubicBezTo>
                    <a:pt x="472" y="316"/>
                    <a:pt x="659" y="328"/>
                    <a:pt x="867" y="370"/>
                  </a:cubicBezTo>
                  <a:cubicBezTo>
                    <a:pt x="931" y="383"/>
                    <a:pt x="1013" y="389"/>
                    <a:pt x="1108" y="389"/>
                  </a:cubicBezTo>
                  <a:cubicBezTo>
                    <a:pt x="1709" y="389"/>
                    <a:pt x="2808" y="163"/>
                    <a:pt x="2866" y="151"/>
                  </a:cubicBezTo>
                  <a:cubicBezTo>
                    <a:pt x="2958" y="121"/>
                    <a:pt x="3042" y="109"/>
                    <a:pt x="3119" y="109"/>
                  </a:cubicBezTo>
                  <a:cubicBezTo>
                    <a:pt x="3322" y="109"/>
                    <a:pt x="3474" y="190"/>
                    <a:pt x="3568" y="240"/>
                  </a:cubicBezTo>
                  <a:lnTo>
                    <a:pt x="3606" y="260"/>
                  </a:lnTo>
                  <a:cubicBezTo>
                    <a:pt x="3743" y="330"/>
                    <a:pt x="4202" y="496"/>
                    <a:pt x="4393" y="563"/>
                  </a:cubicBezTo>
                  <a:cubicBezTo>
                    <a:pt x="4699" y="671"/>
                    <a:pt x="5117" y="927"/>
                    <a:pt x="5117" y="927"/>
                  </a:cubicBezTo>
                  <a:cubicBezTo>
                    <a:pt x="5453" y="1228"/>
                    <a:pt x="5599" y="1841"/>
                    <a:pt x="5599" y="1841"/>
                  </a:cubicBezTo>
                  <a:lnTo>
                    <a:pt x="5636" y="2317"/>
                  </a:lnTo>
                  <a:cubicBezTo>
                    <a:pt x="5601" y="2725"/>
                    <a:pt x="5528" y="2750"/>
                    <a:pt x="5528" y="2750"/>
                  </a:cubicBezTo>
                  <a:cubicBezTo>
                    <a:pt x="5524" y="2750"/>
                    <a:pt x="5514" y="2742"/>
                    <a:pt x="5508" y="2733"/>
                  </a:cubicBezTo>
                  <a:cubicBezTo>
                    <a:pt x="5497" y="2720"/>
                    <a:pt x="5481" y="2713"/>
                    <a:pt x="5465" y="2713"/>
                  </a:cubicBezTo>
                  <a:cubicBezTo>
                    <a:pt x="5454" y="2713"/>
                    <a:pt x="5443" y="2717"/>
                    <a:pt x="5433" y="2723"/>
                  </a:cubicBezTo>
                  <a:cubicBezTo>
                    <a:pt x="5410" y="2742"/>
                    <a:pt x="5404" y="2774"/>
                    <a:pt x="5423" y="2798"/>
                  </a:cubicBezTo>
                  <a:cubicBezTo>
                    <a:pt x="5441" y="2823"/>
                    <a:pt x="5479" y="2855"/>
                    <a:pt x="5528" y="2855"/>
                  </a:cubicBezTo>
                  <a:cubicBezTo>
                    <a:pt x="5538" y="2855"/>
                    <a:pt x="5547" y="2853"/>
                    <a:pt x="5557" y="2851"/>
                  </a:cubicBezTo>
                  <a:cubicBezTo>
                    <a:pt x="5656" y="2823"/>
                    <a:pt x="5715" y="2660"/>
                    <a:pt x="5744" y="2317"/>
                  </a:cubicBezTo>
                  <a:lnTo>
                    <a:pt x="5705" y="1824"/>
                  </a:lnTo>
                  <a:cubicBezTo>
                    <a:pt x="5699" y="1798"/>
                    <a:pt x="5551" y="1172"/>
                    <a:pt x="5183" y="840"/>
                  </a:cubicBezTo>
                  <a:cubicBezTo>
                    <a:pt x="5164" y="830"/>
                    <a:pt x="4745" y="576"/>
                    <a:pt x="4428" y="462"/>
                  </a:cubicBezTo>
                  <a:cubicBezTo>
                    <a:pt x="4027" y="319"/>
                    <a:pt x="3747" y="212"/>
                    <a:pt x="3655" y="165"/>
                  </a:cubicBezTo>
                  <a:lnTo>
                    <a:pt x="3619" y="147"/>
                  </a:lnTo>
                  <a:cubicBezTo>
                    <a:pt x="3521" y="95"/>
                    <a:pt x="3347" y="1"/>
                    <a:pt x="31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96;p24">
              <a:extLst>
                <a:ext uri="{FF2B5EF4-FFF2-40B4-BE49-F238E27FC236}">
                  <a16:creationId xmlns:a16="http://schemas.microsoft.com/office/drawing/2014/main" id="{F399D345-3215-2FBC-7FE9-E12277515832}"/>
                </a:ext>
              </a:extLst>
            </p:cNvPr>
            <p:cNvSpPr/>
            <p:nvPr/>
          </p:nvSpPr>
          <p:spPr>
            <a:xfrm>
              <a:off x="2648550" y="1888850"/>
              <a:ext cx="7500" cy="6775"/>
            </a:xfrm>
            <a:custGeom>
              <a:avLst/>
              <a:gdLst/>
              <a:ahLst/>
              <a:cxnLst/>
              <a:rect l="l" t="t" r="r" b="b"/>
              <a:pathLst>
                <a:path w="300" h="271" extrusionOk="0">
                  <a:moveTo>
                    <a:pt x="239" y="1"/>
                  </a:moveTo>
                  <a:cubicBezTo>
                    <a:pt x="226" y="1"/>
                    <a:pt x="214" y="5"/>
                    <a:pt x="204" y="14"/>
                  </a:cubicBezTo>
                  <a:lnTo>
                    <a:pt x="25" y="179"/>
                  </a:lnTo>
                  <a:cubicBezTo>
                    <a:pt x="3" y="197"/>
                    <a:pt x="1" y="231"/>
                    <a:pt x="21" y="254"/>
                  </a:cubicBezTo>
                  <a:cubicBezTo>
                    <a:pt x="31" y="264"/>
                    <a:pt x="45" y="270"/>
                    <a:pt x="60" y="270"/>
                  </a:cubicBezTo>
                  <a:cubicBezTo>
                    <a:pt x="74" y="270"/>
                    <a:pt x="86" y="266"/>
                    <a:pt x="96" y="256"/>
                  </a:cubicBezTo>
                  <a:lnTo>
                    <a:pt x="275" y="93"/>
                  </a:lnTo>
                  <a:cubicBezTo>
                    <a:pt x="297" y="73"/>
                    <a:pt x="300" y="40"/>
                    <a:pt x="279" y="18"/>
                  </a:cubicBezTo>
                  <a:cubicBezTo>
                    <a:pt x="268" y="6"/>
                    <a:pt x="254" y="1"/>
                    <a:pt x="2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97;p24">
              <a:extLst>
                <a:ext uri="{FF2B5EF4-FFF2-40B4-BE49-F238E27FC236}">
                  <a16:creationId xmlns:a16="http://schemas.microsoft.com/office/drawing/2014/main" id="{65C1B62B-548D-B61A-DE51-925B326A9048}"/>
                </a:ext>
              </a:extLst>
            </p:cNvPr>
            <p:cNvSpPr/>
            <p:nvPr/>
          </p:nvSpPr>
          <p:spPr>
            <a:xfrm>
              <a:off x="2703575" y="1988750"/>
              <a:ext cx="9675" cy="18925"/>
            </a:xfrm>
            <a:custGeom>
              <a:avLst/>
              <a:gdLst/>
              <a:ahLst/>
              <a:cxnLst/>
              <a:rect l="l" t="t" r="r" b="b"/>
              <a:pathLst>
                <a:path w="387" h="757" extrusionOk="0">
                  <a:moveTo>
                    <a:pt x="326" y="1"/>
                  </a:moveTo>
                  <a:cubicBezTo>
                    <a:pt x="320" y="1"/>
                    <a:pt x="313" y="2"/>
                    <a:pt x="307" y="4"/>
                  </a:cubicBezTo>
                  <a:cubicBezTo>
                    <a:pt x="0" y="114"/>
                    <a:pt x="171" y="693"/>
                    <a:pt x="179" y="718"/>
                  </a:cubicBezTo>
                  <a:cubicBezTo>
                    <a:pt x="185" y="742"/>
                    <a:pt x="207" y="756"/>
                    <a:pt x="230" y="756"/>
                  </a:cubicBezTo>
                  <a:cubicBezTo>
                    <a:pt x="234" y="756"/>
                    <a:pt x="240" y="756"/>
                    <a:pt x="244" y="754"/>
                  </a:cubicBezTo>
                  <a:cubicBezTo>
                    <a:pt x="273" y="746"/>
                    <a:pt x="289" y="716"/>
                    <a:pt x="281" y="687"/>
                  </a:cubicBezTo>
                  <a:cubicBezTo>
                    <a:pt x="279" y="683"/>
                    <a:pt x="134" y="179"/>
                    <a:pt x="344" y="104"/>
                  </a:cubicBezTo>
                  <a:cubicBezTo>
                    <a:pt x="372" y="93"/>
                    <a:pt x="386" y="63"/>
                    <a:pt x="376" y="34"/>
                  </a:cubicBezTo>
                  <a:cubicBezTo>
                    <a:pt x="368" y="14"/>
                    <a:pt x="348" y="1"/>
                    <a:pt x="3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98;p24">
              <a:extLst>
                <a:ext uri="{FF2B5EF4-FFF2-40B4-BE49-F238E27FC236}">
                  <a16:creationId xmlns:a16="http://schemas.microsoft.com/office/drawing/2014/main" id="{75F443D0-D4D6-0880-EF6B-8E6D41E9F2ED}"/>
                </a:ext>
              </a:extLst>
            </p:cNvPr>
            <p:cNvSpPr/>
            <p:nvPr/>
          </p:nvSpPr>
          <p:spPr>
            <a:xfrm>
              <a:off x="2684600" y="2007200"/>
              <a:ext cx="7900" cy="15875"/>
            </a:xfrm>
            <a:custGeom>
              <a:avLst/>
              <a:gdLst/>
              <a:ahLst/>
              <a:cxnLst/>
              <a:rect l="l" t="t" r="r" b="b"/>
              <a:pathLst>
                <a:path w="316" h="635" extrusionOk="0">
                  <a:moveTo>
                    <a:pt x="216" y="1"/>
                  </a:moveTo>
                  <a:cubicBezTo>
                    <a:pt x="209" y="1"/>
                    <a:pt x="202" y="2"/>
                    <a:pt x="196" y="4"/>
                  </a:cubicBezTo>
                  <a:cubicBezTo>
                    <a:pt x="98" y="41"/>
                    <a:pt x="64" y="106"/>
                    <a:pt x="49" y="155"/>
                  </a:cubicBezTo>
                  <a:cubicBezTo>
                    <a:pt x="0" y="342"/>
                    <a:pt x="192" y="588"/>
                    <a:pt x="214" y="614"/>
                  </a:cubicBezTo>
                  <a:cubicBezTo>
                    <a:pt x="224" y="627"/>
                    <a:pt x="240" y="635"/>
                    <a:pt x="257" y="635"/>
                  </a:cubicBezTo>
                  <a:cubicBezTo>
                    <a:pt x="267" y="635"/>
                    <a:pt x="279" y="631"/>
                    <a:pt x="289" y="622"/>
                  </a:cubicBezTo>
                  <a:cubicBezTo>
                    <a:pt x="312" y="604"/>
                    <a:pt x="316" y="570"/>
                    <a:pt x="297" y="547"/>
                  </a:cubicBezTo>
                  <a:cubicBezTo>
                    <a:pt x="247" y="484"/>
                    <a:pt x="122" y="297"/>
                    <a:pt x="153" y="183"/>
                  </a:cubicBezTo>
                  <a:cubicBezTo>
                    <a:pt x="159" y="161"/>
                    <a:pt x="175" y="126"/>
                    <a:pt x="234" y="104"/>
                  </a:cubicBezTo>
                  <a:cubicBezTo>
                    <a:pt x="263" y="94"/>
                    <a:pt x="275" y="61"/>
                    <a:pt x="265" y="35"/>
                  </a:cubicBezTo>
                  <a:cubicBezTo>
                    <a:pt x="257" y="13"/>
                    <a:pt x="237" y="1"/>
                    <a:pt x="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99;p24">
              <a:extLst>
                <a:ext uri="{FF2B5EF4-FFF2-40B4-BE49-F238E27FC236}">
                  <a16:creationId xmlns:a16="http://schemas.microsoft.com/office/drawing/2014/main" id="{91FAAA75-6152-5F7E-C914-8CC12290CB57}"/>
                </a:ext>
              </a:extLst>
            </p:cNvPr>
            <p:cNvSpPr/>
            <p:nvPr/>
          </p:nvSpPr>
          <p:spPr>
            <a:xfrm>
              <a:off x="2668950" y="1987450"/>
              <a:ext cx="6325" cy="10875"/>
            </a:xfrm>
            <a:custGeom>
              <a:avLst/>
              <a:gdLst/>
              <a:ahLst/>
              <a:cxnLst/>
              <a:rect l="l" t="t" r="r" b="b"/>
              <a:pathLst>
                <a:path w="253" h="435" extrusionOk="0">
                  <a:moveTo>
                    <a:pt x="131" y="1"/>
                  </a:moveTo>
                  <a:cubicBezTo>
                    <a:pt x="114" y="1"/>
                    <a:pt x="97" y="9"/>
                    <a:pt x="88" y="23"/>
                  </a:cubicBezTo>
                  <a:cubicBezTo>
                    <a:pt x="43" y="84"/>
                    <a:pt x="0" y="245"/>
                    <a:pt x="153" y="418"/>
                  </a:cubicBezTo>
                  <a:cubicBezTo>
                    <a:pt x="165" y="428"/>
                    <a:pt x="179" y="434"/>
                    <a:pt x="193" y="434"/>
                  </a:cubicBezTo>
                  <a:cubicBezTo>
                    <a:pt x="205" y="434"/>
                    <a:pt x="218" y="430"/>
                    <a:pt x="228" y="422"/>
                  </a:cubicBezTo>
                  <a:cubicBezTo>
                    <a:pt x="250" y="402"/>
                    <a:pt x="252" y="367"/>
                    <a:pt x="234" y="347"/>
                  </a:cubicBezTo>
                  <a:cubicBezTo>
                    <a:pt x="102" y="198"/>
                    <a:pt x="171" y="91"/>
                    <a:pt x="175" y="86"/>
                  </a:cubicBezTo>
                  <a:cubicBezTo>
                    <a:pt x="191" y="62"/>
                    <a:pt x="185" y="27"/>
                    <a:pt x="163" y="11"/>
                  </a:cubicBezTo>
                  <a:cubicBezTo>
                    <a:pt x="153" y="4"/>
                    <a:pt x="142" y="1"/>
                    <a:pt x="1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00;p24">
              <a:extLst>
                <a:ext uri="{FF2B5EF4-FFF2-40B4-BE49-F238E27FC236}">
                  <a16:creationId xmlns:a16="http://schemas.microsoft.com/office/drawing/2014/main" id="{15A63226-6F3A-0803-3BB3-EEBC1E0BE7C4}"/>
                </a:ext>
              </a:extLst>
            </p:cNvPr>
            <p:cNvSpPr/>
            <p:nvPr/>
          </p:nvSpPr>
          <p:spPr>
            <a:xfrm>
              <a:off x="2360225" y="1448450"/>
              <a:ext cx="274925" cy="376825"/>
            </a:xfrm>
            <a:custGeom>
              <a:avLst/>
              <a:gdLst/>
              <a:ahLst/>
              <a:cxnLst/>
              <a:rect l="l" t="t" r="r" b="b"/>
              <a:pathLst>
                <a:path w="10997" h="15073" extrusionOk="0">
                  <a:moveTo>
                    <a:pt x="7742" y="0"/>
                  </a:moveTo>
                  <a:cubicBezTo>
                    <a:pt x="6075" y="0"/>
                    <a:pt x="5314" y="2926"/>
                    <a:pt x="5314" y="2926"/>
                  </a:cubicBezTo>
                  <a:cubicBezTo>
                    <a:pt x="5231" y="4401"/>
                    <a:pt x="1237" y="11567"/>
                    <a:pt x="1237" y="11567"/>
                  </a:cubicBezTo>
                  <a:cubicBezTo>
                    <a:pt x="0" y="12871"/>
                    <a:pt x="562" y="14169"/>
                    <a:pt x="562" y="14169"/>
                  </a:cubicBezTo>
                  <a:cubicBezTo>
                    <a:pt x="1012" y="14882"/>
                    <a:pt x="1516" y="15073"/>
                    <a:pt x="1925" y="15073"/>
                  </a:cubicBezTo>
                  <a:cubicBezTo>
                    <a:pt x="2395" y="15073"/>
                    <a:pt x="2742" y="14821"/>
                    <a:pt x="2742" y="14821"/>
                  </a:cubicBezTo>
                  <a:cubicBezTo>
                    <a:pt x="4696" y="12741"/>
                    <a:pt x="10114" y="5838"/>
                    <a:pt x="10555" y="3644"/>
                  </a:cubicBezTo>
                  <a:cubicBezTo>
                    <a:pt x="10997" y="1452"/>
                    <a:pt x="7909" y="10"/>
                    <a:pt x="7909" y="10"/>
                  </a:cubicBezTo>
                  <a:cubicBezTo>
                    <a:pt x="7853" y="3"/>
                    <a:pt x="7797" y="0"/>
                    <a:pt x="77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401;p24">
              <a:extLst>
                <a:ext uri="{FF2B5EF4-FFF2-40B4-BE49-F238E27FC236}">
                  <a16:creationId xmlns:a16="http://schemas.microsoft.com/office/drawing/2014/main" id="{0C49EAEA-FDDB-C674-7401-4850518D47EC}"/>
                </a:ext>
              </a:extLst>
            </p:cNvPr>
            <p:cNvSpPr/>
            <p:nvPr/>
          </p:nvSpPr>
          <p:spPr>
            <a:xfrm>
              <a:off x="2072600" y="1318825"/>
              <a:ext cx="548525" cy="747775"/>
            </a:xfrm>
            <a:custGeom>
              <a:avLst/>
              <a:gdLst/>
              <a:ahLst/>
              <a:cxnLst/>
              <a:rect l="l" t="t" r="r" b="b"/>
              <a:pathLst>
                <a:path w="21941" h="29911" extrusionOk="0">
                  <a:moveTo>
                    <a:pt x="9013" y="1"/>
                  </a:moveTo>
                  <a:cubicBezTo>
                    <a:pt x="8367" y="1"/>
                    <a:pt x="7707" y="31"/>
                    <a:pt x="7090" y="113"/>
                  </a:cubicBezTo>
                  <a:cubicBezTo>
                    <a:pt x="4597" y="440"/>
                    <a:pt x="4432" y="4038"/>
                    <a:pt x="5516" y="5388"/>
                  </a:cubicBezTo>
                  <a:cubicBezTo>
                    <a:pt x="6602" y="6740"/>
                    <a:pt x="6035" y="8195"/>
                    <a:pt x="6234" y="9010"/>
                  </a:cubicBezTo>
                  <a:cubicBezTo>
                    <a:pt x="6808" y="11349"/>
                    <a:pt x="5388" y="15365"/>
                    <a:pt x="4833" y="16433"/>
                  </a:cubicBezTo>
                  <a:cubicBezTo>
                    <a:pt x="3987" y="18062"/>
                    <a:pt x="1" y="23374"/>
                    <a:pt x="1" y="23374"/>
                  </a:cubicBezTo>
                  <a:cubicBezTo>
                    <a:pt x="3501" y="25205"/>
                    <a:pt x="8540" y="26815"/>
                    <a:pt x="12962" y="29911"/>
                  </a:cubicBezTo>
                  <a:cubicBezTo>
                    <a:pt x="12962" y="29911"/>
                    <a:pt x="15390" y="27088"/>
                    <a:pt x="15878" y="24232"/>
                  </a:cubicBezTo>
                  <a:cubicBezTo>
                    <a:pt x="15886" y="24190"/>
                    <a:pt x="15884" y="24145"/>
                    <a:pt x="15888" y="24100"/>
                  </a:cubicBezTo>
                  <a:cubicBezTo>
                    <a:pt x="16108" y="21548"/>
                    <a:pt x="17515" y="20230"/>
                    <a:pt x="18619" y="18013"/>
                  </a:cubicBezTo>
                  <a:cubicBezTo>
                    <a:pt x="19398" y="16449"/>
                    <a:pt x="20197" y="14828"/>
                    <a:pt x="20610" y="13120"/>
                  </a:cubicBezTo>
                  <a:cubicBezTo>
                    <a:pt x="21031" y="11381"/>
                    <a:pt x="21940" y="7174"/>
                    <a:pt x="20021" y="5437"/>
                  </a:cubicBezTo>
                  <a:cubicBezTo>
                    <a:pt x="20021" y="5437"/>
                    <a:pt x="17226" y="2736"/>
                    <a:pt x="17226" y="2736"/>
                  </a:cubicBezTo>
                  <a:lnTo>
                    <a:pt x="12935" y="304"/>
                  </a:lnTo>
                  <a:cubicBezTo>
                    <a:pt x="12935" y="304"/>
                    <a:pt x="11041" y="1"/>
                    <a:pt x="90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02;p24">
              <a:extLst>
                <a:ext uri="{FF2B5EF4-FFF2-40B4-BE49-F238E27FC236}">
                  <a16:creationId xmlns:a16="http://schemas.microsoft.com/office/drawing/2014/main" id="{F0A7AF5A-9DF1-951F-4BB1-9C2AE081985E}"/>
                </a:ext>
              </a:extLst>
            </p:cNvPr>
            <p:cNvSpPr/>
            <p:nvPr/>
          </p:nvSpPr>
          <p:spPr>
            <a:xfrm>
              <a:off x="2280700" y="1318300"/>
              <a:ext cx="102325" cy="11225"/>
            </a:xfrm>
            <a:custGeom>
              <a:avLst/>
              <a:gdLst/>
              <a:ahLst/>
              <a:cxnLst/>
              <a:rect l="l" t="t" r="r" b="b"/>
              <a:pathLst>
                <a:path w="4093" h="449" extrusionOk="0">
                  <a:moveTo>
                    <a:pt x="771" y="0"/>
                  </a:moveTo>
                  <a:cubicBezTo>
                    <a:pt x="533" y="0"/>
                    <a:pt x="293" y="7"/>
                    <a:pt x="54" y="22"/>
                  </a:cubicBezTo>
                  <a:cubicBezTo>
                    <a:pt x="23" y="24"/>
                    <a:pt x="1" y="50"/>
                    <a:pt x="3" y="79"/>
                  </a:cubicBezTo>
                  <a:cubicBezTo>
                    <a:pt x="5" y="108"/>
                    <a:pt x="25" y="130"/>
                    <a:pt x="56" y="130"/>
                  </a:cubicBezTo>
                  <a:cubicBezTo>
                    <a:pt x="57" y="130"/>
                    <a:pt x="58" y="130"/>
                    <a:pt x="60" y="129"/>
                  </a:cubicBezTo>
                  <a:cubicBezTo>
                    <a:pt x="301" y="114"/>
                    <a:pt x="543" y="107"/>
                    <a:pt x="781" y="107"/>
                  </a:cubicBezTo>
                  <a:cubicBezTo>
                    <a:pt x="2472" y="107"/>
                    <a:pt x="4004" y="445"/>
                    <a:pt x="4021" y="449"/>
                  </a:cubicBezTo>
                  <a:lnTo>
                    <a:pt x="4034" y="449"/>
                  </a:lnTo>
                  <a:cubicBezTo>
                    <a:pt x="4058" y="449"/>
                    <a:pt x="4080" y="432"/>
                    <a:pt x="4086" y="408"/>
                  </a:cubicBezTo>
                  <a:cubicBezTo>
                    <a:pt x="4093" y="380"/>
                    <a:pt x="4074" y="351"/>
                    <a:pt x="4046" y="345"/>
                  </a:cubicBezTo>
                  <a:cubicBezTo>
                    <a:pt x="4028" y="340"/>
                    <a:pt x="2479" y="0"/>
                    <a:pt x="7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403;p24">
              <a:extLst>
                <a:ext uri="{FF2B5EF4-FFF2-40B4-BE49-F238E27FC236}">
                  <a16:creationId xmlns:a16="http://schemas.microsoft.com/office/drawing/2014/main" id="{A1D068BF-6E47-E448-BA77-B1FF8426137F}"/>
                </a:ext>
              </a:extLst>
            </p:cNvPr>
            <p:cNvSpPr/>
            <p:nvPr/>
          </p:nvSpPr>
          <p:spPr>
            <a:xfrm>
              <a:off x="2531450" y="1619700"/>
              <a:ext cx="61650" cy="162900"/>
            </a:xfrm>
            <a:custGeom>
              <a:avLst/>
              <a:gdLst/>
              <a:ahLst/>
              <a:cxnLst/>
              <a:rect l="l" t="t" r="r" b="b"/>
              <a:pathLst>
                <a:path w="2466" h="6516" extrusionOk="0">
                  <a:moveTo>
                    <a:pt x="2408" y="0"/>
                  </a:moveTo>
                  <a:cubicBezTo>
                    <a:pt x="2384" y="0"/>
                    <a:pt x="2361" y="17"/>
                    <a:pt x="2356" y="42"/>
                  </a:cubicBezTo>
                  <a:cubicBezTo>
                    <a:pt x="1949" y="1949"/>
                    <a:pt x="1162" y="4101"/>
                    <a:pt x="13" y="6438"/>
                  </a:cubicBezTo>
                  <a:cubicBezTo>
                    <a:pt x="1" y="6464"/>
                    <a:pt x="11" y="6495"/>
                    <a:pt x="38" y="6509"/>
                  </a:cubicBezTo>
                  <a:cubicBezTo>
                    <a:pt x="45" y="6513"/>
                    <a:pt x="53" y="6515"/>
                    <a:pt x="61" y="6515"/>
                  </a:cubicBezTo>
                  <a:lnTo>
                    <a:pt x="61" y="6515"/>
                  </a:lnTo>
                  <a:cubicBezTo>
                    <a:pt x="81" y="6515"/>
                    <a:pt x="99" y="6503"/>
                    <a:pt x="109" y="6485"/>
                  </a:cubicBezTo>
                  <a:cubicBezTo>
                    <a:pt x="1260" y="4140"/>
                    <a:pt x="2053" y="1980"/>
                    <a:pt x="2460" y="64"/>
                  </a:cubicBezTo>
                  <a:cubicBezTo>
                    <a:pt x="2466" y="36"/>
                    <a:pt x="2447" y="7"/>
                    <a:pt x="2419" y="1"/>
                  </a:cubicBezTo>
                  <a:cubicBezTo>
                    <a:pt x="2415" y="0"/>
                    <a:pt x="2412" y="0"/>
                    <a:pt x="2408" y="0"/>
                  </a:cubicBezTo>
                  <a:close/>
                  <a:moveTo>
                    <a:pt x="61" y="6515"/>
                  </a:moveTo>
                  <a:cubicBezTo>
                    <a:pt x="61" y="6515"/>
                    <a:pt x="60" y="6515"/>
                    <a:pt x="60" y="6515"/>
                  </a:cubicBezTo>
                  <a:lnTo>
                    <a:pt x="62" y="6515"/>
                  </a:lnTo>
                  <a:cubicBezTo>
                    <a:pt x="62" y="6515"/>
                    <a:pt x="61" y="6515"/>
                    <a:pt x="61" y="65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404;p24">
              <a:extLst>
                <a:ext uri="{FF2B5EF4-FFF2-40B4-BE49-F238E27FC236}">
                  <a16:creationId xmlns:a16="http://schemas.microsoft.com/office/drawing/2014/main" id="{4865CBCE-6068-3022-BF74-DEB7C2F5D208}"/>
                </a:ext>
              </a:extLst>
            </p:cNvPr>
            <p:cNvSpPr/>
            <p:nvPr/>
          </p:nvSpPr>
          <p:spPr>
            <a:xfrm>
              <a:off x="2395150" y="1825750"/>
              <a:ext cx="111475" cy="242175"/>
            </a:xfrm>
            <a:custGeom>
              <a:avLst/>
              <a:gdLst/>
              <a:ahLst/>
              <a:cxnLst/>
              <a:rect l="l" t="t" r="r" b="b"/>
              <a:pathLst>
                <a:path w="4459" h="9687" extrusionOk="0">
                  <a:moveTo>
                    <a:pt x="4399" y="1"/>
                  </a:moveTo>
                  <a:cubicBezTo>
                    <a:pt x="4382" y="1"/>
                    <a:pt x="4365" y="9"/>
                    <a:pt x="4355" y="24"/>
                  </a:cubicBezTo>
                  <a:cubicBezTo>
                    <a:pt x="4300" y="101"/>
                    <a:pt x="3027" y="1936"/>
                    <a:pt x="2982" y="3284"/>
                  </a:cubicBezTo>
                  <a:cubicBezTo>
                    <a:pt x="2976" y="3317"/>
                    <a:pt x="2203" y="6514"/>
                    <a:pt x="17" y="9603"/>
                  </a:cubicBezTo>
                  <a:cubicBezTo>
                    <a:pt x="1" y="9627"/>
                    <a:pt x="5" y="9660"/>
                    <a:pt x="29" y="9678"/>
                  </a:cubicBezTo>
                  <a:cubicBezTo>
                    <a:pt x="39" y="9684"/>
                    <a:pt x="49" y="9686"/>
                    <a:pt x="60" y="9686"/>
                  </a:cubicBezTo>
                  <a:cubicBezTo>
                    <a:pt x="76" y="9686"/>
                    <a:pt x="92" y="9678"/>
                    <a:pt x="104" y="9664"/>
                  </a:cubicBezTo>
                  <a:cubicBezTo>
                    <a:pt x="2303" y="6559"/>
                    <a:pt x="3078" y="3341"/>
                    <a:pt x="3088" y="3298"/>
                  </a:cubicBezTo>
                  <a:cubicBezTo>
                    <a:pt x="3132" y="1973"/>
                    <a:pt x="4428" y="104"/>
                    <a:pt x="4442" y="83"/>
                  </a:cubicBezTo>
                  <a:cubicBezTo>
                    <a:pt x="4458" y="61"/>
                    <a:pt x="4452" y="26"/>
                    <a:pt x="4428" y="10"/>
                  </a:cubicBezTo>
                  <a:cubicBezTo>
                    <a:pt x="4420" y="4"/>
                    <a:pt x="4409" y="1"/>
                    <a:pt x="43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405;p24">
              <a:extLst>
                <a:ext uri="{FF2B5EF4-FFF2-40B4-BE49-F238E27FC236}">
                  <a16:creationId xmlns:a16="http://schemas.microsoft.com/office/drawing/2014/main" id="{BACEA03B-DCA5-DBFB-4978-074BFBD0A733}"/>
                </a:ext>
              </a:extLst>
            </p:cNvPr>
            <p:cNvSpPr/>
            <p:nvPr/>
          </p:nvSpPr>
          <p:spPr>
            <a:xfrm>
              <a:off x="2513300" y="1396275"/>
              <a:ext cx="53225" cy="48375"/>
            </a:xfrm>
            <a:custGeom>
              <a:avLst/>
              <a:gdLst/>
              <a:ahLst/>
              <a:cxnLst/>
              <a:rect l="l" t="t" r="r" b="b"/>
              <a:pathLst>
                <a:path w="2129" h="1935" extrusionOk="0">
                  <a:moveTo>
                    <a:pt x="60" y="1"/>
                  </a:moveTo>
                  <a:cubicBezTo>
                    <a:pt x="46" y="1"/>
                    <a:pt x="32" y="7"/>
                    <a:pt x="21" y="18"/>
                  </a:cubicBezTo>
                  <a:cubicBezTo>
                    <a:pt x="1" y="41"/>
                    <a:pt x="3" y="73"/>
                    <a:pt x="23" y="94"/>
                  </a:cubicBezTo>
                  <a:lnTo>
                    <a:pt x="2033" y="1920"/>
                  </a:lnTo>
                  <a:cubicBezTo>
                    <a:pt x="2043" y="1930"/>
                    <a:pt x="2057" y="1934"/>
                    <a:pt x="2069" y="1934"/>
                  </a:cubicBezTo>
                  <a:cubicBezTo>
                    <a:pt x="2083" y="1934"/>
                    <a:pt x="2098" y="1928"/>
                    <a:pt x="2108" y="1918"/>
                  </a:cubicBezTo>
                  <a:cubicBezTo>
                    <a:pt x="2128" y="1895"/>
                    <a:pt x="2126" y="1861"/>
                    <a:pt x="2104" y="1843"/>
                  </a:cubicBezTo>
                  <a:lnTo>
                    <a:pt x="96" y="14"/>
                  </a:lnTo>
                  <a:cubicBezTo>
                    <a:pt x="86" y="6"/>
                    <a:pt x="73" y="1"/>
                    <a:pt x="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406;p24">
              <a:extLst>
                <a:ext uri="{FF2B5EF4-FFF2-40B4-BE49-F238E27FC236}">
                  <a16:creationId xmlns:a16="http://schemas.microsoft.com/office/drawing/2014/main" id="{F7015375-C040-E6DA-7EB4-EDAE03AEEA60}"/>
                </a:ext>
              </a:extLst>
            </p:cNvPr>
            <p:cNvSpPr/>
            <p:nvPr/>
          </p:nvSpPr>
          <p:spPr>
            <a:xfrm>
              <a:off x="2579925" y="1461575"/>
              <a:ext cx="40375" cy="120200"/>
            </a:xfrm>
            <a:custGeom>
              <a:avLst/>
              <a:gdLst/>
              <a:ahLst/>
              <a:cxnLst/>
              <a:rect l="l" t="t" r="r" b="b"/>
              <a:pathLst>
                <a:path w="1615" h="4808" extrusionOk="0">
                  <a:moveTo>
                    <a:pt x="60" y="0"/>
                  </a:moveTo>
                  <a:cubicBezTo>
                    <a:pt x="50" y="0"/>
                    <a:pt x="40" y="3"/>
                    <a:pt x="31" y="9"/>
                  </a:cubicBezTo>
                  <a:cubicBezTo>
                    <a:pt x="6" y="28"/>
                    <a:pt x="0" y="60"/>
                    <a:pt x="16" y="85"/>
                  </a:cubicBezTo>
                  <a:cubicBezTo>
                    <a:pt x="33" y="105"/>
                    <a:pt x="1497" y="2287"/>
                    <a:pt x="714" y="4738"/>
                  </a:cubicBezTo>
                  <a:cubicBezTo>
                    <a:pt x="704" y="4766"/>
                    <a:pt x="720" y="4797"/>
                    <a:pt x="748" y="4805"/>
                  </a:cubicBezTo>
                  <a:cubicBezTo>
                    <a:pt x="753" y="4807"/>
                    <a:pt x="759" y="4807"/>
                    <a:pt x="765" y="4807"/>
                  </a:cubicBezTo>
                  <a:cubicBezTo>
                    <a:pt x="787" y="4807"/>
                    <a:pt x="807" y="4793"/>
                    <a:pt x="814" y="4770"/>
                  </a:cubicBezTo>
                  <a:cubicBezTo>
                    <a:pt x="1615" y="2269"/>
                    <a:pt x="120" y="46"/>
                    <a:pt x="104" y="24"/>
                  </a:cubicBezTo>
                  <a:cubicBezTo>
                    <a:pt x="94" y="8"/>
                    <a:pt x="77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407;p24">
              <a:extLst>
                <a:ext uri="{FF2B5EF4-FFF2-40B4-BE49-F238E27FC236}">
                  <a16:creationId xmlns:a16="http://schemas.microsoft.com/office/drawing/2014/main" id="{345813B1-8F3B-2EDC-7D63-F1E7E80C6C77}"/>
                </a:ext>
              </a:extLst>
            </p:cNvPr>
            <p:cNvSpPr/>
            <p:nvPr/>
          </p:nvSpPr>
          <p:spPr>
            <a:xfrm>
              <a:off x="2299675" y="1399850"/>
              <a:ext cx="203700" cy="587475"/>
            </a:xfrm>
            <a:custGeom>
              <a:avLst/>
              <a:gdLst/>
              <a:ahLst/>
              <a:cxnLst/>
              <a:rect l="l" t="t" r="r" b="b"/>
              <a:pathLst>
                <a:path w="8148" h="23499" extrusionOk="0">
                  <a:moveTo>
                    <a:pt x="7156" y="0"/>
                  </a:moveTo>
                  <a:cubicBezTo>
                    <a:pt x="7152" y="0"/>
                    <a:pt x="7149" y="1"/>
                    <a:pt x="7145" y="1"/>
                  </a:cubicBezTo>
                  <a:cubicBezTo>
                    <a:pt x="7112" y="8"/>
                    <a:pt x="7094" y="38"/>
                    <a:pt x="7100" y="69"/>
                  </a:cubicBezTo>
                  <a:cubicBezTo>
                    <a:pt x="8029" y="4524"/>
                    <a:pt x="6712" y="10335"/>
                    <a:pt x="6699" y="10396"/>
                  </a:cubicBezTo>
                  <a:cubicBezTo>
                    <a:pt x="5876" y="14262"/>
                    <a:pt x="78" y="23318"/>
                    <a:pt x="19" y="23409"/>
                  </a:cubicBezTo>
                  <a:cubicBezTo>
                    <a:pt x="0" y="23438"/>
                    <a:pt x="8" y="23473"/>
                    <a:pt x="35" y="23491"/>
                  </a:cubicBezTo>
                  <a:cubicBezTo>
                    <a:pt x="45" y="23497"/>
                    <a:pt x="57" y="23499"/>
                    <a:pt x="67" y="23499"/>
                  </a:cubicBezTo>
                  <a:cubicBezTo>
                    <a:pt x="86" y="23499"/>
                    <a:pt x="104" y="23489"/>
                    <a:pt x="116" y="23473"/>
                  </a:cubicBezTo>
                  <a:cubicBezTo>
                    <a:pt x="175" y="23381"/>
                    <a:pt x="5983" y="14307"/>
                    <a:pt x="6811" y="10420"/>
                  </a:cubicBezTo>
                  <a:cubicBezTo>
                    <a:pt x="6825" y="10361"/>
                    <a:pt x="8147" y="4526"/>
                    <a:pt x="7214" y="46"/>
                  </a:cubicBezTo>
                  <a:cubicBezTo>
                    <a:pt x="7208" y="19"/>
                    <a:pt x="7184" y="0"/>
                    <a:pt x="7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408;p24">
              <a:extLst>
                <a:ext uri="{FF2B5EF4-FFF2-40B4-BE49-F238E27FC236}">
                  <a16:creationId xmlns:a16="http://schemas.microsoft.com/office/drawing/2014/main" id="{6F1AFC49-CA8D-F62D-2EDD-370A6395F761}"/>
                </a:ext>
              </a:extLst>
            </p:cNvPr>
            <p:cNvSpPr/>
            <p:nvPr/>
          </p:nvSpPr>
          <p:spPr>
            <a:xfrm>
              <a:off x="2458900" y="1437150"/>
              <a:ext cx="16450" cy="15875"/>
            </a:xfrm>
            <a:custGeom>
              <a:avLst/>
              <a:gdLst/>
              <a:ahLst/>
              <a:cxnLst/>
              <a:rect l="l" t="t" r="r" b="b"/>
              <a:pathLst>
                <a:path w="658" h="635" extrusionOk="0">
                  <a:moveTo>
                    <a:pt x="330" y="116"/>
                  </a:moveTo>
                  <a:cubicBezTo>
                    <a:pt x="365" y="116"/>
                    <a:pt x="397" y="126"/>
                    <a:pt x="428" y="142"/>
                  </a:cubicBezTo>
                  <a:cubicBezTo>
                    <a:pt x="475" y="169"/>
                    <a:pt x="509" y="212"/>
                    <a:pt x="524" y="265"/>
                  </a:cubicBezTo>
                  <a:cubicBezTo>
                    <a:pt x="538" y="315"/>
                    <a:pt x="532" y="370"/>
                    <a:pt x="505" y="417"/>
                  </a:cubicBezTo>
                  <a:cubicBezTo>
                    <a:pt x="479" y="464"/>
                    <a:pt x="436" y="496"/>
                    <a:pt x="383" y="513"/>
                  </a:cubicBezTo>
                  <a:cubicBezTo>
                    <a:pt x="367" y="517"/>
                    <a:pt x="349" y="520"/>
                    <a:pt x="332" y="520"/>
                  </a:cubicBezTo>
                  <a:cubicBezTo>
                    <a:pt x="297" y="520"/>
                    <a:pt x="262" y="510"/>
                    <a:pt x="231" y="492"/>
                  </a:cubicBezTo>
                  <a:cubicBezTo>
                    <a:pt x="184" y="466"/>
                    <a:pt x="151" y="423"/>
                    <a:pt x="135" y="372"/>
                  </a:cubicBezTo>
                  <a:cubicBezTo>
                    <a:pt x="121" y="319"/>
                    <a:pt x="129" y="267"/>
                    <a:pt x="155" y="220"/>
                  </a:cubicBezTo>
                  <a:cubicBezTo>
                    <a:pt x="182" y="173"/>
                    <a:pt x="225" y="138"/>
                    <a:pt x="275" y="124"/>
                  </a:cubicBezTo>
                  <a:cubicBezTo>
                    <a:pt x="294" y="118"/>
                    <a:pt x="312" y="116"/>
                    <a:pt x="330" y="116"/>
                  </a:cubicBezTo>
                  <a:close/>
                  <a:moveTo>
                    <a:pt x="330" y="1"/>
                  </a:moveTo>
                  <a:cubicBezTo>
                    <a:pt x="301" y="1"/>
                    <a:pt x="273" y="5"/>
                    <a:pt x="245" y="12"/>
                  </a:cubicBezTo>
                  <a:cubicBezTo>
                    <a:pt x="164" y="35"/>
                    <a:pt x="96" y="90"/>
                    <a:pt x="54" y="163"/>
                  </a:cubicBezTo>
                  <a:cubicBezTo>
                    <a:pt x="13" y="236"/>
                    <a:pt x="1" y="321"/>
                    <a:pt x="25" y="403"/>
                  </a:cubicBezTo>
                  <a:cubicBezTo>
                    <a:pt x="48" y="484"/>
                    <a:pt x="100" y="551"/>
                    <a:pt x="174" y="594"/>
                  </a:cubicBezTo>
                  <a:cubicBezTo>
                    <a:pt x="223" y="620"/>
                    <a:pt x="275" y="635"/>
                    <a:pt x="328" y="635"/>
                  </a:cubicBezTo>
                  <a:cubicBezTo>
                    <a:pt x="357" y="635"/>
                    <a:pt x="385" y="631"/>
                    <a:pt x="414" y="622"/>
                  </a:cubicBezTo>
                  <a:cubicBezTo>
                    <a:pt x="495" y="600"/>
                    <a:pt x="564" y="547"/>
                    <a:pt x="605" y="474"/>
                  </a:cubicBezTo>
                  <a:cubicBezTo>
                    <a:pt x="648" y="401"/>
                    <a:pt x="658" y="315"/>
                    <a:pt x="635" y="234"/>
                  </a:cubicBezTo>
                  <a:cubicBezTo>
                    <a:pt x="613" y="153"/>
                    <a:pt x="558" y="84"/>
                    <a:pt x="485" y="43"/>
                  </a:cubicBezTo>
                  <a:cubicBezTo>
                    <a:pt x="437" y="15"/>
                    <a:pt x="384" y="1"/>
                    <a:pt x="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409;p24">
              <a:extLst>
                <a:ext uri="{FF2B5EF4-FFF2-40B4-BE49-F238E27FC236}">
                  <a16:creationId xmlns:a16="http://schemas.microsoft.com/office/drawing/2014/main" id="{8DD95640-3A36-1A7C-F104-44E8C4957803}"/>
                </a:ext>
              </a:extLst>
            </p:cNvPr>
            <p:cNvSpPr/>
            <p:nvPr/>
          </p:nvSpPr>
          <p:spPr>
            <a:xfrm>
              <a:off x="2458150" y="1540100"/>
              <a:ext cx="18075" cy="15825"/>
            </a:xfrm>
            <a:custGeom>
              <a:avLst/>
              <a:gdLst/>
              <a:ahLst/>
              <a:cxnLst/>
              <a:rect l="l" t="t" r="r" b="b"/>
              <a:pathLst>
                <a:path w="723" h="633" extrusionOk="0">
                  <a:moveTo>
                    <a:pt x="362" y="116"/>
                  </a:moveTo>
                  <a:cubicBezTo>
                    <a:pt x="395" y="116"/>
                    <a:pt x="429" y="124"/>
                    <a:pt x="460" y="141"/>
                  </a:cubicBezTo>
                  <a:cubicBezTo>
                    <a:pt x="558" y="196"/>
                    <a:pt x="592" y="320"/>
                    <a:pt x="537" y="415"/>
                  </a:cubicBezTo>
                  <a:cubicBezTo>
                    <a:pt x="500" y="481"/>
                    <a:pt x="431" y="518"/>
                    <a:pt x="361" y="518"/>
                  </a:cubicBezTo>
                  <a:cubicBezTo>
                    <a:pt x="327" y="518"/>
                    <a:pt x="293" y="510"/>
                    <a:pt x="263" y="493"/>
                  </a:cubicBezTo>
                  <a:cubicBezTo>
                    <a:pt x="167" y="438"/>
                    <a:pt x="133" y="314"/>
                    <a:pt x="187" y="218"/>
                  </a:cubicBezTo>
                  <a:cubicBezTo>
                    <a:pt x="224" y="153"/>
                    <a:pt x="291" y="116"/>
                    <a:pt x="362" y="116"/>
                  </a:cubicBezTo>
                  <a:close/>
                  <a:moveTo>
                    <a:pt x="362" y="0"/>
                  </a:moveTo>
                  <a:cubicBezTo>
                    <a:pt x="252" y="0"/>
                    <a:pt x="144" y="58"/>
                    <a:pt x="86" y="161"/>
                  </a:cubicBezTo>
                  <a:cubicBezTo>
                    <a:pt x="0" y="314"/>
                    <a:pt x="53" y="507"/>
                    <a:pt x="206" y="592"/>
                  </a:cubicBezTo>
                  <a:cubicBezTo>
                    <a:pt x="255" y="621"/>
                    <a:pt x="307" y="633"/>
                    <a:pt x="360" y="633"/>
                  </a:cubicBezTo>
                  <a:cubicBezTo>
                    <a:pt x="472" y="633"/>
                    <a:pt x="578" y="576"/>
                    <a:pt x="637" y="472"/>
                  </a:cubicBezTo>
                  <a:cubicBezTo>
                    <a:pt x="722" y="320"/>
                    <a:pt x="669" y="126"/>
                    <a:pt x="517" y="41"/>
                  </a:cubicBezTo>
                  <a:cubicBezTo>
                    <a:pt x="468" y="13"/>
                    <a:pt x="415" y="0"/>
                    <a:pt x="3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410;p24">
              <a:extLst>
                <a:ext uri="{FF2B5EF4-FFF2-40B4-BE49-F238E27FC236}">
                  <a16:creationId xmlns:a16="http://schemas.microsoft.com/office/drawing/2014/main" id="{A44A6F34-F0F9-8913-BB02-9E7446E45509}"/>
                </a:ext>
              </a:extLst>
            </p:cNvPr>
            <p:cNvSpPr/>
            <p:nvPr/>
          </p:nvSpPr>
          <p:spPr>
            <a:xfrm>
              <a:off x="2443300" y="1632075"/>
              <a:ext cx="18125" cy="15825"/>
            </a:xfrm>
            <a:custGeom>
              <a:avLst/>
              <a:gdLst/>
              <a:ahLst/>
              <a:cxnLst/>
              <a:rect l="l" t="t" r="r" b="b"/>
              <a:pathLst>
                <a:path w="725" h="633" extrusionOk="0">
                  <a:moveTo>
                    <a:pt x="362" y="116"/>
                  </a:moveTo>
                  <a:cubicBezTo>
                    <a:pt x="397" y="116"/>
                    <a:pt x="432" y="124"/>
                    <a:pt x="462" y="143"/>
                  </a:cubicBezTo>
                  <a:cubicBezTo>
                    <a:pt x="558" y="198"/>
                    <a:pt x="592" y="320"/>
                    <a:pt x="537" y="415"/>
                  </a:cubicBezTo>
                  <a:cubicBezTo>
                    <a:pt x="500" y="481"/>
                    <a:pt x="431" y="519"/>
                    <a:pt x="361" y="519"/>
                  </a:cubicBezTo>
                  <a:cubicBezTo>
                    <a:pt x="327" y="519"/>
                    <a:pt x="294" y="510"/>
                    <a:pt x="263" y="493"/>
                  </a:cubicBezTo>
                  <a:cubicBezTo>
                    <a:pt x="167" y="438"/>
                    <a:pt x="133" y="316"/>
                    <a:pt x="188" y="218"/>
                  </a:cubicBezTo>
                  <a:cubicBezTo>
                    <a:pt x="214" y="171"/>
                    <a:pt x="257" y="139"/>
                    <a:pt x="310" y="124"/>
                  </a:cubicBezTo>
                  <a:cubicBezTo>
                    <a:pt x="326" y="118"/>
                    <a:pt x="344" y="116"/>
                    <a:pt x="362" y="116"/>
                  </a:cubicBezTo>
                  <a:close/>
                  <a:moveTo>
                    <a:pt x="363" y="0"/>
                  </a:moveTo>
                  <a:cubicBezTo>
                    <a:pt x="253" y="0"/>
                    <a:pt x="145" y="58"/>
                    <a:pt x="86" y="161"/>
                  </a:cubicBezTo>
                  <a:cubicBezTo>
                    <a:pt x="0" y="314"/>
                    <a:pt x="55" y="507"/>
                    <a:pt x="206" y="592"/>
                  </a:cubicBezTo>
                  <a:cubicBezTo>
                    <a:pt x="255" y="621"/>
                    <a:pt x="310" y="633"/>
                    <a:pt x="362" y="633"/>
                  </a:cubicBezTo>
                  <a:cubicBezTo>
                    <a:pt x="472" y="633"/>
                    <a:pt x="580" y="576"/>
                    <a:pt x="639" y="472"/>
                  </a:cubicBezTo>
                  <a:cubicBezTo>
                    <a:pt x="724" y="322"/>
                    <a:pt x="670" y="129"/>
                    <a:pt x="519" y="41"/>
                  </a:cubicBezTo>
                  <a:cubicBezTo>
                    <a:pt x="470" y="13"/>
                    <a:pt x="416" y="0"/>
                    <a:pt x="3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411;p24">
              <a:extLst>
                <a:ext uri="{FF2B5EF4-FFF2-40B4-BE49-F238E27FC236}">
                  <a16:creationId xmlns:a16="http://schemas.microsoft.com/office/drawing/2014/main" id="{D0E75513-7172-1BB4-5336-B87CB4EE4A87}"/>
                </a:ext>
              </a:extLst>
            </p:cNvPr>
            <p:cNvSpPr/>
            <p:nvPr/>
          </p:nvSpPr>
          <p:spPr>
            <a:xfrm>
              <a:off x="2423075" y="1707375"/>
              <a:ext cx="18075" cy="15825"/>
            </a:xfrm>
            <a:custGeom>
              <a:avLst/>
              <a:gdLst/>
              <a:ahLst/>
              <a:cxnLst/>
              <a:rect l="l" t="t" r="r" b="b"/>
              <a:pathLst>
                <a:path w="723" h="633" extrusionOk="0">
                  <a:moveTo>
                    <a:pt x="361" y="116"/>
                  </a:moveTo>
                  <a:cubicBezTo>
                    <a:pt x="395" y="116"/>
                    <a:pt x="429" y="125"/>
                    <a:pt x="460" y="141"/>
                  </a:cubicBezTo>
                  <a:cubicBezTo>
                    <a:pt x="506" y="167"/>
                    <a:pt x="541" y="210"/>
                    <a:pt x="555" y="263"/>
                  </a:cubicBezTo>
                  <a:cubicBezTo>
                    <a:pt x="570" y="316"/>
                    <a:pt x="561" y="368"/>
                    <a:pt x="537" y="415"/>
                  </a:cubicBezTo>
                  <a:cubicBezTo>
                    <a:pt x="500" y="481"/>
                    <a:pt x="431" y="519"/>
                    <a:pt x="360" y="519"/>
                  </a:cubicBezTo>
                  <a:cubicBezTo>
                    <a:pt x="327" y="519"/>
                    <a:pt x="293" y="510"/>
                    <a:pt x="262" y="492"/>
                  </a:cubicBezTo>
                  <a:cubicBezTo>
                    <a:pt x="165" y="438"/>
                    <a:pt x="130" y="314"/>
                    <a:pt x="185" y="218"/>
                  </a:cubicBezTo>
                  <a:cubicBezTo>
                    <a:pt x="224" y="153"/>
                    <a:pt x="290" y="117"/>
                    <a:pt x="361" y="116"/>
                  </a:cubicBezTo>
                  <a:close/>
                  <a:moveTo>
                    <a:pt x="362" y="0"/>
                  </a:moveTo>
                  <a:cubicBezTo>
                    <a:pt x="251" y="0"/>
                    <a:pt x="143" y="58"/>
                    <a:pt x="85" y="161"/>
                  </a:cubicBezTo>
                  <a:cubicBezTo>
                    <a:pt x="0" y="314"/>
                    <a:pt x="53" y="507"/>
                    <a:pt x="205" y="592"/>
                  </a:cubicBezTo>
                  <a:cubicBezTo>
                    <a:pt x="254" y="621"/>
                    <a:pt x="307" y="633"/>
                    <a:pt x="360" y="633"/>
                  </a:cubicBezTo>
                  <a:cubicBezTo>
                    <a:pt x="472" y="633"/>
                    <a:pt x="578" y="576"/>
                    <a:pt x="637" y="472"/>
                  </a:cubicBezTo>
                  <a:cubicBezTo>
                    <a:pt x="722" y="320"/>
                    <a:pt x="669" y="126"/>
                    <a:pt x="517" y="41"/>
                  </a:cubicBezTo>
                  <a:cubicBezTo>
                    <a:pt x="468" y="13"/>
                    <a:pt x="415" y="0"/>
                    <a:pt x="362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412;p24">
              <a:extLst>
                <a:ext uri="{FF2B5EF4-FFF2-40B4-BE49-F238E27FC236}">
                  <a16:creationId xmlns:a16="http://schemas.microsoft.com/office/drawing/2014/main" id="{092EA52A-901C-4EE0-6EC7-1DFCEC4C67B8}"/>
                </a:ext>
              </a:extLst>
            </p:cNvPr>
            <p:cNvSpPr/>
            <p:nvPr/>
          </p:nvSpPr>
          <p:spPr>
            <a:xfrm>
              <a:off x="2389050" y="1767475"/>
              <a:ext cx="18125" cy="15875"/>
            </a:xfrm>
            <a:custGeom>
              <a:avLst/>
              <a:gdLst/>
              <a:ahLst/>
              <a:cxnLst/>
              <a:rect l="l" t="t" r="r" b="b"/>
              <a:pathLst>
                <a:path w="725" h="635" extrusionOk="0">
                  <a:moveTo>
                    <a:pt x="363" y="116"/>
                  </a:moveTo>
                  <a:cubicBezTo>
                    <a:pt x="397" y="116"/>
                    <a:pt x="430" y="124"/>
                    <a:pt x="462" y="143"/>
                  </a:cubicBezTo>
                  <a:cubicBezTo>
                    <a:pt x="558" y="195"/>
                    <a:pt x="592" y="319"/>
                    <a:pt x="537" y="415"/>
                  </a:cubicBezTo>
                  <a:cubicBezTo>
                    <a:pt x="511" y="462"/>
                    <a:pt x="468" y="496"/>
                    <a:pt x="415" y="511"/>
                  </a:cubicBezTo>
                  <a:cubicBezTo>
                    <a:pt x="398" y="516"/>
                    <a:pt x="379" y="518"/>
                    <a:pt x="361" y="518"/>
                  </a:cubicBezTo>
                  <a:cubicBezTo>
                    <a:pt x="327" y="518"/>
                    <a:pt x="293" y="510"/>
                    <a:pt x="263" y="492"/>
                  </a:cubicBezTo>
                  <a:cubicBezTo>
                    <a:pt x="216" y="466"/>
                    <a:pt x="184" y="423"/>
                    <a:pt x="169" y="370"/>
                  </a:cubicBezTo>
                  <a:cubicBezTo>
                    <a:pt x="155" y="319"/>
                    <a:pt x="161" y="265"/>
                    <a:pt x="188" y="218"/>
                  </a:cubicBezTo>
                  <a:cubicBezTo>
                    <a:pt x="224" y="153"/>
                    <a:pt x="293" y="116"/>
                    <a:pt x="363" y="116"/>
                  </a:cubicBezTo>
                  <a:close/>
                  <a:moveTo>
                    <a:pt x="363" y="0"/>
                  </a:moveTo>
                  <a:cubicBezTo>
                    <a:pt x="253" y="0"/>
                    <a:pt x="145" y="58"/>
                    <a:pt x="86" y="161"/>
                  </a:cubicBezTo>
                  <a:cubicBezTo>
                    <a:pt x="1" y="313"/>
                    <a:pt x="55" y="507"/>
                    <a:pt x="206" y="592"/>
                  </a:cubicBezTo>
                  <a:cubicBezTo>
                    <a:pt x="257" y="620"/>
                    <a:pt x="310" y="633"/>
                    <a:pt x="363" y="633"/>
                  </a:cubicBezTo>
                  <a:lnTo>
                    <a:pt x="363" y="635"/>
                  </a:lnTo>
                  <a:cubicBezTo>
                    <a:pt x="472" y="635"/>
                    <a:pt x="580" y="576"/>
                    <a:pt x="639" y="472"/>
                  </a:cubicBezTo>
                  <a:cubicBezTo>
                    <a:pt x="725" y="321"/>
                    <a:pt x="670" y="128"/>
                    <a:pt x="519" y="41"/>
                  </a:cubicBezTo>
                  <a:cubicBezTo>
                    <a:pt x="470" y="13"/>
                    <a:pt x="416" y="0"/>
                    <a:pt x="363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413;p24">
              <a:extLst>
                <a:ext uri="{FF2B5EF4-FFF2-40B4-BE49-F238E27FC236}">
                  <a16:creationId xmlns:a16="http://schemas.microsoft.com/office/drawing/2014/main" id="{328BB295-15B3-9FC8-B3A0-611E421C7833}"/>
                </a:ext>
              </a:extLst>
            </p:cNvPr>
            <p:cNvSpPr/>
            <p:nvPr/>
          </p:nvSpPr>
          <p:spPr>
            <a:xfrm>
              <a:off x="2347675" y="1840700"/>
              <a:ext cx="17250" cy="15875"/>
            </a:xfrm>
            <a:custGeom>
              <a:avLst/>
              <a:gdLst/>
              <a:ahLst/>
              <a:cxnLst/>
              <a:rect l="l" t="t" r="r" b="b"/>
              <a:pathLst>
                <a:path w="690" h="635" extrusionOk="0">
                  <a:moveTo>
                    <a:pt x="362" y="116"/>
                  </a:moveTo>
                  <a:cubicBezTo>
                    <a:pt x="395" y="116"/>
                    <a:pt x="429" y="126"/>
                    <a:pt x="460" y="142"/>
                  </a:cubicBezTo>
                  <a:cubicBezTo>
                    <a:pt x="506" y="169"/>
                    <a:pt x="541" y="211"/>
                    <a:pt x="555" y="264"/>
                  </a:cubicBezTo>
                  <a:cubicBezTo>
                    <a:pt x="570" y="315"/>
                    <a:pt x="561" y="370"/>
                    <a:pt x="535" y="417"/>
                  </a:cubicBezTo>
                  <a:cubicBezTo>
                    <a:pt x="509" y="463"/>
                    <a:pt x="466" y="496"/>
                    <a:pt x="415" y="510"/>
                  </a:cubicBezTo>
                  <a:cubicBezTo>
                    <a:pt x="397" y="516"/>
                    <a:pt x="378" y="519"/>
                    <a:pt x="360" y="519"/>
                  </a:cubicBezTo>
                  <a:cubicBezTo>
                    <a:pt x="326" y="519"/>
                    <a:pt x="293" y="509"/>
                    <a:pt x="262" y="492"/>
                  </a:cubicBezTo>
                  <a:cubicBezTo>
                    <a:pt x="216" y="465"/>
                    <a:pt x="181" y="423"/>
                    <a:pt x="167" y="372"/>
                  </a:cubicBezTo>
                  <a:cubicBezTo>
                    <a:pt x="153" y="319"/>
                    <a:pt x="159" y="266"/>
                    <a:pt x="185" y="219"/>
                  </a:cubicBezTo>
                  <a:cubicBezTo>
                    <a:pt x="212" y="173"/>
                    <a:pt x="254" y="138"/>
                    <a:pt x="307" y="124"/>
                  </a:cubicBezTo>
                  <a:cubicBezTo>
                    <a:pt x="325" y="120"/>
                    <a:pt x="342" y="116"/>
                    <a:pt x="360" y="116"/>
                  </a:cubicBezTo>
                  <a:close/>
                  <a:moveTo>
                    <a:pt x="361" y="0"/>
                  </a:moveTo>
                  <a:cubicBezTo>
                    <a:pt x="333" y="0"/>
                    <a:pt x="305" y="4"/>
                    <a:pt x="277" y="12"/>
                  </a:cubicBezTo>
                  <a:cubicBezTo>
                    <a:pt x="195" y="34"/>
                    <a:pt x="126" y="87"/>
                    <a:pt x="86" y="162"/>
                  </a:cubicBezTo>
                  <a:cubicBezTo>
                    <a:pt x="0" y="313"/>
                    <a:pt x="53" y="506"/>
                    <a:pt x="205" y="594"/>
                  </a:cubicBezTo>
                  <a:cubicBezTo>
                    <a:pt x="254" y="620"/>
                    <a:pt x="307" y="634"/>
                    <a:pt x="360" y="634"/>
                  </a:cubicBezTo>
                  <a:cubicBezTo>
                    <a:pt x="470" y="634"/>
                    <a:pt x="578" y="575"/>
                    <a:pt x="637" y="474"/>
                  </a:cubicBezTo>
                  <a:cubicBezTo>
                    <a:pt x="677" y="400"/>
                    <a:pt x="690" y="315"/>
                    <a:pt x="665" y="234"/>
                  </a:cubicBezTo>
                  <a:cubicBezTo>
                    <a:pt x="643" y="152"/>
                    <a:pt x="590" y="83"/>
                    <a:pt x="517" y="42"/>
                  </a:cubicBezTo>
                  <a:cubicBezTo>
                    <a:pt x="469" y="14"/>
                    <a:pt x="415" y="0"/>
                    <a:pt x="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414;p24">
              <a:extLst>
                <a:ext uri="{FF2B5EF4-FFF2-40B4-BE49-F238E27FC236}">
                  <a16:creationId xmlns:a16="http://schemas.microsoft.com/office/drawing/2014/main" id="{CE023087-716F-FF0C-D2BB-1FF62CC77EAB}"/>
                </a:ext>
              </a:extLst>
            </p:cNvPr>
            <p:cNvSpPr/>
            <p:nvPr/>
          </p:nvSpPr>
          <p:spPr>
            <a:xfrm>
              <a:off x="2306225" y="1913950"/>
              <a:ext cx="18075" cy="15875"/>
            </a:xfrm>
            <a:custGeom>
              <a:avLst/>
              <a:gdLst/>
              <a:ahLst/>
              <a:cxnLst/>
              <a:rect l="l" t="t" r="r" b="b"/>
              <a:pathLst>
                <a:path w="723" h="635" extrusionOk="0">
                  <a:moveTo>
                    <a:pt x="362" y="116"/>
                  </a:moveTo>
                  <a:cubicBezTo>
                    <a:pt x="396" y="116"/>
                    <a:pt x="430" y="125"/>
                    <a:pt x="460" y="143"/>
                  </a:cubicBezTo>
                  <a:cubicBezTo>
                    <a:pt x="507" y="169"/>
                    <a:pt x="542" y="212"/>
                    <a:pt x="556" y="263"/>
                  </a:cubicBezTo>
                  <a:cubicBezTo>
                    <a:pt x="570" y="316"/>
                    <a:pt x="564" y="370"/>
                    <a:pt x="538" y="417"/>
                  </a:cubicBezTo>
                  <a:cubicBezTo>
                    <a:pt x="511" y="464"/>
                    <a:pt x="466" y="497"/>
                    <a:pt x="415" y="511"/>
                  </a:cubicBezTo>
                  <a:cubicBezTo>
                    <a:pt x="397" y="516"/>
                    <a:pt x="378" y="518"/>
                    <a:pt x="360" y="518"/>
                  </a:cubicBezTo>
                  <a:cubicBezTo>
                    <a:pt x="326" y="518"/>
                    <a:pt x="293" y="510"/>
                    <a:pt x="263" y="492"/>
                  </a:cubicBezTo>
                  <a:cubicBezTo>
                    <a:pt x="165" y="438"/>
                    <a:pt x="133" y="316"/>
                    <a:pt x="186" y="218"/>
                  </a:cubicBezTo>
                  <a:cubicBezTo>
                    <a:pt x="212" y="171"/>
                    <a:pt x="257" y="139"/>
                    <a:pt x="308" y="124"/>
                  </a:cubicBezTo>
                  <a:cubicBezTo>
                    <a:pt x="326" y="118"/>
                    <a:pt x="344" y="116"/>
                    <a:pt x="362" y="116"/>
                  </a:cubicBezTo>
                  <a:close/>
                  <a:moveTo>
                    <a:pt x="363" y="1"/>
                  </a:moveTo>
                  <a:cubicBezTo>
                    <a:pt x="334" y="1"/>
                    <a:pt x="305" y="5"/>
                    <a:pt x="277" y="13"/>
                  </a:cubicBezTo>
                  <a:cubicBezTo>
                    <a:pt x="196" y="35"/>
                    <a:pt x="127" y="88"/>
                    <a:pt x="86" y="161"/>
                  </a:cubicBezTo>
                  <a:cubicBezTo>
                    <a:pt x="1" y="313"/>
                    <a:pt x="53" y="507"/>
                    <a:pt x="206" y="592"/>
                  </a:cubicBezTo>
                  <a:cubicBezTo>
                    <a:pt x="255" y="621"/>
                    <a:pt x="308" y="635"/>
                    <a:pt x="361" y="635"/>
                  </a:cubicBezTo>
                  <a:cubicBezTo>
                    <a:pt x="472" y="635"/>
                    <a:pt x="578" y="576"/>
                    <a:pt x="637" y="474"/>
                  </a:cubicBezTo>
                  <a:cubicBezTo>
                    <a:pt x="723" y="322"/>
                    <a:pt x="670" y="128"/>
                    <a:pt x="517" y="41"/>
                  </a:cubicBezTo>
                  <a:cubicBezTo>
                    <a:pt x="469" y="14"/>
                    <a:pt x="416" y="1"/>
                    <a:pt x="3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415;p24">
              <a:extLst>
                <a:ext uri="{FF2B5EF4-FFF2-40B4-BE49-F238E27FC236}">
                  <a16:creationId xmlns:a16="http://schemas.microsoft.com/office/drawing/2014/main" id="{C38BCC7C-72C9-728C-6690-DA552CDB5DDE}"/>
                </a:ext>
              </a:extLst>
            </p:cNvPr>
            <p:cNvSpPr/>
            <p:nvPr/>
          </p:nvSpPr>
          <p:spPr>
            <a:xfrm>
              <a:off x="2368300" y="1411525"/>
              <a:ext cx="147525" cy="468900"/>
            </a:xfrm>
            <a:custGeom>
              <a:avLst/>
              <a:gdLst/>
              <a:ahLst/>
              <a:cxnLst/>
              <a:rect l="l" t="t" r="r" b="b"/>
              <a:pathLst>
                <a:path w="5901" h="18756" extrusionOk="0">
                  <a:moveTo>
                    <a:pt x="4397" y="1"/>
                  </a:moveTo>
                  <a:cubicBezTo>
                    <a:pt x="4204" y="1"/>
                    <a:pt x="4074" y="122"/>
                    <a:pt x="4074" y="122"/>
                  </a:cubicBezTo>
                  <a:cubicBezTo>
                    <a:pt x="5034" y="8548"/>
                    <a:pt x="143" y="17283"/>
                    <a:pt x="143" y="17283"/>
                  </a:cubicBezTo>
                  <a:cubicBezTo>
                    <a:pt x="1" y="17797"/>
                    <a:pt x="204" y="18755"/>
                    <a:pt x="204" y="18755"/>
                  </a:cubicBezTo>
                  <a:cubicBezTo>
                    <a:pt x="519" y="18635"/>
                    <a:pt x="1864" y="17661"/>
                    <a:pt x="2262" y="17043"/>
                  </a:cubicBezTo>
                  <a:cubicBezTo>
                    <a:pt x="2661" y="16426"/>
                    <a:pt x="4353" y="11682"/>
                    <a:pt x="4353" y="11682"/>
                  </a:cubicBezTo>
                  <a:cubicBezTo>
                    <a:pt x="5901" y="4476"/>
                    <a:pt x="4851" y="240"/>
                    <a:pt x="4851" y="240"/>
                  </a:cubicBezTo>
                  <a:cubicBezTo>
                    <a:pt x="4685" y="56"/>
                    <a:pt x="4527" y="1"/>
                    <a:pt x="43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416;p24">
              <a:extLst>
                <a:ext uri="{FF2B5EF4-FFF2-40B4-BE49-F238E27FC236}">
                  <a16:creationId xmlns:a16="http://schemas.microsoft.com/office/drawing/2014/main" id="{FBB85361-B236-223A-F645-61ECEA655684}"/>
                </a:ext>
              </a:extLst>
            </p:cNvPr>
            <p:cNvSpPr/>
            <p:nvPr/>
          </p:nvSpPr>
          <p:spPr>
            <a:xfrm>
              <a:off x="2366975" y="1410225"/>
              <a:ext cx="149775" cy="471500"/>
            </a:xfrm>
            <a:custGeom>
              <a:avLst/>
              <a:gdLst/>
              <a:ahLst/>
              <a:cxnLst/>
              <a:rect l="l" t="t" r="r" b="b"/>
              <a:pathLst>
                <a:path w="5991" h="18860" extrusionOk="0">
                  <a:moveTo>
                    <a:pt x="4443" y="106"/>
                  </a:moveTo>
                  <a:cubicBezTo>
                    <a:pt x="4452" y="106"/>
                    <a:pt x="4462" y="106"/>
                    <a:pt x="4471" y="107"/>
                  </a:cubicBezTo>
                  <a:cubicBezTo>
                    <a:pt x="4603" y="113"/>
                    <a:pt x="4731" y="184"/>
                    <a:pt x="4855" y="317"/>
                  </a:cubicBezTo>
                  <a:cubicBezTo>
                    <a:pt x="4916" y="581"/>
                    <a:pt x="5840" y="4805"/>
                    <a:pt x="4355" y="11715"/>
                  </a:cubicBezTo>
                  <a:cubicBezTo>
                    <a:pt x="4339" y="11764"/>
                    <a:pt x="2661" y="16462"/>
                    <a:pt x="2271" y="17066"/>
                  </a:cubicBezTo>
                  <a:cubicBezTo>
                    <a:pt x="1904" y="17636"/>
                    <a:pt x="694" y="18537"/>
                    <a:pt x="296" y="18732"/>
                  </a:cubicBezTo>
                  <a:cubicBezTo>
                    <a:pt x="255" y="18510"/>
                    <a:pt x="131" y="17772"/>
                    <a:pt x="243" y="17361"/>
                  </a:cubicBezTo>
                  <a:cubicBezTo>
                    <a:pt x="292" y="17274"/>
                    <a:pt x="5120" y="8535"/>
                    <a:pt x="4184" y="197"/>
                  </a:cubicBezTo>
                  <a:cubicBezTo>
                    <a:pt x="4222" y="168"/>
                    <a:pt x="4318" y="106"/>
                    <a:pt x="4443" y="106"/>
                  </a:cubicBezTo>
                  <a:close/>
                  <a:moveTo>
                    <a:pt x="4445" y="1"/>
                  </a:moveTo>
                  <a:cubicBezTo>
                    <a:pt x="4231" y="1"/>
                    <a:pt x="4097" y="130"/>
                    <a:pt x="4091" y="136"/>
                  </a:cubicBezTo>
                  <a:cubicBezTo>
                    <a:pt x="4078" y="148"/>
                    <a:pt x="4072" y="164"/>
                    <a:pt x="4074" y="180"/>
                  </a:cubicBezTo>
                  <a:cubicBezTo>
                    <a:pt x="5022" y="8492"/>
                    <a:pt x="200" y="17223"/>
                    <a:pt x="145" y="17322"/>
                  </a:cubicBezTo>
                  <a:cubicBezTo>
                    <a:pt x="1" y="17843"/>
                    <a:pt x="196" y="18779"/>
                    <a:pt x="204" y="18817"/>
                  </a:cubicBezTo>
                  <a:cubicBezTo>
                    <a:pt x="208" y="18833"/>
                    <a:pt x="219" y="18846"/>
                    <a:pt x="231" y="18854"/>
                  </a:cubicBezTo>
                  <a:cubicBezTo>
                    <a:pt x="239" y="18858"/>
                    <a:pt x="249" y="18860"/>
                    <a:pt x="257" y="18860"/>
                  </a:cubicBezTo>
                  <a:cubicBezTo>
                    <a:pt x="263" y="18860"/>
                    <a:pt x="269" y="18860"/>
                    <a:pt x="275" y="18858"/>
                  </a:cubicBezTo>
                  <a:cubicBezTo>
                    <a:pt x="613" y="18730"/>
                    <a:pt x="1955" y="17754"/>
                    <a:pt x="2360" y="17125"/>
                  </a:cubicBezTo>
                  <a:cubicBezTo>
                    <a:pt x="2757" y="16509"/>
                    <a:pt x="4386" y="11945"/>
                    <a:pt x="4457" y="11746"/>
                  </a:cubicBezTo>
                  <a:cubicBezTo>
                    <a:pt x="5990" y="4610"/>
                    <a:pt x="4965" y="321"/>
                    <a:pt x="4955" y="280"/>
                  </a:cubicBezTo>
                  <a:cubicBezTo>
                    <a:pt x="4953" y="270"/>
                    <a:pt x="4949" y="262"/>
                    <a:pt x="4943" y="255"/>
                  </a:cubicBezTo>
                  <a:cubicBezTo>
                    <a:pt x="4796" y="95"/>
                    <a:pt x="4638" y="7"/>
                    <a:pt x="4473" y="1"/>
                  </a:cubicBezTo>
                  <a:cubicBezTo>
                    <a:pt x="4463" y="1"/>
                    <a:pt x="4454" y="1"/>
                    <a:pt x="44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417;p24">
              <a:extLst>
                <a:ext uri="{FF2B5EF4-FFF2-40B4-BE49-F238E27FC236}">
                  <a16:creationId xmlns:a16="http://schemas.microsoft.com/office/drawing/2014/main" id="{DD9B9CF1-CB06-AA85-D655-EE5BAAC2E2B4}"/>
                </a:ext>
              </a:extLst>
            </p:cNvPr>
            <p:cNvSpPr/>
            <p:nvPr/>
          </p:nvSpPr>
          <p:spPr>
            <a:xfrm>
              <a:off x="2460325" y="1373700"/>
              <a:ext cx="34350" cy="44100"/>
            </a:xfrm>
            <a:custGeom>
              <a:avLst/>
              <a:gdLst/>
              <a:ahLst/>
              <a:cxnLst/>
              <a:rect l="l" t="t" r="r" b="b"/>
              <a:pathLst>
                <a:path w="1374" h="1764" extrusionOk="0">
                  <a:moveTo>
                    <a:pt x="726" y="1"/>
                  </a:moveTo>
                  <a:cubicBezTo>
                    <a:pt x="615" y="1"/>
                    <a:pt x="498" y="38"/>
                    <a:pt x="412" y="159"/>
                  </a:cubicBezTo>
                  <a:cubicBezTo>
                    <a:pt x="215" y="429"/>
                    <a:pt x="88" y="448"/>
                    <a:pt x="56" y="448"/>
                  </a:cubicBezTo>
                  <a:cubicBezTo>
                    <a:pt x="50" y="448"/>
                    <a:pt x="48" y="447"/>
                    <a:pt x="48" y="447"/>
                  </a:cubicBezTo>
                  <a:lnTo>
                    <a:pt x="48" y="449"/>
                  </a:lnTo>
                  <a:cubicBezTo>
                    <a:pt x="48" y="449"/>
                    <a:pt x="1" y="1365"/>
                    <a:pt x="393" y="1635"/>
                  </a:cubicBezTo>
                  <a:cubicBezTo>
                    <a:pt x="393" y="1635"/>
                    <a:pt x="476" y="1626"/>
                    <a:pt x="591" y="1626"/>
                  </a:cubicBezTo>
                  <a:cubicBezTo>
                    <a:pt x="775" y="1626"/>
                    <a:pt x="1040" y="1649"/>
                    <a:pt x="1188" y="1763"/>
                  </a:cubicBezTo>
                  <a:cubicBezTo>
                    <a:pt x="1188" y="1763"/>
                    <a:pt x="1374" y="1346"/>
                    <a:pt x="1288" y="1149"/>
                  </a:cubicBezTo>
                  <a:lnTo>
                    <a:pt x="1075" y="100"/>
                  </a:lnTo>
                  <a:cubicBezTo>
                    <a:pt x="1075" y="100"/>
                    <a:pt x="908" y="1"/>
                    <a:pt x="7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418;p24">
              <a:extLst>
                <a:ext uri="{FF2B5EF4-FFF2-40B4-BE49-F238E27FC236}">
                  <a16:creationId xmlns:a16="http://schemas.microsoft.com/office/drawing/2014/main" id="{9712AA7D-5795-C600-84B7-357C2F8C9DC8}"/>
                </a:ext>
              </a:extLst>
            </p:cNvPr>
            <p:cNvSpPr/>
            <p:nvPr/>
          </p:nvSpPr>
          <p:spPr>
            <a:xfrm>
              <a:off x="2461150" y="1373700"/>
              <a:ext cx="29825" cy="25525"/>
            </a:xfrm>
            <a:custGeom>
              <a:avLst/>
              <a:gdLst/>
              <a:ahLst/>
              <a:cxnLst/>
              <a:rect l="l" t="t" r="r" b="b"/>
              <a:pathLst>
                <a:path w="1193" h="1021" extrusionOk="0">
                  <a:moveTo>
                    <a:pt x="693" y="1"/>
                  </a:moveTo>
                  <a:cubicBezTo>
                    <a:pt x="582" y="1"/>
                    <a:pt x="465" y="38"/>
                    <a:pt x="379" y="159"/>
                  </a:cubicBezTo>
                  <a:cubicBezTo>
                    <a:pt x="182" y="429"/>
                    <a:pt x="55" y="448"/>
                    <a:pt x="23" y="448"/>
                  </a:cubicBezTo>
                  <a:cubicBezTo>
                    <a:pt x="17" y="448"/>
                    <a:pt x="15" y="447"/>
                    <a:pt x="15" y="447"/>
                  </a:cubicBezTo>
                  <a:lnTo>
                    <a:pt x="15" y="447"/>
                  </a:lnTo>
                  <a:cubicBezTo>
                    <a:pt x="15" y="447"/>
                    <a:pt x="0" y="726"/>
                    <a:pt x="53" y="1021"/>
                  </a:cubicBezTo>
                  <a:cubicBezTo>
                    <a:pt x="304" y="870"/>
                    <a:pt x="571" y="777"/>
                    <a:pt x="832" y="777"/>
                  </a:cubicBezTo>
                  <a:cubicBezTo>
                    <a:pt x="954" y="777"/>
                    <a:pt x="1075" y="797"/>
                    <a:pt x="1192" y="842"/>
                  </a:cubicBezTo>
                  <a:lnTo>
                    <a:pt x="1042" y="100"/>
                  </a:lnTo>
                  <a:cubicBezTo>
                    <a:pt x="1042" y="100"/>
                    <a:pt x="875" y="1"/>
                    <a:pt x="693" y="1"/>
                  </a:cubicBezTo>
                  <a:close/>
                </a:path>
              </a:pathLst>
            </a:custGeom>
            <a:solidFill>
              <a:srgbClr val="434343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419;p24">
              <a:extLst>
                <a:ext uri="{FF2B5EF4-FFF2-40B4-BE49-F238E27FC236}">
                  <a16:creationId xmlns:a16="http://schemas.microsoft.com/office/drawing/2014/main" id="{1C0A64AA-092C-A659-5088-2869D475EC25}"/>
                </a:ext>
              </a:extLst>
            </p:cNvPr>
            <p:cNvSpPr/>
            <p:nvPr/>
          </p:nvSpPr>
          <p:spPr>
            <a:xfrm>
              <a:off x="2370650" y="1311450"/>
              <a:ext cx="106025" cy="94750"/>
            </a:xfrm>
            <a:custGeom>
              <a:avLst/>
              <a:gdLst/>
              <a:ahLst/>
              <a:cxnLst/>
              <a:rect l="l" t="t" r="r" b="b"/>
              <a:pathLst>
                <a:path w="4241" h="3790" extrusionOk="0">
                  <a:moveTo>
                    <a:pt x="1926" y="1"/>
                  </a:moveTo>
                  <a:lnTo>
                    <a:pt x="0" y="511"/>
                  </a:lnTo>
                  <a:lnTo>
                    <a:pt x="2906" y="3790"/>
                  </a:lnTo>
                  <a:lnTo>
                    <a:pt x="4241" y="2439"/>
                  </a:lnTo>
                  <a:cubicBezTo>
                    <a:pt x="4241" y="2439"/>
                    <a:pt x="2719" y="1113"/>
                    <a:pt x="19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420;p24">
              <a:extLst>
                <a:ext uri="{FF2B5EF4-FFF2-40B4-BE49-F238E27FC236}">
                  <a16:creationId xmlns:a16="http://schemas.microsoft.com/office/drawing/2014/main" id="{61BC0B3C-5DBD-CA99-0C1F-9F5AFCE31C97}"/>
                </a:ext>
              </a:extLst>
            </p:cNvPr>
            <p:cNvSpPr/>
            <p:nvPr/>
          </p:nvSpPr>
          <p:spPr>
            <a:xfrm>
              <a:off x="2487175" y="1368050"/>
              <a:ext cx="35425" cy="51675"/>
            </a:xfrm>
            <a:custGeom>
              <a:avLst/>
              <a:gdLst/>
              <a:ahLst/>
              <a:cxnLst/>
              <a:rect l="l" t="t" r="r" b="b"/>
              <a:pathLst>
                <a:path w="1417" h="2067" extrusionOk="0">
                  <a:moveTo>
                    <a:pt x="409" y="0"/>
                  </a:moveTo>
                  <a:cubicBezTo>
                    <a:pt x="409" y="0"/>
                    <a:pt x="325" y="328"/>
                    <a:pt x="39" y="328"/>
                  </a:cubicBezTo>
                  <a:cubicBezTo>
                    <a:pt x="26" y="328"/>
                    <a:pt x="14" y="327"/>
                    <a:pt x="1" y="326"/>
                  </a:cubicBezTo>
                  <a:lnTo>
                    <a:pt x="1" y="326"/>
                  </a:lnTo>
                  <a:lnTo>
                    <a:pt x="318" y="2067"/>
                  </a:lnTo>
                  <a:lnTo>
                    <a:pt x="1416" y="1572"/>
                  </a:lnTo>
                  <a:lnTo>
                    <a:pt x="944" y="42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421;p24">
              <a:extLst>
                <a:ext uri="{FF2B5EF4-FFF2-40B4-BE49-F238E27FC236}">
                  <a16:creationId xmlns:a16="http://schemas.microsoft.com/office/drawing/2014/main" id="{0C4231F3-EB32-4164-4A54-B0B8D6C8E410}"/>
                </a:ext>
              </a:extLst>
            </p:cNvPr>
            <p:cNvSpPr/>
            <p:nvPr/>
          </p:nvSpPr>
          <p:spPr>
            <a:xfrm>
              <a:off x="2375375" y="1310000"/>
              <a:ext cx="105625" cy="65075"/>
            </a:xfrm>
            <a:custGeom>
              <a:avLst/>
              <a:gdLst/>
              <a:ahLst/>
              <a:cxnLst/>
              <a:rect l="l" t="t" r="r" b="b"/>
              <a:pathLst>
                <a:path w="4225" h="2603" extrusionOk="0">
                  <a:moveTo>
                    <a:pt x="1734" y="1"/>
                  </a:moveTo>
                  <a:cubicBezTo>
                    <a:pt x="1731" y="1"/>
                    <a:pt x="1727" y="1"/>
                    <a:pt x="1723" y="2"/>
                  </a:cubicBezTo>
                  <a:lnTo>
                    <a:pt x="51" y="396"/>
                  </a:lnTo>
                  <a:cubicBezTo>
                    <a:pt x="21" y="402"/>
                    <a:pt x="0" y="435"/>
                    <a:pt x="9" y="466"/>
                  </a:cubicBezTo>
                  <a:cubicBezTo>
                    <a:pt x="14" y="491"/>
                    <a:pt x="37" y="510"/>
                    <a:pt x="63" y="510"/>
                  </a:cubicBezTo>
                  <a:cubicBezTo>
                    <a:pt x="68" y="510"/>
                    <a:pt x="73" y="509"/>
                    <a:pt x="78" y="508"/>
                  </a:cubicBezTo>
                  <a:lnTo>
                    <a:pt x="1713" y="124"/>
                  </a:lnTo>
                  <a:cubicBezTo>
                    <a:pt x="2278" y="886"/>
                    <a:pt x="4046" y="2518"/>
                    <a:pt x="4121" y="2589"/>
                  </a:cubicBezTo>
                  <a:cubicBezTo>
                    <a:pt x="4131" y="2599"/>
                    <a:pt x="4145" y="2603"/>
                    <a:pt x="4159" y="2603"/>
                  </a:cubicBezTo>
                  <a:cubicBezTo>
                    <a:pt x="4176" y="2603"/>
                    <a:pt x="4192" y="2597"/>
                    <a:pt x="4202" y="2585"/>
                  </a:cubicBezTo>
                  <a:cubicBezTo>
                    <a:pt x="4224" y="2560"/>
                    <a:pt x="4222" y="2524"/>
                    <a:pt x="4200" y="2503"/>
                  </a:cubicBezTo>
                  <a:cubicBezTo>
                    <a:pt x="4180" y="2485"/>
                    <a:pt x="2315" y="764"/>
                    <a:pt x="1784" y="26"/>
                  </a:cubicBezTo>
                  <a:cubicBezTo>
                    <a:pt x="1772" y="9"/>
                    <a:pt x="1753" y="1"/>
                    <a:pt x="17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422;p24">
              <a:extLst>
                <a:ext uri="{FF2B5EF4-FFF2-40B4-BE49-F238E27FC236}">
                  <a16:creationId xmlns:a16="http://schemas.microsoft.com/office/drawing/2014/main" id="{4CEE4AFC-D0E0-4BE3-5F83-3E5D7DA01C5E}"/>
                </a:ext>
              </a:extLst>
            </p:cNvPr>
            <p:cNvSpPr/>
            <p:nvPr/>
          </p:nvSpPr>
          <p:spPr>
            <a:xfrm>
              <a:off x="2369075" y="1322750"/>
              <a:ext cx="107150" cy="84925"/>
            </a:xfrm>
            <a:custGeom>
              <a:avLst/>
              <a:gdLst/>
              <a:ahLst/>
              <a:cxnLst/>
              <a:rect l="l" t="t" r="r" b="b"/>
              <a:pathLst>
                <a:path w="4286" h="3397" extrusionOk="0">
                  <a:moveTo>
                    <a:pt x="64" y="1"/>
                  </a:moveTo>
                  <a:cubicBezTo>
                    <a:pt x="50" y="1"/>
                    <a:pt x="36" y="6"/>
                    <a:pt x="25" y="17"/>
                  </a:cubicBezTo>
                  <a:cubicBezTo>
                    <a:pt x="2" y="37"/>
                    <a:pt x="0" y="73"/>
                    <a:pt x="21" y="98"/>
                  </a:cubicBezTo>
                  <a:lnTo>
                    <a:pt x="2925" y="3376"/>
                  </a:lnTo>
                  <a:cubicBezTo>
                    <a:pt x="2937" y="3388"/>
                    <a:pt x="2951" y="3397"/>
                    <a:pt x="2967" y="3397"/>
                  </a:cubicBezTo>
                  <a:lnTo>
                    <a:pt x="2972" y="3397"/>
                  </a:lnTo>
                  <a:cubicBezTo>
                    <a:pt x="2988" y="3395"/>
                    <a:pt x="3004" y="3386"/>
                    <a:pt x="3014" y="3374"/>
                  </a:cubicBezTo>
                  <a:cubicBezTo>
                    <a:pt x="3022" y="3364"/>
                    <a:pt x="3742" y="2418"/>
                    <a:pt x="4247" y="2164"/>
                  </a:cubicBezTo>
                  <a:cubicBezTo>
                    <a:pt x="4275" y="2150"/>
                    <a:pt x="4285" y="2115"/>
                    <a:pt x="4271" y="2087"/>
                  </a:cubicBezTo>
                  <a:cubicBezTo>
                    <a:pt x="4261" y="2066"/>
                    <a:pt x="4240" y="2054"/>
                    <a:pt x="4219" y="2054"/>
                  </a:cubicBezTo>
                  <a:cubicBezTo>
                    <a:pt x="4210" y="2054"/>
                    <a:pt x="4202" y="2056"/>
                    <a:pt x="4194" y="2060"/>
                  </a:cubicBezTo>
                  <a:cubicBezTo>
                    <a:pt x="3734" y="2292"/>
                    <a:pt x="3132" y="3037"/>
                    <a:pt x="2965" y="3248"/>
                  </a:cubicBezTo>
                  <a:lnTo>
                    <a:pt x="108" y="21"/>
                  </a:lnTo>
                  <a:cubicBezTo>
                    <a:pt x="96" y="8"/>
                    <a:pt x="80" y="1"/>
                    <a:pt x="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423;p24">
              <a:extLst>
                <a:ext uri="{FF2B5EF4-FFF2-40B4-BE49-F238E27FC236}">
                  <a16:creationId xmlns:a16="http://schemas.microsoft.com/office/drawing/2014/main" id="{197D9D88-02F4-3F42-79EC-D32A357247E8}"/>
                </a:ext>
              </a:extLst>
            </p:cNvPr>
            <p:cNvSpPr/>
            <p:nvPr/>
          </p:nvSpPr>
          <p:spPr>
            <a:xfrm>
              <a:off x="2485700" y="1366575"/>
              <a:ext cx="38525" cy="54625"/>
            </a:xfrm>
            <a:custGeom>
              <a:avLst/>
              <a:gdLst/>
              <a:ahLst/>
              <a:cxnLst/>
              <a:rect l="l" t="t" r="r" b="b"/>
              <a:pathLst>
                <a:path w="1541" h="2185" extrusionOk="0">
                  <a:moveTo>
                    <a:pt x="464" y="0"/>
                  </a:moveTo>
                  <a:cubicBezTo>
                    <a:pt x="432" y="2"/>
                    <a:pt x="409" y="31"/>
                    <a:pt x="411" y="63"/>
                  </a:cubicBezTo>
                  <a:cubicBezTo>
                    <a:pt x="424" y="240"/>
                    <a:pt x="51" y="328"/>
                    <a:pt x="47" y="330"/>
                  </a:cubicBezTo>
                  <a:cubicBezTo>
                    <a:pt x="33" y="332"/>
                    <a:pt x="19" y="342"/>
                    <a:pt x="11" y="354"/>
                  </a:cubicBezTo>
                  <a:cubicBezTo>
                    <a:pt x="3" y="368"/>
                    <a:pt x="1" y="385"/>
                    <a:pt x="5" y="399"/>
                  </a:cubicBezTo>
                  <a:cubicBezTo>
                    <a:pt x="9" y="413"/>
                    <a:pt x="365" y="1788"/>
                    <a:pt x="320" y="2117"/>
                  </a:cubicBezTo>
                  <a:cubicBezTo>
                    <a:pt x="318" y="2140"/>
                    <a:pt x="326" y="2160"/>
                    <a:pt x="342" y="2172"/>
                  </a:cubicBezTo>
                  <a:cubicBezTo>
                    <a:pt x="352" y="2180"/>
                    <a:pt x="365" y="2185"/>
                    <a:pt x="377" y="2185"/>
                  </a:cubicBezTo>
                  <a:cubicBezTo>
                    <a:pt x="385" y="2185"/>
                    <a:pt x="393" y="2182"/>
                    <a:pt x="401" y="2178"/>
                  </a:cubicBezTo>
                  <a:lnTo>
                    <a:pt x="1499" y="1684"/>
                  </a:lnTo>
                  <a:cubicBezTo>
                    <a:pt x="1528" y="1672"/>
                    <a:pt x="1540" y="1637"/>
                    <a:pt x="1528" y="1609"/>
                  </a:cubicBezTo>
                  <a:lnTo>
                    <a:pt x="1056" y="458"/>
                  </a:lnTo>
                  <a:cubicBezTo>
                    <a:pt x="1047" y="436"/>
                    <a:pt x="1026" y="423"/>
                    <a:pt x="1003" y="423"/>
                  </a:cubicBezTo>
                  <a:cubicBezTo>
                    <a:pt x="996" y="423"/>
                    <a:pt x="988" y="424"/>
                    <a:pt x="981" y="427"/>
                  </a:cubicBezTo>
                  <a:cubicBezTo>
                    <a:pt x="950" y="440"/>
                    <a:pt x="936" y="472"/>
                    <a:pt x="948" y="503"/>
                  </a:cubicBezTo>
                  <a:lnTo>
                    <a:pt x="1400" y="1601"/>
                  </a:lnTo>
                  <a:lnTo>
                    <a:pt x="440" y="2034"/>
                  </a:lnTo>
                  <a:cubicBezTo>
                    <a:pt x="432" y="1629"/>
                    <a:pt x="194" y="669"/>
                    <a:pt x="131" y="425"/>
                  </a:cubicBezTo>
                  <a:cubicBezTo>
                    <a:pt x="257" y="389"/>
                    <a:pt x="544" y="277"/>
                    <a:pt x="527" y="53"/>
                  </a:cubicBezTo>
                  <a:cubicBezTo>
                    <a:pt x="523" y="23"/>
                    <a:pt x="497" y="0"/>
                    <a:pt x="4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424;p24">
              <a:extLst>
                <a:ext uri="{FF2B5EF4-FFF2-40B4-BE49-F238E27FC236}">
                  <a16:creationId xmlns:a16="http://schemas.microsoft.com/office/drawing/2014/main" id="{65A8FD9A-89BA-760E-A71C-25CEF74920A8}"/>
                </a:ext>
              </a:extLst>
            </p:cNvPr>
            <p:cNvSpPr/>
            <p:nvPr/>
          </p:nvSpPr>
          <p:spPr>
            <a:xfrm>
              <a:off x="2460175" y="1383550"/>
              <a:ext cx="33625" cy="35575"/>
            </a:xfrm>
            <a:custGeom>
              <a:avLst/>
              <a:gdLst/>
              <a:ahLst/>
              <a:cxnLst/>
              <a:rect l="l" t="t" r="r" b="b"/>
              <a:pathLst>
                <a:path w="1345" h="1423" extrusionOk="0">
                  <a:moveTo>
                    <a:pt x="54" y="1"/>
                  </a:moveTo>
                  <a:cubicBezTo>
                    <a:pt x="23" y="1"/>
                    <a:pt x="1" y="25"/>
                    <a:pt x="1" y="55"/>
                  </a:cubicBezTo>
                  <a:cubicBezTo>
                    <a:pt x="1" y="92"/>
                    <a:pt x="9" y="952"/>
                    <a:pt x="363" y="1280"/>
                  </a:cubicBezTo>
                  <a:cubicBezTo>
                    <a:pt x="372" y="1289"/>
                    <a:pt x="385" y="1294"/>
                    <a:pt x="398" y="1294"/>
                  </a:cubicBezTo>
                  <a:cubicBezTo>
                    <a:pt x="413" y="1294"/>
                    <a:pt x="427" y="1288"/>
                    <a:pt x="438" y="1278"/>
                  </a:cubicBezTo>
                  <a:cubicBezTo>
                    <a:pt x="442" y="1273"/>
                    <a:pt x="509" y="1209"/>
                    <a:pt x="651" y="1209"/>
                  </a:cubicBezTo>
                  <a:cubicBezTo>
                    <a:pt x="768" y="1209"/>
                    <a:pt x="937" y="1253"/>
                    <a:pt x="1164" y="1412"/>
                  </a:cubicBezTo>
                  <a:cubicBezTo>
                    <a:pt x="1174" y="1418"/>
                    <a:pt x="1184" y="1422"/>
                    <a:pt x="1194" y="1422"/>
                  </a:cubicBezTo>
                  <a:cubicBezTo>
                    <a:pt x="1201" y="1422"/>
                    <a:pt x="1205" y="1422"/>
                    <a:pt x="1211" y="1420"/>
                  </a:cubicBezTo>
                  <a:cubicBezTo>
                    <a:pt x="1225" y="1414"/>
                    <a:pt x="1239" y="1402"/>
                    <a:pt x="1245" y="1388"/>
                  </a:cubicBezTo>
                  <a:lnTo>
                    <a:pt x="1335" y="1141"/>
                  </a:lnTo>
                  <a:cubicBezTo>
                    <a:pt x="1345" y="1113"/>
                    <a:pt x="1331" y="1083"/>
                    <a:pt x="1302" y="1072"/>
                  </a:cubicBezTo>
                  <a:cubicBezTo>
                    <a:pt x="1296" y="1070"/>
                    <a:pt x="1290" y="1069"/>
                    <a:pt x="1284" y="1069"/>
                  </a:cubicBezTo>
                  <a:cubicBezTo>
                    <a:pt x="1262" y="1069"/>
                    <a:pt x="1243" y="1082"/>
                    <a:pt x="1233" y="1103"/>
                  </a:cubicBezTo>
                  <a:lnTo>
                    <a:pt x="1168" y="1286"/>
                  </a:lnTo>
                  <a:cubicBezTo>
                    <a:pt x="950" y="1145"/>
                    <a:pt x="778" y="1103"/>
                    <a:pt x="650" y="1103"/>
                  </a:cubicBezTo>
                  <a:cubicBezTo>
                    <a:pt x="530" y="1103"/>
                    <a:pt x="449" y="1140"/>
                    <a:pt x="403" y="1170"/>
                  </a:cubicBezTo>
                  <a:cubicBezTo>
                    <a:pt x="115" y="849"/>
                    <a:pt x="106" y="62"/>
                    <a:pt x="106" y="53"/>
                  </a:cubicBezTo>
                  <a:cubicBezTo>
                    <a:pt x="106" y="25"/>
                    <a:pt x="84" y="1"/>
                    <a:pt x="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425;p24">
              <a:extLst>
                <a:ext uri="{FF2B5EF4-FFF2-40B4-BE49-F238E27FC236}">
                  <a16:creationId xmlns:a16="http://schemas.microsoft.com/office/drawing/2014/main" id="{EB263D91-CEA2-1F81-43FB-D17D7D53F443}"/>
                </a:ext>
              </a:extLst>
            </p:cNvPr>
            <p:cNvSpPr/>
            <p:nvPr/>
          </p:nvSpPr>
          <p:spPr>
            <a:xfrm>
              <a:off x="2183400" y="1317275"/>
              <a:ext cx="204050" cy="400975"/>
            </a:xfrm>
            <a:custGeom>
              <a:avLst/>
              <a:gdLst/>
              <a:ahLst/>
              <a:cxnLst/>
              <a:rect l="l" t="t" r="r" b="b"/>
              <a:pathLst>
                <a:path w="8162" h="16039" extrusionOk="0">
                  <a:moveTo>
                    <a:pt x="3135" y="0"/>
                  </a:moveTo>
                  <a:cubicBezTo>
                    <a:pt x="2239" y="0"/>
                    <a:pt x="594" y="296"/>
                    <a:pt x="305" y="2418"/>
                  </a:cubicBezTo>
                  <a:cubicBezTo>
                    <a:pt x="0" y="4677"/>
                    <a:pt x="3586" y="12944"/>
                    <a:pt x="4938" y="15521"/>
                  </a:cubicBezTo>
                  <a:cubicBezTo>
                    <a:pt x="4938" y="15521"/>
                    <a:pt x="5350" y="16039"/>
                    <a:pt x="6022" y="16039"/>
                  </a:cubicBezTo>
                  <a:cubicBezTo>
                    <a:pt x="6371" y="16039"/>
                    <a:pt x="6791" y="15899"/>
                    <a:pt x="7258" y="15474"/>
                  </a:cubicBezTo>
                  <a:cubicBezTo>
                    <a:pt x="7258" y="15474"/>
                    <a:pt x="8161" y="14350"/>
                    <a:pt x="7303" y="12735"/>
                  </a:cubicBezTo>
                  <a:cubicBezTo>
                    <a:pt x="7303" y="12735"/>
                    <a:pt x="5328" y="4608"/>
                    <a:pt x="5648" y="3138"/>
                  </a:cubicBezTo>
                  <a:cubicBezTo>
                    <a:pt x="5648" y="3138"/>
                    <a:pt x="5524" y="327"/>
                    <a:pt x="3716" y="44"/>
                  </a:cubicBezTo>
                  <a:cubicBezTo>
                    <a:pt x="3716" y="44"/>
                    <a:pt x="3481" y="0"/>
                    <a:pt x="31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426;p24">
              <a:extLst>
                <a:ext uri="{FF2B5EF4-FFF2-40B4-BE49-F238E27FC236}">
                  <a16:creationId xmlns:a16="http://schemas.microsoft.com/office/drawing/2014/main" id="{562E7B26-6E8C-D8BF-8DA0-1BF093068873}"/>
                </a:ext>
              </a:extLst>
            </p:cNvPr>
            <p:cNvSpPr/>
            <p:nvPr/>
          </p:nvSpPr>
          <p:spPr>
            <a:xfrm>
              <a:off x="2306725" y="1646400"/>
              <a:ext cx="299550" cy="318725"/>
            </a:xfrm>
            <a:custGeom>
              <a:avLst/>
              <a:gdLst/>
              <a:ahLst/>
              <a:cxnLst/>
              <a:rect l="l" t="t" r="r" b="b"/>
              <a:pathLst>
                <a:path w="11982" h="12749" extrusionOk="0">
                  <a:moveTo>
                    <a:pt x="2091" y="1"/>
                  </a:moveTo>
                  <a:cubicBezTo>
                    <a:pt x="1823" y="1"/>
                    <a:pt x="1559" y="88"/>
                    <a:pt x="1303" y="286"/>
                  </a:cubicBezTo>
                  <a:cubicBezTo>
                    <a:pt x="658" y="782"/>
                    <a:pt x="44" y="1355"/>
                    <a:pt x="33" y="1976"/>
                  </a:cubicBezTo>
                  <a:cubicBezTo>
                    <a:pt x="1" y="4078"/>
                    <a:pt x="3281" y="6655"/>
                    <a:pt x="4479" y="8119"/>
                  </a:cubicBezTo>
                  <a:cubicBezTo>
                    <a:pt x="5240" y="9049"/>
                    <a:pt x="6401" y="9714"/>
                    <a:pt x="6909" y="10745"/>
                  </a:cubicBezTo>
                  <a:cubicBezTo>
                    <a:pt x="7017" y="10965"/>
                    <a:pt x="7552" y="11339"/>
                    <a:pt x="7552" y="11339"/>
                  </a:cubicBezTo>
                  <a:lnTo>
                    <a:pt x="7463" y="11526"/>
                  </a:lnTo>
                  <a:lnTo>
                    <a:pt x="9901" y="12748"/>
                  </a:lnTo>
                  <a:cubicBezTo>
                    <a:pt x="9960" y="11550"/>
                    <a:pt x="11982" y="9948"/>
                    <a:pt x="11982" y="9948"/>
                  </a:cubicBezTo>
                  <a:lnTo>
                    <a:pt x="9736" y="8618"/>
                  </a:lnTo>
                  <a:cubicBezTo>
                    <a:pt x="8423" y="7847"/>
                    <a:pt x="6853" y="5693"/>
                    <a:pt x="6853" y="5693"/>
                  </a:cubicBezTo>
                  <a:cubicBezTo>
                    <a:pt x="6323" y="4920"/>
                    <a:pt x="4099" y="1"/>
                    <a:pt x="209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427;p24">
              <a:extLst>
                <a:ext uri="{FF2B5EF4-FFF2-40B4-BE49-F238E27FC236}">
                  <a16:creationId xmlns:a16="http://schemas.microsoft.com/office/drawing/2014/main" id="{95FCE71E-D83A-5A30-9F49-35D447548D9D}"/>
                </a:ext>
              </a:extLst>
            </p:cNvPr>
            <p:cNvSpPr/>
            <p:nvPr/>
          </p:nvSpPr>
          <p:spPr>
            <a:xfrm>
              <a:off x="2245175" y="1316775"/>
              <a:ext cx="91575" cy="140125"/>
            </a:xfrm>
            <a:custGeom>
              <a:avLst/>
              <a:gdLst/>
              <a:ahLst/>
              <a:cxnLst/>
              <a:rect l="l" t="t" r="r" b="b"/>
              <a:pathLst>
                <a:path w="3663" h="5605" extrusionOk="0">
                  <a:moveTo>
                    <a:pt x="464" y="1"/>
                  </a:moveTo>
                  <a:cubicBezTo>
                    <a:pt x="334" y="1"/>
                    <a:pt x="201" y="9"/>
                    <a:pt x="63" y="26"/>
                  </a:cubicBezTo>
                  <a:cubicBezTo>
                    <a:pt x="27" y="32"/>
                    <a:pt x="0" y="64"/>
                    <a:pt x="6" y="101"/>
                  </a:cubicBezTo>
                  <a:cubicBezTo>
                    <a:pt x="10" y="135"/>
                    <a:pt x="40" y="160"/>
                    <a:pt x="72" y="160"/>
                  </a:cubicBezTo>
                  <a:cubicBezTo>
                    <a:pt x="75" y="160"/>
                    <a:pt x="77" y="160"/>
                    <a:pt x="79" y="160"/>
                  </a:cubicBezTo>
                  <a:cubicBezTo>
                    <a:pt x="213" y="143"/>
                    <a:pt x="344" y="135"/>
                    <a:pt x="470" y="135"/>
                  </a:cubicBezTo>
                  <a:cubicBezTo>
                    <a:pt x="1090" y="135"/>
                    <a:pt x="1618" y="337"/>
                    <a:pt x="2044" y="740"/>
                  </a:cubicBezTo>
                  <a:cubicBezTo>
                    <a:pt x="3527" y="2135"/>
                    <a:pt x="3331" y="5500"/>
                    <a:pt x="3331" y="5535"/>
                  </a:cubicBezTo>
                  <a:cubicBezTo>
                    <a:pt x="3327" y="5572"/>
                    <a:pt x="3356" y="5602"/>
                    <a:pt x="3392" y="5604"/>
                  </a:cubicBezTo>
                  <a:lnTo>
                    <a:pt x="3396" y="5604"/>
                  </a:lnTo>
                  <a:cubicBezTo>
                    <a:pt x="3431" y="5604"/>
                    <a:pt x="3462" y="5578"/>
                    <a:pt x="3464" y="5543"/>
                  </a:cubicBezTo>
                  <a:cubicBezTo>
                    <a:pt x="3472" y="5403"/>
                    <a:pt x="3663" y="2082"/>
                    <a:pt x="2136" y="642"/>
                  </a:cubicBezTo>
                  <a:cubicBezTo>
                    <a:pt x="1682" y="216"/>
                    <a:pt x="1122" y="1"/>
                    <a:pt x="4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428;p24">
              <a:extLst>
                <a:ext uri="{FF2B5EF4-FFF2-40B4-BE49-F238E27FC236}">
                  <a16:creationId xmlns:a16="http://schemas.microsoft.com/office/drawing/2014/main" id="{33EA397F-161D-3639-7CC9-336AA0C022F5}"/>
                </a:ext>
              </a:extLst>
            </p:cNvPr>
            <p:cNvSpPr/>
            <p:nvPr/>
          </p:nvSpPr>
          <p:spPr>
            <a:xfrm>
              <a:off x="2187875" y="1322300"/>
              <a:ext cx="44350" cy="114200"/>
            </a:xfrm>
            <a:custGeom>
              <a:avLst/>
              <a:gdLst/>
              <a:ahLst/>
              <a:cxnLst/>
              <a:rect l="l" t="t" r="r" b="b"/>
              <a:pathLst>
                <a:path w="1774" h="4568" extrusionOk="0">
                  <a:moveTo>
                    <a:pt x="1699" y="0"/>
                  </a:moveTo>
                  <a:cubicBezTo>
                    <a:pt x="1694" y="0"/>
                    <a:pt x="1689" y="1"/>
                    <a:pt x="1684" y="2"/>
                  </a:cubicBezTo>
                  <a:cubicBezTo>
                    <a:pt x="1656" y="10"/>
                    <a:pt x="960" y="181"/>
                    <a:pt x="507" y="966"/>
                  </a:cubicBezTo>
                  <a:cubicBezTo>
                    <a:pt x="18" y="1808"/>
                    <a:pt x="0" y="3004"/>
                    <a:pt x="454" y="4521"/>
                  </a:cubicBezTo>
                  <a:cubicBezTo>
                    <a:pt x="462" y="4549"/>
                    <a:pt x="488" y="4568"/>
                    <a:pt x="519" y="4568"/>
                  </a:cubicBezTo>
                  <a:cubicBezTo>
                    <a:pt x="525" y="4568"/>
                    <a:pt x="531" y="4566"/>
                    <a:pt x="537" y="4564"/>
                  </a:cubicBezTo>
                  <a:cubicBezTo>
                    <a:pt x="574" y="4553"/>
                    <a:pt x="592" y="4517"/>
                    <a:pt x="582" y="4482"/>
                  </a:cubicBezTo>
                  <a:cubicBezTo>
                    <a:pt x="140" y="3004"/>
                    <a:pt x="153" y="1845"/>
                    <a:pt x="620" y="1035"/>
                  </a:cubicBezTo>
                  <a:cubicBezTo>
                    <a:pt x="1043" y="299"/>
                    <a:pt x="1708" y="134"/>
                    <a:pt x="1715" y="132"/>
                  </a:cubicBezTo>
                  <a:cubicBezTo>
                    <a:pt x="1751" y="124"/>
                    <a:pt x="1774" y="87"/>
                    <a:pt x="1765" y="53"/>
                  </a:cubicBezTo>
                  <a:cubicBezTo>
                    <a:pt x="1757" y="21"/>
                    <a:pt x="1730" y="0"/>
                    <a:pt x="1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429;p24">
              <a:extLst>
                <a:ext uri="{FF2B5EF4-FFF2-40B4-BE49-F238E27FC236}">
                  <a16:creationId xmlns:a16="http://schemas.microsoft.com/office/drawing/2014/main" id="{9CABF985-E9F1-EFC8-102E-8D0915F68ABB}"/>
                </a:ext>
              </a:extLst>
            </p:cNvPr>
            <p:cNvSpPr/>
            <p:nvPr/>
          </p:nvSpPr>
          <p:spPr>
            <a:xfrm>
              <a:off x="2208825" y="1468675"/>
              <a:ext cx="102500" cy="253675"/>
            </a:xfrm>
            <a:custGeom>
              <a:avLst/>
              <a:gdLst/>
              <a:ahLst/>
              <a:cxnLst/>
              <a:rect l="l" t="t" r="r" b="b"/>
              <a:pathLst>
                <a:path w="4100" h="10147" extrusionOk="0">
                  <a:moveTo>
                    <a:pt x="73" y="0"/>
                  </a:moveTo>
                  <a:cubicBezTo>
                    <a:pt x="69" y="0"/>
                    <a:pt x="64" y="1"/>
                    <a:pt x="59" y="2"/>
                  </a:cubicBezTo>
                  <a:cubicBezTo>
                    <a:pt x="22" y="10"/>
                    <a:pt x="0" y="47"/>
                    <a:pt x="8" y="81"/>
                  </a:cubicBezTo>
                  <a:cubicBezTo>
                    <a:pt x="716" y="3246"/>
                    <a:pt x="3931" y="10040"/>
                    <a:pt x="3964" y="10110"/>
                  </a:cubicBezTo>
                  <a:cubicBezTo>
                    <a:pt x="3974" y="10132"/>
                    <a:pt x="3998" y="10146"/>
                    <a:pt x="4023" y="10146"/>
                  </a:cubicBezTo>
                  <a:cubicBezTo>
                    <a:pt x="4033" y="10146"/>
                    <a:pt x="4043" y="10144"/>
                    <a:pt x="4051" y="10140"/>
                  </a:cubicBezTo>
                  <a:cubicBezTo>
                    <a:pt x="4086" y="10124"/>
                    <a:pt x="4100" y="10085"/>
                    <a:pt x="4084" y="10053"/>
                  </a:cubicBezTo>
                  <a:cubicBezTo>
                    <a:pt x="4051" y="9984"/>
                    <a:pt x="842" y="3203"/>
                    <a:pt x="138" y="53"/>
                  </a:cubicBezTo>
                  <a:cubicBezTo>
                    <a:pt x="131" y="23"/>
                    <a:pt x="104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430;p24">
              <a:extLst>
                <a:ext uri="{FF2B5EF4-FFF2-40B4-BE49-F238E27FC236}">
                  <a16:creationId xmlns:a16="http://schemas.microsoft.com/office/drawing/2014/main" id="{56E27817-CAA8-89F9-0074-89E773F09737}"/>
                </a:ext>
              </a:extLst>
            </p:cNvPr>
            <p:cNvSpPr/>
            <p:nvPr/>
          </p:nvSpPr>
          <p:spPr>
            <a:xfrm>
              <a:off x="2328200" y="1493750"/>
              <a:ext cx="49600" cy="183250"/>
            </a:xfrm>
            <a:custGeom>
              <a:avLst/>
              <a:gdLst/>
              <a:ahLst/>
              <a:cxnLst/>
              <a:rect l="l" t="t" r="r" b="b"/>
              <a:pathLst>
                <a:path w="1984" h="7330" extrusionOk="0">
                  <a:moveTo>
                    <a:pt x="72" y="0"/>
                  </a:moveTo>
                  <a:cubicBezTo>
                    <a:pt x="67" y="0"/>
                    <a:pt x="62" y="1"/>
                    <a:pt x="57" y="2"/>
                  </a:cubicBezTo>
                  <a:cubicBezTo>
                    <a:pt x="23" y="12"/>
                    <a:pt x="0" y="46"/>
                    <a:pt x="8" y="83"/>
                  </a:cubicBezTo>
                  <a:cubicBezTo>
                    <a:pt x="61" y="309"/>
                    <a:pt x="1285" y="5448"/>
                    <a:pt x="1812" y="6316"/>
                  </a:cubicBezTo>
                  <a:cubicBezTo>
                    <a:pt x="1635" y="6398"/>
                    <a:pt x="1198" y="6646"/>
                    <a:pt x="820" y="7225"/>
                  </a:cubicBezTo>
                  <a:cubicBezTo>
                    <a:pt x="799" y="7256"/>
                    <a:pt x="808" y="7299"/>
                    <a:pt x="838" y="7319"/>
                  </a:cubicBezTo>
                  <a:cubicBezTo>
                    <a:pt x="850" y="7325"/>
                    <a:pt x="862" y="7329"/>
                    <a:pt x="875" y="7329"/>
                  </a:cubicBezTo>
                  <a:cubicBezTo>
                    <a:pt x="897" y="7329"/>
                    <a:pt x="917" y="7319"/>
                    <a:pt x="930" y="7299"/>
                  </a:cubicBezTo>
                  <a:cubicBezTo>
                    <a:pt x="1383" y="6607"/>
                    <a:pt x="1928" y="6412"/>
                    <a:pt x="1934" y="6410"/>
                  </a:cubicBezTo>
                  <a:cubicBezTo>
                    <a:pt x="1955" y="6402"/>
                    <a:pt x="1971" y="6386"/>
                    <a:pt x="1977" y="6365"/>
                  </a:cubicBezTo>
                  <a:cubicBezTo>
                    <a:pt x="1983" y="6343"/>
                    <a:pt x="1979" y="6320"/>
                    <a:pt x="1965" y="6304"/>
                  </a:cubicBezTo>
                  <a:cubicBezTo>
                    <a:pt x="1491" y="5733"/>
                    <a:pt x="151" y="109"/>
                    <a:pt x="138" y="53"/>
                  </a:cubicBezTo>
                  <a:cubicBezTo>
                    <a:pt x="130" y="21"/>
                    <a:pt x="103" y="0"/>
                    <a:pt x="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431;p24">
              <a:extLst>
                <a:ext uri="{FF2B5EF4-FFF2-40B4-BE49-F238E27FC236}">
                  <a16:creationId xmlns:a16="http://schemas.microsoft.com/office/drawing/2014/main" id="{C0999BA3-14CD-B08D-7663-87E8D6B11742}"/>
                </a:ext>
              </a:extLst>
            </p:cNvPr>
            <p:cNvSpPr/>
            <p:nvPr/>
          </p:nvSpPr>
          <p:spPr>
            <a:xfrm>
              <a:off x="2384725" y="1658900"/>
              <a:ext cx="168825" cy="204775"/>
            </a:xfrm>
            <a:custGeom>
              <a:avLst/>
              <a:gdLst/>
              <a:ahLst/>
              <a:cxnLst/>
              <a:rect l="l" t="t" r="r" b="b"/>
              <a:pathLst>
                <a:path w="6753" h="8191" extrusionOk="0">
                  <a:moveTo>
                    <a:pt x="75" y="0"/>
                  </a:moveTo>
                  <a:cubicBezTo>
                    <a:pt x="56" y="0"/>
                    <a:pt x="37" y="8"/>
                    <a:pt x="25" y="24"/>
                  </a:cubicBezTo>
                  <a:cubicBezTo>
                    <a:pt x="1" y="52"/>
                    <a:pt x="5" y="95"/>
                    <a:pt x="33" y="117"/>
                  </a:cubicBezTo>
                  <a:cubicBezTo>
                    <a:pt x="491" y="504"/>
                    <a:pt x="926" y="983"/>
                    <a:pt x="1404" y="1628"/>
                  </a:cubicBezTo>
                  <a:cubicBezTo>
                    <a:pt x="1837" y="2212"/>
                    <a:pt x="2224" y="2848"/>
                    <a:pt x="2557" y="3528"/>
                  </a:cubicBezTo>
                  <a:cubicBezTo>
                    <a:pt x="2793" y="3863"/>
                    <a:pt x="3029" y="4203"/>
                    <a:pt x="3265" y="4540"/>
                  </a:cubicBezTo>
                  <a:cubicBezTo>
                    <a:pt x="3655" y="5100"/>
                    <a:pt x="4046" y="5661"/>
                    <a:pt x="4440" y="6218"/>
                  </a:cubicBezTo>
                  <a:cubicBezTo>
                    <a:pt x="4947" y="6930"/>
                    <a:pt x="5691" y="7477"/>
                    <a:pt x="6409" y="8008"/>
                  </a:cubicBezTo>
                  <a:lnTo>
                    <a:pt x="6639" y="8177"/>
                  </a:lnTo>
                  <a:cubicBezTo>
                    <a:pt x="6651" y="8187"/>
                    <a:pt x="6663" y="8191"/>
                    <a:pt x="6677" y="8191"/>
                  </a:cubicBezTo>
                  <a:cubicBezTo>
                    <a:pt x="6698" y="8191"/>
                    <a:pt x="6718" y="8181"/>
                    <a:pt x="6732" y="8165"/>
                  </a:cubicBezTo>
                  <a:cubicBezTo>
                    <a:pt x="6753" y="8134"/>
                    <a:pt x="6746" y="8093"/>
                    <a:pt x="6718" y="8071"/>
                  </a:cubicBezTo>
                  <a:lnTo>
                    <a:pt x="6488" y="7902"/>
                  </a:lnTo>
                  <a:cubicBezTo>
                    <a:pt x="5778" y="7377"/>
                    <a:pt x="5044" y="6834"/>
                    <a:pt x="4550" y="6141"/>
                  </a:cubicBezTo>
                  <a:cubicBezTo>
                    <a:pt x="4153" y="5584"/>
                    <a:pt x="3763" y="5024"/>
                    <a:pt x="3375" y="4463"/>
                  </a:cubicBezTo>
                  <a:cubicBezTo>
                    <a:pt x="3139" y="4126"/>
                    <a:pt x="2903" y="3788"/>
                    <a:pt x="2671" y="3461"/>
                  </a:cubicBezTo>
                  <a:cubicBezTo>
                    <a:pt x="2339" y="2781"/>
                    <a:pt x="1949" y="2139"/>
                    <a:pt x="1512" y="1549"/>
                  </a:cubicBezTo>
                  <a:cubicBezTo>
                    <a:pt x="1028" y="896"/>
                    <a:pt x="584" y="408"/>
                    <a:pt x="119" y="15"/>
                  </a:cubicBezTo>
                  <a:cubicBezTo>
                    <a:pt x="106" y="5"/>
                    <a:pt x="90" y="0"/>
                    <a:pt x="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432;p24">
              <a:extLst>
                <a:ext uri="{FF2B5EF4-FFF2-40B4-BE49-F238E27FC236}">
                  <a16:creationId xmlns:a16="http://schemas.microsoft.com/office/drawing/2014/main" id="{CE0E4A3D-3A0A-FE88-A412-E95D9F01D982}"/>
                </a:ext>
              </a:extLst>
            </p:cNvPr>
            <p:cNvSpPr/>
            <p:nvPr/>
          </p:nvSpPr>
          <p:spPr>
            <a:xfrm>
              <a:off x="2312275" y="1729375"/>
              <a:ext cx="183925" cy="201625"/>
            </a:xfrm>
            <a:custGeom>
              <a:avLst/>
              <a:gdLst/>
              <a:ahLst/>
              <a:cxnLst/>
              <a:rect l="l" t="t" r="r" b="b"/>
              <a:pathLst>
                <a:path w="7357" h="8065" extrusionOk="0">
                  <a:moveTo>
                    <a:pt x="77" y="0"/>
                  </a:moveTo>
                  <a:cubicBezTo>
                    <a:pt x="69" y="0"/>
                    <a:pt x="61" y="2"/>
                    <a:pt x="54" y="5"/>
                  </a:cubicBezTo>
                  <a:cubicBezTo>
                    <a:pt x="19" y="19"/>
                    <a:pt x="1" y="58"/>
                    <a:pt x="15" y="92"/>
                  </a:cubicBezTo>
                  <a:cubicBezTo>
                    <a:pt x="399" y="1093"/>
                    <a:pt x="1369" y="2033"/>
                    <a:pt x="2226" y="2862"/>
                  </a:cubicBezTo>
                  <a:cubicBezTo>
                    <a:pt x="2494" y="3121"/>
                    <a:pt x="2744" y="3365"/>
                    <a:pt x="2966" y="3599"/>
                  </a:cubicBezTo>
                  <a:cubicBezTo>
                    <a:pt x="3348" y="4001"/>
                    <a:pt x="3765" y="4392"/>
                    <a:pt x="4204" y="4807"/>
                  </a:cubicBezTo>
                  <a:cubicBezTo>
                    <a:pt x="5152" y="5695"/>
                    <a:pt x="6130" y="6617"/>
                    <a:pt x="6753" y="7670"/>
                  </a:cubicBezTo>
                  <a:cubicBezTo>
                    <a:pt x="6763" y="7682"/>
                    <a:pt x="7003" y="7969"/>
                    <a:pt x="7261" y="8061"/>
                  </a:cubicBezTo>
                  <a:cubicBezTo>
                    <a:pt x="7267" y="8062"/>
                    <a:pt x="7275" y="8064"/>
                    <a:pt x="7282" y="8065"/>
                  </a:cubicBezTo>
                  <a:lnTo>
                    <a:pt x="7282" y="8065"/>
                  </a:lnTo>
                  <a:cubicBezTo>
                    <a:pt x="7310" y="8064"/>
                    <a:pt x="7334" y="8048"/>
                    <a:pt x="7344" y="8022"/>
                  </a:cubicBezTo>
                  <a:cubicBezTo>
                    <a:pt x="7357" y="7987"/>
                    <a:pt x="7340" y="7949"/>
                    <a:pt x="7306" y="7936"/>
                  </a:cubicBezTo>
                  <a:cubicBezTo>
                    <a:pt x="7084" y="7857"/>
                    <a:pt x="6860" y="7593"/>
                    <a:pt x="6860" y="7593"/>
                  </a:cubicBezTo>
                  <a:cubicBezTo>
                    <a:pt x="6236" y="6533"/>
                    <a:pt x="5250" y="5606"/>
                    <a:pt x="4296" y="4709"/>
                  </a:cubicBezTo>
                  <a:cubicBezTo>
                    <a:pt x="3857" y="4296"/>
                    <a:pt x="3444" y="3908"/>
                    <a:pt x="3063" y="3507"/>
                  </a:cubicBezTo>
                  <a:cubicBezTo>
                    <a:pt x="2840" y="3271"/>
                    <a:pt x="2588" y="3027"/>
                    <a:pt x="2319" y="2767"/>
                  </a:cubicBezTo>
                  <a:cubicBezTo>
                    <a:pt x="1473" y="1947"/>
                    <a:pt x="513" y="1018"/>
                    <a:pt x="139" y="44"/>
                  </a:cubicBezTo>
                  <a:cubicBezTo>
                    <a:pt x="128" y="17"/>
                    <a:pt x="103" y="0"/>
                    <a:pt x="77" y="0"/>
                  </a:cubicBezTo>
                  <a:close/>
                  <a:moveTo>
                    <a:pt x="7282" y="8065"/>
                  </a:moveTo>
                  <a:cubicBezTo>
                    <a:pt x="7282" y="8065"/>
                    <a:pt x="7282" y="8065"/>
                    <a:pt x="7281" y="8065"/>
                  </a:cubicBezTo>
                  <a:lnTo>
                    <a:pt x="7283" y="8065"/>
                  </a:lnTo>
                  <a:cubicBezTo>
                    <a:pt x="7283" y="8065"/>
                    <a:pt x="7283" y="8065"/>
                    <a:pt x="7282" y="80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433;p24">
              <a:extLst>
                <a:ext uri="{FF2B5EF4-FFF2-40B4-BE49-F238E27FC236}">
                  <a16:creationId xmlns:a16="http://schemas.microsoft.com/office/drawing/2014/main" id="{8E647DEE-F1E6-8A5A-99E9-3C6D288718D1}"/>
                </a:ext>
              </a:extLst>
            </p:cNvPr>
            <p:cNvSpPr/>
            <p:nvPr/>
          </p:nvSpPr>
          <p:spPr>
            <a:xfrm>
              <a:off x="2183550" y="1553375"/>
              <a:ext cx="51525" cy="191500"/>
            </a:xfrm>
            <a:custGeom>
              <a:avLst/>
              <a:gdLst/>
              <a:ahLst/>
              <a:cxnLst/>
              <a:rect l="l" t="t" r="r" b="b"/>
              <a:pathLst>
                <a:path w="2061" h="7660" extrusionOk="0">
                  <a:moveTo>
                    <a:pt x="1873" y="0"/>
                  </a:moveTo>
                  <a:cubicBezTo>
                    <a:pt x="1837" y="2"/>
                    <a:pt x="1808" y="33"/>
                    <a:pt x="1808" y="69"/>
                  </a:cubicBezTo>
                  <a:cubicBezTo>
                    <a:pt x="1810" y="110"/>
                    <a:pt x="1926" y="4096"/>
                    <a:pt x="17" y="7560"/>
                  </a:cubicBezTo>
                  <a:cubicBezTo>
                    <a:pt x="0" y="7592"/>
                    <a:pt x="10" y="7633"/>
                    <a:pt x="43" y="7651"/>
                  </a:cubicBezTo>
                  <a:cubicBezTo>
                    <a:pt x="53" y="7657"/>
                    <a:pt x="65" y="7659"/>
                    <a:pt x="76" y="7659"/>
                  </a:cubicBezTo>
                  <a:cubicBezTo>
                    <a:pt x="100" y="7659"/>
                    <a:pt x="122" y="7647"/>
                    <a:pt x="135" y="7625"/>
                  </a:cubicBezTo>
                  <a:cubicBezTo>
                    <a:pt x="2060" y="4127"/>
                    <a:pt x="1945" y="106"/>
                    <a:pt x="1942" y="65"/>
                  </a:cubicBezTo>
                  <a:cubicBezTo>
                    <a:pt x="1940" y="29"/>
                    <a:pt x="1918" y="2"/>
                    <a:pt x="18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434;p24">
              <a:extLst>
                <a:ext uri="{FF2B5EF4-FFF2-40B4-BE49-F238E27FC236}">
                  <a16:creationId xmlns:a16="http://schemas.microsoft.com/office/drawing/2014/main" id="{2D95208D-45A5-6A11-80CB-3D45DBB46560}"/>
                </a:ext>
              </a:extLst>
            </p:cNvPr>
            <p:cNvSpPr/>
            <p:nvPr/>
          </p:nvSpPr>
          <p:spPr>
            <a:xfrm>
              <a:off x="2074900" y="1759000"/>
              <a:ext cx="99825" cy="137125"/>
            </a:xfrm>
            <a:custGeom>
              <a:avLst/>
              <a:gdLst/>
              <a:ahLst/>
              <a:cxnLst/>
              <a:rect l="l" t="t" r="r" b="b"/>
              <a:pathLst>
                <a:path w="3993" h="5485" extrusionOk="0">
                  <a:moveTo>
                    <a:pt x="3916" y="1"/>
                  </a:moveTo>
                  <a:cubicBezTo>
                    <a:pt x="3895" y="1"/>
                    <a:pt x="3873" y="11"/>
                    <a:pt x="3860" y="30"/>
                  </a:cubicBezTo>
                  <a:cubicBezTo>
                    <a:pt x="3262" y="927"/>
                    <a:pt x="53" y="5334"/>
                    <a:pt x="21" y="5379"/>
                  </a:cubicBezTo>
                  <a:cubicBezTo>
                    <a:pt x="0" y="5409"/>
                    <a:pt x="6" y="5450"/>
                    <a:pt x="35" y="5472"/>
                  </a:cubicBezTo>
                  <a:cubicBezTo>
                    <a:pt x="47" y="5480"/>
                    <a:pt x="61" y="5484"/>
                    <a:pt x="76" y="5484"/>
                  </a:cubicBezTo>
                  <a:cubicBezTo>
                    <a:pt x="96" y="5484"/>
                    <a:pt x="116" y="5476"/>
                    <a:pt x="128" y="5458"/>
                  </a:cubicBezTo>
                  <a:cubicBezTo>
                    <a:pt x="161" y="5413"/>
                    <a:pt x="3372" y="1002"/>
                    <a:pt x="3972" y="103"/>
                  </a:cubicBezTo>
                  <a:cubicBezTo>
                    <a:pt x="3992" y="73"/>
                    <a:pt x="3984" y="32"/>
                    <a:pt x="3954" y="12"/>
                  </a:cubicBezTo>
                  <a:cubicBezTo>
                    <a:pt x="3942" y="4"/>
                    <a:pt x="3929" y="1"/>
                    <a:pt x="39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435;p24">
              <a:extLst>
                <a:ext uri="{FF2B5EF4-FFF2-40B4-BE49-F238E27FC236}">
                  <a16:creationId xmlns:a16="http://schemas.microsoft.com/office/drawing/2014/main" id="{CBE3B977-228D-2ACD-9A4D-BA0B5BD26D40}"/>
                </a:ext>
              </a:extLst>
            </p:cNvPr>
            <p:cNvSpPr/>
            <p:nvPr/>
          </p:nvSpPr>
          <p:spPr>
            <a:xfrm>
              <a:off x="2595475" y="1474000"/>
              <a:ext cx="54225" cy="105325"/>
            </a:xfrm>
            <a:custGeom>
              <a:avLst/>
              <a:gdLst/>
              <a:ahLst/>
              <a:cxnLst/>
              <a:rect l="l" t="t" r="r" b="b"/>
              <a:pathLst>
                <a:path w="2169" h="4213" extrusionOk="0">
                  <a:moveTo>
                    <a:pt x="75" y="1"/>
                  </a:moveTo>
                  <a:cubicBezTo>
                    <a:pt x="55" y="1"/>
                    <a:pt x="36" y="9"/>
                    <a:pt x="23" y="27"/>
                  </a:cubicBezTo>
                  <a:cubicBezTo>
                    <a:pt x="0" y="55"/>
                    <a:pt x="6" y="98"/>
                    <a:pt x="35" y="121"/>
                  </a:cubicBezTo>
                  <a:cubicBezTo>
                    <a:pt x="55" y="135"/>
                    <a:pt x="1991" y="1666"/>
                    <a:pt x="425" y="4109"/>
                  </a:cubicBezTo>
                  <a:cubicBezTo>
                    <a:pt x="405" y="4141"/>
                    <a:pt x="413" y="4182"/>
                    <a:pt x="444" y="4202"/>
                  </a:cubicBezTo>
                  <a:cubicBezTo>
                    <a:pt x="456" y="4208"/>
                    <a:pt x="468" y="4212"/>
                    <a:pt x="480" y="4212"/>
                  </a:cubicBezTo>
                  <a:cubicBezTo>
                    <a:pt x="503" y="4212"/>
                    <a:pt x="525" y="4202"/>
                    <a:pt x="537" y="4182"/>
                  </a:cubicBezTo>
                  <a:cubicBezTo>
                    <a:pt x="2168" y="1636"/>
                    <a:pt x="137" y="31"/>
                    <a:pt x="116" y="15"/>
                  </a:cubicBezTo>
                  <a:cubicBezTo>
                    <a:pt x="104" y="5"/>
                    <a:pt x="90" y="1"/>
                    <a:pt x="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436;p24">
              <a:extLst>
                <a:ext uri="{FF2B5EF4-FFF2-40B4-BE49-F238E27FC236}">
                  <a16:creationId xmlns:a16="http://schemas.microsoft.com/office/drawing/2014/main" id="{EC26EEC4-791E-CA2B-2068-4074BD456171}"/>
                </a:ext>
              </a:extLst>
            </p:cNvPr>
            <p:cNvSpPr/>
            <p:nvPr/>
          </p:nvSpPr>
          <p:spPr>
            <a:xfrm>
              <a:off x="1794900" y="2928425"/>
              <a:ext cx="50475" cy="44700"/>
            </a:xfrm>
            <a:custGeom>
              <a:avLst/>
              <a:gdLst/>
              <a:ahLst/>
              <a:cxnLst/>
              <a:rect l="l" t="t" r="r" b="b"/>
              <a:pathLst>
                <a:path w="2019" h="1788" extrusionOk="0">
                  <a:moveTo>
                    <a:pt x="391" y="0"/>
                  </a:moveTo>
                  <a:cubicBezTo>
                    <a:pt x="391" y="0"/>
                    <a:pt x="413" y="264"/>
                    <a:pt x="1" y="883"/>
                  </a:cubicBezTo>
                  <a:lnTo>
                    <a:pt x="1495" y="1788"/>
                  </a:lnTo>
                  <a:cubicBezTo>
                    <a:pt x="1495" y="1788"/>
                    <a:pt x="1782" y="801"/>
                    <a:pt x="2018" y="506"/>
                  </a:cubicBezTo>
                  <a:lnTo>
                    <a:pt x="391" y="0"/>
                  </a:ln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437;p24">
              <a:extLst>
                <a:ext uri="{FF2B5EF4-FFF2-40B4-BE49-F238E27FC236}">
                  <a16:creationId xmlns:a16="http://schemas.microsoft.com/office/drawing/2014/main" id="{5068086B-1AEE-AF6E-DE85-54E4C352EABC}"/>
                </a:ext>
              </a:extLst>
            </p:cNvPr>
            <p:cNvSpPr/>
            <p:nvPr/>
          </p:nvSpPr>
          <p:spPr>
            <a:xfrm>
              <a:off x="1628800" y="2845600"/>
              <a:ext cx="52200" cy="45175"/>
            </a:xfrm>
            <a:custGeom>
              <a:avLst/>
              <a:gdLst/>
              <a:ahLst/>
              <a:cxnLst/>
              <a:rect l="l" t="t" r="r" b="b"/>
              <a:pathLst>
                <a:path w="2088" h="1807" extrusionOk="0">
                  <a:moveTo>
                    <a:pt x="670" y="0"/>
                  </a:moveTo>
                  <a:cubicBezTo>
                    <a:pt x="588" y="368"/>
                    <a:pt x="1" y="1210"/>
                    <a:pt x="1" y="1210"/>
                  </a:cubicBezTo>
                  <a:lnTo>
                    <a:pt x="1644" y="1806"/>
                  </a:lnTo>
                  <a:cubicBezTo>
                    <a:pt x="1865" y="1096"/>
                    <a:pt x="2087" y="948"/>
                    <a:pt x="2087" y="948"/>
                  </a:cubicBezTo>
                  <a:lnTo>
                    <a:pt x="670" y="0"/>
                  </a:ln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438;p24">
              <a:extLst>
                <a:ext uri="{FF2B5EF4-FFF2-40B4-BE49-F238E27FC236}">
                  <a16:creationId xmlns:a16="http://schemas.microsoft.com/office/drawing/2014/main" id="{717A439D-5993-AEEE-FC53-17DE1063DE38}"/>
                </a:ext>
              </a:extLst>
            </p:cNvPr>
            <p:cNvSpPr/>
            <p:nvPr/>
          </p:nvSpPr>
          <p:spPr>
            <a:xfrm>
              <a:off x="1768425" y="2949925"/>
              <a:ext cx="74100" cy="66425"/>
            </a:xfrm>
            <a:custGeom>
              <a:avLst/>
              <a:gdLst/>
              <a:ahLst/>
              <a:cxnLst/>
              <a:rect l="l" t="t" r="r" b="b"/>
              <a:pathLst>
                <a:path w="2964" h="2657" extrusionOk="0">
                  <a:moveTo>
                    <a:pt x="1017" y="0"/>
                  </a:moveTo>
                  <a:lnTo>
                    <a:pt x="0" y="1101"/>
                  </a:lnTo>
                  <a:cubicBezTo>
                    <a:pt x="0" y="1101"/>
                    <a:pt x="458" y="2657"/>
                    <a:pt x="2044" y="2657"/>
                  </a:cubicBezTo>
                  <a:cubicBezTo>
                    <a:pt x="2316" y="2657"/>
                    <a:pt x="2622" y="2611"/>
                    <a:pt x="2963" y="2504"/>
                  </a:cubicBezTo>
                  <a:lnTo>
                    <a:pt x="2512" y="907"/>
                  </a:lnTo>
                  <a:lnTo>
                    <a:pt x="10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439;p24">
              <a:extLst>
                <a:ext uri="{FF2B5EF4-FFF2-40B4-BE49-F238E27FC236}">
                  <a16:creationId xmlns:a16="http://schemas.microsoft.com/office/drawing/2014/main" id="{D058DF68-8EF2-AAB4-D138-819913A7085A}"/>
                </a:ext>
              </a:extLst>
            </p:cNvPr>
            <p:cNvSpPr/>
            <p:nvPr/>
          </p:nvSpPr>
          <p:spPr>
            <a:xfrm>
              <a:off x="1716500" y="2973450"/>
              <a:ext cx="209750" cy="188100"/>
            </a:xfrm>
            <a:custGeom>
              <a:avLst/>
              <a:gdLst/>
              <a:ahLst/>
              <a:cxnLst/>
              <a:rect l="l" t="t" r="r" b="b"/>
              <a:pathLst>
                <a:path w="8390" h="7524" extrusionOk="0">
                  <a:moveTo>
                    <a:pt x="1936" y="1"/>
                  </a:moveTo>
                  <a:cubicBezTo>
                    <a:pt x="1242" y="1"/>
                    <a:pt x="350" y="1542"/>
                    <a:pt x="350" y="1542"/>
                  </a:cubicBezTo>
                  <a:cubicBezTo>
                    <a:pt x="1" y="2073"/>
                    <a:pt x="1095" y="2673"/>
                    <a:pt x="1672" y="3159"/>
                  </a:cubicBezTo>
                  <a:cubicBezTo>
                    <a:pt x="2250" y="3645"/>
                    <a:pt x="3625" y="6082"/>
                    <a:pt x="3625" y="6082"/>
                  </a:cubicBezTo>
                  <a:cubicBezTo>
                    <a:pt x="5004" y="7433"/>
                    <a:pt x="6599" y="7524"/>
                    <a:pt x="7005" y="7524"/>
                  </a:cubicBezTo>
                  <a:cubicBezTo>
                    <a:pt x="7068" y="7524"/>
                    <a:pt x="7102" y="7522"/>
                    <a:pt x="7102" y="7522"/>
                  </a:cubicBezTo>
                  <a:cubicBezTo>
                    <a:pt x="8390" y="7182"/>
                    <a:pt x="7879" y="6041"/>
                    <a:pt x="7879" y="6041"/>
                  </a:cubicBezTo>
                  <a:cubicBezTo>
                    <a:pt x="7879" y="6041"/>
                    <a:pt x="6307" y="3969"/>
                    <a:pt x="6090" y="3186"/>
                  </a:cubicBezTo>
                  <a:cubicBezTo>
                    <a:pt x="5870" y="2403"/>
                    <a:pt x="5030" y="1386"/>
                    <a:pt x="5030" y="1386"/>
                  </a:cubicBezTo>
                  <a:cubicBezTo>
                    <a:pt x="4871" y="1452"/>
                    <a:pt x="4694" y="1478"/>
                    <a:pt x="4513" y="1478"/>
                  </a:cubicBezTo>
                  <a:cubicBezTo>
                    <a:pt x="3876" y="1478"/>
                    <a:pt x="3202" y="1156"/>
                    <a:pt x="3202" y="1156"/>
                  </a:cubicBezTo>
                  <a:cubicBezTo>
                    <a:pt x="2179" y="524"/>
                    <a:pt x="2055" y="17"/>
                    <a:pt x="2055" y="17"/>
                  </a:cubicBezTo>
                  <a:cubicBezTo>
                    <a:pt x="2016" y="6"/>
                    <a:pt x="1976" y="1"/>
                    <a:pt x="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440;p24">
              <a:extLst>
                <a:ext uri="{FF2B5EF4-FFF2-40B4-BE49-F238E27FC236}">
                  <a16:creationId xmlns:a16="http://schemas.microsoft.com/office/drawing/2014/main" id="{E93BFDF4-31D5-E7FE-F589-6F1F82AC0384}"/>
                </a:ext>
              </a:extLst>
            </p:cNvPr>
            <p:cNvSpPr/>
            <p:nvPr/>
          </p:nvSpPr>
          <p:spPr>
            <a:xfrm>
              <a:off x="1755500" y="2973475"/>
              <a:ext cx="97450" cy="50175"/>
            </a:xfrm>
            <a:custGeom>
              <a:avLst/>
              <a:gdLst/>
              <a:ahLst/>
              <a:cxnLst/>
              <a:rect l="l" t="t" r="r" b="b"/>
              <a:pathLst>
                <a:path w="3898" h="2007" extrusionOk="0">
                  <a:moveTo>
                    <a:pt x="380" y="0"/>
                  </a:moveTo>
                  <a:cubicBezTo>
                    <a:pt x="258" y="0"/>
                    <a:pt x="130" y="50"/>
                    <a:pt x="1" y="128"/>
                  </a:cubicBezTo>
                  <a:cubicBezTo>
                    <a:pt x="422" y="860"/>
                    <a:pt x="1190" y="1326"/>
                    <a:pt x="1953" y="1700"/>
                  </a:cubicBezTo>
                  <a:cubicBezTo>
                    <a:pt x="2420" y="1930"/>
                    <a:pt x="2844" y="2006"/>
                    <a:pt x="3267" y="2006"/>
                  </a:cubicBezTo>
                  <a:cubicBezTo>
                    <a:pt x="3475" y="2006"/>
                    <a:pt x="3684" y="1988"/>
                    <a:pt x="3897" y="1960"/>
                  </a:cubicBezTo>
                  <a:cubicBezTo>
                    <a:pt x="3669" y="1625"/>
                    <a:pt x="3470" y="1385"/>
                    <a:pt x="3470" y="1385"/>
                  </a:cubicBezTo>
                  <a:cubicBezTo>
                    <a:pt x="3311" y="1451"/>
                    <a:pt x="3134" y="1477"/>
                    <a:pt x="2953" y="1477"/>
                  </a:cubicBezTo>
                  <a:cubicBezTo>
                    <a:pt x="2316" y="1477"/>
                    <a:pt x="1642" y="1155"/>
                    <a:pt x="1642" y="1155"/>
                  </a:cubicBezTo>
                  <a:cubicBezTo>
                    <a:pt x="617" y="523"/>
                    <a:pt x="495" y="16"/>
                    <a:pt x="495" y="16"/>
                  </a:cubicBezTo>
                  <a:cubicBezTo>
                    <a:pt x="457" y="5"/>
                    <a:pt x="419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441;p24">
              <a:extLst>
                <a:ext uri="{FF2B5EF4-FFF2-40B4-BE49-F238E27FC236}">
                  <a16:creationId xmlns:a16="http://schemas.microsoft.com/office/drawing/2014/main" id="{2EF42A75-2B3D-B37E-972E-DA70442C7281}"/>
                </a:ext>
              </a:extLst>
            </p:cNvPr>
            <p:cNvSpPr/>
            <p:nvPr/>
          </p:nvSpPr>
          <p:spPr>
            <a:xfrm>
              <a:off x="1716500" y="3010825"/>
              <a:ext cx="187950" cy="150725"/>
            </a:xfrm>
            <a:custGeom>
              <a:avLst/>
              <a:gdLst/>
              <a:ahLst/>
              <a:cxnLst/>
              <a:rect l="l" t="t" r="r" b="b"/>
              <a:pathLst>
                <a:path w="7518" h="6029" extrusionOk="0">
                  <a:moveTo>
                    <a:pt x="379" y="1"/>
                  </a:moveTo>
                  <a:cubicBezTo>
                    <a:pt x="363" y="29"/>
                    <a:pt x="353" y="47"/>
                    <a:pt x="353" y="47"/>
                  </a:cubicBezTo>
                  <a:cubicBezTo>
                    <a:pt x="1" y="576"/>
                    <a:pt x="1095" y="1178"/>
                    <a:pt x="1672" y="1664"/>
                  </a:cubicBezTo>
                  <a:cubicBezTo>
                    <a:pt x="2250" y="2150"/>
                    <a:pt x="3625" y="4587"/>
                    <a:pt x="3625" y="4587"/>
                  </a:cubicBezTo>
                  <a:cubicBezTo>
                    <a:pt x="5004" y="5938"/>
                    <a:pt x="6599" y="6029"/>
                    <a:pt x="7005" y="6029"/>
                  </a:cubicBezTo>
                  <a:cubicBezTo>
                    <a:pt x="7068" y="6029"/>
                    <a:pt x="7102" y="6027"/>
                    <a:pt x="7102" y="6027"/>
                  </a:cubicBezTo>
                  <a:cubicBezTo>
                    <a:pt x="7271" y="5984"/>
                    <a:pt x="7405" y="5925"/>
                    <a:pt x="7517" y="5858"/>
                  </a:cubicBezTo>
                  <a:cubicBezTo>
                    <a:pt x="6214" y="5854"/>
                    <a:pt x="4987" y="5002"/>
                    <a:pt x="4082" y="4072"/>
                  </a:cubicBezTo>
                  <a:cubicBezTo>
                    <a:pt x="3417" y="3389"/>
                    <a:pt x="2919" y="2590"/>
                    <a:pt x="2346" y="1833"/>
                  </a:cubicBezTo>
                  <a:cubicBezTo>
                    <a:pt x="1794" y="1107"/>
                    <a:pt x="1148" y="473"/>
                    <a:pt x="3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442;p24">
              <a:extLst>
                <a:ext uri="{FF2B5EF4-FFF2-40B4-BE49-F238E27FC236}">
                  <a16:creationId xmlns:a16="http://schemas.microsoft.com/office/drawing/2014/main" id="{7C6F7D72-B5CB-A90E-62C5-E82B62961DF2}"/>
                </a:ext>
              </a:extLst>
            </p:cNvPr>
            <p:cNvSpPr/>
            <p:nvPr/>
          </p:nvSpPr>
          <p:spPr>
            <a:xfrm>
              <a:off x="1766425" y="2972600"/>
              <a:ext cx="151750" cy="190175"/>
            </a:xfrm>
            <a:custGeom>
              <a:avLst/>
              <a:gdLst/>
              <a:ahLst/>
              <a:cxnLst/>
              <a:rect l="l" t="t" r="r" b="b"/>
              <a:pathLst>
                <a:path w="6070" h="7607" extrusionOk="0">
                  <a:moveTo>
                    <a:pt x="57" y="1"/>
                  </a:moveTo>
                  <a:cubicBezTo>
                    <a:pt x="49" y="1"/>
                    <a:pt x="41" y="3"/>
                    <a:pt x="33" y="6"/>
                  </a:cubicBezTo>
                  <a:cubicBezTo>
                    <a:pt x="9" y="21"/>
                    <a:pt x="1" y="51"/>
                    <a:pt x="15" y="76"/>
                  </a:cubicBezTo>
                  <a:cubicBezTo>
                    <a:pt x="24" y="92"/>
                    <a:pt x="873" y="1513"/>
                    <a:pt x="2437" y="1513"/>
                  </a:cubicBezTo>
                  <a:cubicBezTo>
                    <a:pt x="2633" y="1513"/>
                    <a:pt x="2841" y="1491"/>
                    <a:pt x="3059" y="1440"/>
                  </a:cubicBezTo>
                  <a:cubicBezTo>
                    <a:pt x="3173" y="1605"/>
                    <a:pt x="3755" y="2469"/>
                    <a:pt x="4048" y="3244"/>
                  </a:cubicBezTo>
                  <a:cubicBezTo>
                    <a:pt x="4058" y="3262"/>
                    <a:pt x="5038" y="4924"/>
                    <a:pt x="5437" y="5510"/>
                  </a:cubicBezTo>
                  <a:cubicBezTo>
                    <a:pt x="5443" y="5518"/>
                    <a:pt x="5960" y="6307"/>
                    <a:pt x="5752" y="6917"/>
                  </a:cubicBezTo>
                  <a:cubicBezTo>
                    <a:pt x="5661" y="7190"/>
                    <a:pt x="5439" y="7389"/>
                    <a:pt x="5089" y="7509"/>
                  </a:cubicBezTo>
                  <a:cubicBezTo>
                    <a:pt x="5065" y="7519"/>
                    <a:pt x="5050" y="7547"/>
                    <a:pt x="5059" y="7574"/>
                  </a:cubicBezTo>
                  <a:cubicBezTo>
                    <a:pt x="5067" y="7594"/>
                    <a:pt x="5085" y="7606"/>
                    <a:pt x="5105" y="7606"/>
                  </a:cubicBezTo>
                  <a:lnTo>
                    <a:pt x="5107" y="7606"/>
                  </a:lnTo>
                  <a:cubicBezTo>
                    <a:pt x="5111" y="7606"/>
                    <a:pt x="5118" y="7606"/>
                    <a:pt x="5124" y="7604"/>
                  </a:cubicBezTo>
                  <a:cubicBezTo>
                    <a:pt x="5502" y="7472"/>
                    <a:pt x="5746" y="7253"/>
                    <a:pt x="5848" y="6950"/>
                  </a:cubicBezTo>
                  <a:cubicBezTo>
                    <a:pt x="6069" y="6293"/>
                    <a:pt x="5543" y="5489"/>
                    <a:pt x="5520" y="5455"/>
                  </a:cubicBezTo>
                  <a:cubicBezTo>
                    <a:pt x="5124" y="4871"/>
                    <a:pt x="4145" y="3212"/>
                    <a:pt x="4139" y="3201"/>
                  </a:cubicBezTo>
                  <a:cubicBezTo>
                    <a:pt x="3814" y="2341"/>
                    <a:pt x="3131" y="1365"/>
                    <a:pt x="3123" y="1355"/>
                  </a:cubicBezTo>
                  <a:cubicBezTo>
                    <a:pt x="3113" y="1342"/>
                    <a:pt x="3098" y="1335"/>
                    <a:pt x="3082" y="1335"/>
                  </a:cubicBezTo>
                  <a:cubicBezTo>
                    <a:pt x="3078" y="1335"/>
                    <a:pt x="3074" y="1336"/>
                    <a:pt x="3070" y="1336"/>
                  </a:cubicBezTo>
                  <a:cubicBezTo>
                    <a:pt x="2848" y="1390"/>
                    <a:pt x="2638" y="1414"/>
                    <a:pt x="2440" y="1414"/>
                  </a:cubicBezTo>
                  <a:cubicBezTo>
                    <a:pt x="932" y="1414"/>
                    <a:pt x="111" y="41"/>
                    <a:pt x="102" y="25"/>
                  </a:cubicBezTo>
                  <a:cubicBezTo>
                    <a:pt x="93" y="9"/>
                    <a:pt x="75" y="1"/>
                    <a:pt x="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443;p24">
              <a:extLst>
                <a:ext uri="{FF2B5EF4-FFF2-40B4-BE49-F238E27FC236}">
                  <a16:creationId xmlns:a16="http://schemas.microsoft.com/office/drawing/2014/main" id="{41FA04D1-BB7F-21EB-4587-EE041680101C}"/>
                </a:ext>
              </a:extLst>
            </p:cNvPr>
            <p:cNvSpPr/>
            <p:nvPr/>
          </p:nvSpPr>
          <p:spPr>
            <a:xfrm>
              <a:off x="1829425" y="3060750"/>
              <a:ext cx="37050" cy="7550"/>
            </a:xfrm>
            <a:custGeom>
              <a:avLst/>
              <a:gdLst/>
              <a:ahLst/>
              <a:cxnLst/>
              <a:rect l="l" t="t" r="r" b="b"/>
              <a:pathLst>
                <a:path w="1482" h="302" extrusionOk="0">
                  <a:moveTo>
                    <a:pt x="695" y="1"/>
                  </a:moveTo>
                  <a:cubicBezTo>
                    <a:pt x="488" y="1"/>
                    <a:pt x="257" y="49"/>
                    <a:pt x="31" y="192"/>
                  </a:cubicBezTo>
                  <a:cubicBezTo>
                    <a:pt x="7" y="208"/>
                    <a:pt x="1" y="241"/>
                    <a:pt x="15" y="265"/>
                  </a:cubicBezTo>
                  <a:cubicBezTo>
                    <a:pt x="25" y="282"/>
                    <a:pt x="43" y="291"/>
                    <a:pt x="61" y="291"/>
                  </a:cubicBezTo>
                  <a:cubicBezTo>
                    <a:pt x="71" y="291"/>
                    <a:pt x="81" y="288"/>
                    <a:pt x="90" y="283"/>
                  </a:cubicBezTo>
                  <a:cubicBezTo>
                    <a:pt x="293" y="155"/>
                    <a:pt x="503" y="112"/>
                    <a:pt x="693" y="112"/>
                  </a:cubicBezTo>
                  <a:cubicBezTo>
                    <a:pt x="1081" y="112"/>
                    <a:pt x="1387" y="291"/>
                    <a:pt x="1392" y="294"/>
                  </a:cubicBezTo>
                  <a:cubicBezTo>
                    <a:pt x="1402" y="300"/>
                    <a:pt x="1410" y="302"/>
                    <a:pt x="1420" y="302"/>
                  </a:cubicBezTo>
                  <a:cubicBezTo>
                    <a:pt x="1438" y="302"/>
                    <a:pt x="1457" y="292"/>
                    <a:pt x="1467" y="275"/>
                  </a:cubicBezTo>
                  <a:cubicBezTo>
                    <a:pt x="1481" y="251"/>
                    <a:pt x="1473" y="216"/>
                    <a:pt x="1449" y="202"/>
                  </a:cubicBezTo>
                  <a:cubicBezTo>
                    <a:pt x="1428" y="190"/>
                    <a:pt x="1107" y="1"/>
                    <a:pt x="6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444;p24">
              <a:extLst>
                <a:ext uri="{FF2B5EF4-FFF2-40B4-BE49-F238E27FC236}">
                  <a16:creationId xmlns:a16="http://schemas.microsoft.com/office/drawing/2014/main" id="{7E638AA9-82B4-7604-F6B2-9363AAB3B088}"/>
                </a:ext>
              </a:extLst>
            </p:cNvPr>
            <p:cNvSpPr/>
            <p:nvPr/>
          </p:nvSpPr>
          <p:spPr>
            <a:xfrm>
              <a:off x="1823075" y="3041200"/>
              <a:ext cx="37075" cy="7525"/>
            </a:xfrm>
            <a:custGeom>
              <a:avLst/>
              <a:gdLst/>
              <a:ahLst/>
              <a:cxnLst/>
              <a:rect l="l" t="t" r="r" b="b"/>
              <a:pathLst>
                <a:path w="1483" h="301" extrusionOk="0">
                  <a:moveTo>
                    <a:pt x="697" y="1"/>
                  </a:moveTo>
                  <a:cubicBezTo>
                    <a:pt x="489" y="1"/>
                    <a:pt x="259" y="49"/>
                    <a:pt x="33" y="191"/>
                  </a:cubicBezTo>
                  <a:cubicBezTo>
                    <a:pt x="8" y="207"/>
                    <a:pt x="0" y="240"/>
                    <a:pt x="17" y="266"/>
                  </a:cubicBezTo>
                  <a:cubicBezTo>
                    <a:pt x="27" y="282"/>
                    <a:pt x="44" y="290"/>
                    <a:pt x="62" y="290"/>
                  </a:cubicBezTo>
                  <a:cubicBezTo>
                    <a:pt x="71" y="290"/>
                    <a:pt x="81" y="288"/>
                    <a:pt x="90" y="283"/>
                  </a:cubicBezTo>
                  <a:cubicBezTo>
                    <a:pt x="293" y="154"/>
                    <a:pt x="504" y="111"/>
                    <a:pt x="694" y="111"/>
                  </a:cubicBezTo>
                  <a:cubicBezTo>
                    <a:pt x="1082" y="111"/>
                    <a:pt x="1389" y="290"/>
                    <a:pt x="1393" y="293"/>
                  </a:cubicBezTo>
                  <a:cubicBezTo>
                    <a:pt x="1402" y="299"/>
                    <a:pt x="1412" y="301"/>
                    <a:pt x="1422" y="301"/>
                  </a:cubicBezTo>
                  <a:cubicBezTo>
                    <a:pt x="1440" y="301"/>
                    <a:pt x="1456" y="291"/>
                    <a:pt x="1467" y="274"/>
                  </a:cubicBezTo>
                  <a:cubicBezTo>
                    <a:pt x="1483" y="250"/>
                    <a:pt x="1475" y="215"/>
                    <a:pt x="1448" y="201"/>
                  </a:cubicBezTo>
                  <a:cubicBezTo>
                    <a:pt x="1428" y="189"/>
                    <a:pt x="1108" y="1"/>
                    <a:pt x="6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445;p24">
              <a:extLst>
                <a:ext uri="{FF2B5EF4-FFF2-40B4-BE49-F238E27FC236}">
                  <a16:creationId xmlns:a16="http://schemas.microsoft.com/office/drawing/2014/main" id="{02EE3AB9-E0C4-E8C9-AB54-7B22DB696A69}"/>
                </a:ext>
              </a:extLst>
            </p:cNvPr>
            <p:cNvSpPr/>
            <p:nvPr/>
          </p:nvSpPr>
          <p:spPr>
            <a:xfrm>
              <a:off x="1731800" y="2979200"/>
              <a:ext cx="86100" cy="43850"/>
            </a:xfrm>
            <a:custGeom>
              <a:avLst/>
              <a:gdLst/>
              <a:ahLst/>
              <a:cxnLst/>
              <a:rect l="l" t="t" r="r" b="b"/>
              <a:pathLst>
                <a:path w="3444" h="1754" extrusionOk="0">
                  <a:moveTo>
                    <a:pt x="1017" y="0"/>
                  </a:moveTo>
                  <a:cubicBezTo>
                    <a:pt x="1004" y="0"/>
                    <a:pt x="991" y="6"/>
                    <a:pt x="981" y="13"/>
                  </a:cubicBezTo>
                  <a:lnTo>
                    <a:pt x="25" y="847"/>
                  </a:lnTo>
                  <a:cubicBezTo>
                    <a:pt x="3" y="867"/>
                    <a:pt x="1" y="902"/>
                    <a:pt x="21" y="924"/>
                  </a:cubicBezTo>
                  <a:cubicBezTo>
                    <a:pt x="31" y="936"/>
                    <a:pt x="45" y="942"/>
                    <a:pt x="60" y="942"/>
                  </a:cubicBezTo>
                  <a:cubicBezTo>
                    <a:pt x="73" y="942"/>
                    <a:pt x="86" y="938"/>
                    <a:pt x="96" y="928"/>
                  </a:cubicBezTo>
                  <a:lnTo>
                    <a:pt x="995" y="145"/>
                  </a:lnTo>
                  <a:cubicBezTo>
                    <a:pt x="1115" y="426"/>
                    <a:pt x="1654" y="1408"/>
                    <a:pt x="3375" y="1752"/>
                  </a:cubicBezTo>
                  <a:cubicBezTo>
                    <a:pt x="3377" y="1752"/>
                    <a:pt x="3381" y="1754"/>
                    <a:pt x="3385" y="1754"/>
                  </a:cubicBezTo>
                  <a:cubicBezTo>
                    <a:pt x="3409" y="1754"/>
                    <a:pt x="3432" y="1735"/>
                    <a:pt x="3438" y="1711"/>
                  </a:cubicBezTo>
                  <a:cubicBezTo>
                    <a:pt x="3444" y="1681"/>
                    <a:pt x="3424" y="1652"/>
                    <a:pt x="3395" y="1646"/>
                  </a:cubicBezTo>
                  <a:cubicBezTo>
                    <a:pt x="1489" y="1266"/>
                    <a:pt x="1073" y="50"/>
                    <a:pt x="1069" y="37"/>
                  </a:cubicBezTo>
                  <a:cubicBezTo>
                    <a:pt x="1062" y="21"/>
                    <a:pt x="1048" y="7"/>
                    <a:pt x="1032" y="3"/>
                  </a:cubicBezTo>
                  <a:cubicBezTo>
                    <a:pt x="1027" y="1"/>
                    <a:pt x="1022" y="0"/>
                    <a:pt x="10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446;p24">
              <a:extLst>
                <a:ext uri="{FF2B5EF4-FFF2-40B4-BE49-F238E27FC236}">
                  <a16:creationId xmlns:a16="http://schemas.microsoft.com/office/drawing/2014/main" id="{AFB06052-FD92-E165-750B-BDF545FAF5BA}"/>
                </a:ext>
              </a:extLst>
            </p:cNvPr>
            <p:cNvSpPr/>
            <p:nvPr/>
          </p:nvSpPr>
          <p:spPr>
            <a:xfrm>
              <a:off x="1829925" y="2948200"/>
              <a:ext cx="13100" cy="53250"/>
            </a:xfrm>
            <a:custGeom>
              <a:avLst/>
              <a:gdLst/>
              <a:ahLst/>
              <a:cxnLst/>
              <a:rect l="l" t="t" r="r" b="b"/>
              <a:pathLst>
                <a:path w="524" h="2130" extrusionOk="0">
                  <a:moveTo>
                    <a:pt x="466" y="0"/>
                  </a:moveTo>
                  <a:cubicBezTo>
                    <a:pt x="447" y="0"/>
                    <a:pt x="429" y="11"/>
                    <a:pt x="420" y="31"/>
                  </a:cubicBezTo>
                  <a:lnTo>
                    <a:pt x="7" y="956"/>
                  </a:lnTo>
                  <a:cubicBezTo>
                    <a:pt x="3" y="966"/>
                    <a:pt x="1" y="978"/>
                    <a:pt x="5" y="989"/>
                  </a:cubicBezTo>
                  <a:lnTo>
                    <a:pt x="310" y="2093"/>
                  </a:lnTo>
                  <a:cubicBezTo>
                    <a:pt x="316" y="2113"/>
                    <a:pt x="336" y="2129"/>
                    <a:pt x="357" y="2129"/>
                  </a:cubicBezTo>
                  <a:cubicBezTo>
                    <a:pt x="361" y="2129"/>
                    <a:pt x="367" y="2127"/>
                    <a:pt x="371" y="2127"/>
                  </a:cubicBezTo>
                  <a:cubicBezTo>
                    <a:pt x="397" y="2119"/>
                    <a:pt x="414" y="2093"/>
                    <a:pt x="406" y="2066"/>
                  </a:cubicBezTo>
                  <a:lnTo>
                    <a:pt x="107" y="980"/>
                  </a:lnTo>
                  <a:lnTo>
                    <a:pt x="511" y="71"/>
                  </a:lnTo>
                  <a:cubicBezTo>
                    <a:pt x="524" y="45"/>
                    <a:pt x="511" y="16"/>
                    <a:pt x="487" y="4"/>
                  </a:cubicBezTo>
                  <a:cubicBezTo>
                    <a:pt x="480" y="2"/>
                    <a:pt x="473" y="0"/>
                    <a:pt x="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447;p24">
              <a:extLst>
                <a:ext uri="{FF2B5EF4-FFF2-40B4-BE49-F238E27FC236}">
                  <a16:creationId xmlns:a16="http://schemas.microsoft.com/office/drawing/2014/main" id="{154BEAC7-EABB-A469-067F-3427D0B3D0EA}"/>
                </a:ext>
              </a:extLst>
            </p:cNvPr>
            <p:cNvSpPr/>
            <p:nvPr/>
          </p:nvSpPr>
          <p:spPr>
            <a:xfrm>
              <a:off x="1792400" y="2948675"/>
              <a:ext cx="40300" cy="25175"/>
            </a:xfrm>
            <a:custGeom>
              <a:avLst/>
              <a:gdLst/>
              <a:ahLst/>
              <a:cxnLst/>
              <a:rect l="l" t="t" r="r" b="b"/>
              <a:pathLst>
                <a:path w="1612" h="1007" extrusionOk="0">
                  <a:moveTo>
                    <a:pt x="58" y="1"/>
                  </a:moveTo>
                  <a:cubicBezTo>
                    <a:pt x="41" y="1"/>
                    <a:pt x="25" y="9"/>
                    <a:pt x="15" y="24"/>
                  </a:cubicBezTo>
                  <a:cubicBezTo>
                    <a:pt x="1" y="48"/>
                    <a:pt x="9" y="79"/>
                    <a:pt x="34" y="93"/>
                  </a:cubicBezTo>
                  <a:lnTo>
                    <a:pt x="1528" y="1000"/>
                  </a:lnTo>
                  <a:cubicBezTo>
                    <a:pt x="1536" y="1004"/>
                    <a:pt x="1545" y="1006"/>
                    <a:pt x="1555" y="1006"/>
                  </a:cubicBezTo>
                  <a:cubicBezTo>
                    <a:pt x="1571" y="1006"/>
                    <a:pt x="1587" y="998"/>
                    <a:pt x="1597" y="982"/>
                  </a:cubicBezTo>
                  <a:cubicBezTo>
                    <a:pt x="1612" y="959"/>
                    <a:pt x="1604" y="929"/>
                    <a:pt x="1579" y="915"/>
                  </a:cubicBezTo>
                  <a:lnTo>
                    <a:pt x="84" y="8"/>
                  </a:lnTo>
                  <a:cubicBezTo>
                    <a:pt x="76" y="3"/>
                    <a:pt x="67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448;p24">
              <a:extLst>
                <a:ext uri="{FF2B5EF4-FFF2-40B4-BE49-F238E27FC236}">
                  <a16:creationId xmlns:a16="http://schemas.microsoft.com/office/drawing/2014/main" id="{81DDB2D9-6291-CF99-BC79-158FE1567A9F}"/>
                </a:ext>
              </a:extLst>
            </p:cNvPr>
            <p:cNvSpPr/>
            <p:nvPr/>
          </p:nvSpPr>
          <p:spPr>
            <a:xfrm>
              <a:off x="1773200" y="2930075"/>
              <a:ext cx="31850" cy="40675"/>
            </a:xfrm>
            <a:custGeom>
              <a:avLst/>
              <a:gdLst/>
              <a:ahLst/>
              <a:cxnLst/>
              <a:rect l="l" t="t" r="r" b="b"/>
              <a:pathLst>
                <a:path w="1274" h="1627" extrusionOk="0">
                  <a:moveTo>
                    <a:pt x="1217" y="0"/>
                  </a:moveTo>
                  <a:cubicBezTo>
                    <a:pt x="1198" y="0"/>
                    <a:pt x="1180" y="10"/>
                    <a:pt x="1172" y="28"/>
                  </a:cubicBezTo>
                  <a:cubicBezTo>
                    <a:pt x="1168" y="38"/>
                    <a:pt x="736" y="931"/>
                    <a:pt x="25" y="1539"/>
                  </a:cubicBezTo>
                  <a:cubicBezTo>
                    <a:pt x="4" y="1555"/>
                    <a:pt x="0" y="1587"/>
                    <a:pt x="19" y="1608"/>
                  </a:cubicBezTo>
                  <a:cubicBezTo>
                    <a:pt x="29" y="1620"/>
                    <a:pt x="43" y="1626"/>
                    <a:pt x="57" y="1626"/>
                  </a:cubicBezTo>
                  <a:cubicBezTo>
                    <a:pt x="69" y="1626"/>
                    <a:pt x="80" y="1622"/>
                    <a:pt x="90" y="1614"/>
                  </a:cubicBezTo>
                  <a:cubicBezTo>
                    <a:pt x="816" y="994"/>
                    <a:pt x="1257" y="80"/>
                    <a:pt x="1261" y="70"/>
                  </a:cubicBezTo>
                  <a:cubicBezTo>
                    <a:pt x="1273" y="46"/>
                    <a:pt x="1263" y="15"/>
                    <a:pt x="1239" y="5"/>
                  </a:cubicBezTo>
                  <a:cubicBezTo>
                    <a:pt x="1232" y="2"/>
                    <a:pt x="1224" y="0"/>
                    <a:pt x="12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449;p24">
              <a:extLst>
                <a:ext uri="{FF2B5EF4-FFF2-40B4-BE49-F238E27FC236}">
                  <a16:creationId xmlns:a16="http://schemas.microsoft.com/office/drawing/2014/main" id="{F8931C28-0B02-56E0-F8C5-57E78E830FBC}"/>
                </a:ext>
              </a:extLst>
            </p:cNvPr>
            <p:cNvSpPr/>
            <p:nvPr/>
          </p:nvSpPr>
          <p:spPr>
            <a:xfrm>
              <a:off x="1589750" y="2875375"/>
              <a:ext cx="79300" cy="55875"/>
            </a:xfrm>
            <a:custGeom>
              <a:avLst/>
              <a:gdLst/>
              <a:ahLst/>
              <a:cxnLst/>
              <a:rect l="l" t="t" r="r" b="b"/>
              <a:pathLst>
                <a:path w="3172" h="2235" extrusionOk="0">
                  <a:moveTo>
                    <a:pt x="1528" y="1"/>
                  </a:moveTo>
                  <a:lnTo>
                    <a:pt x="1" y="654"/>
                  </a:lnTo>
                  <a:cubicBezTo>
                    <a:pt x="515" y="1956"/>
                    <a:pt x="1408" y="2235"/>
                    <a:pt x="2078" y="2235"/>
                  </a:cubicBezTo>
                  <a:cubicBezTo>
                    <a:pt x="2578" y="2235"/>
                    <a:pt x="2954" y="2079"/>
                    <a:pt x="2954" y="2079"/>
                  </a:cubicBezTo>
                  <a:lnTo>
                    <a:pt x="3171" y="597"/>
                  </a:lnTo>
                  <a:lnTo>
                    <a:pt x="152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450;p24">
              <a:extLst>
                <a:ext uri="{FF2B5EF4-FFF2-40B4-BE49-F238E27FC236}">
                  <a16:creationId xmlns:a16="http://schemas.microsoft.com/office/drawing/2014/main" id="{9FC9A8FA-5741-6C69-7284-B38E61BF3D4C}"/>
                </a:ext>
              </a:extLst>
            </p:cNvPr>
            <p:cNvSpPr/>
            <p:nvPr/>
          </p:nvSpPr>
          <p:spPr>
            <a:xfrm>
              <a:off x="1427875" y="2889100"/>
              <a:ext cx="253825" cy="101100"/>
            </a:xfrm>
            <a:custGeom>
              <a:avLst/>
              <a:gdLst/>
              <a:ahLst/>
              <a:cxnLst/>
              <a:rect l="l" t="t" r="r" b="b"/>
              <a:pathLst>
                <a:path w="10153" h="4044" extrusionOk="0">
                  <a:moveTo>
                    <a:pt x="6597" y="1"/>
                  </a:moveTo>
                  <a:cubicBezTo>
                    <a:pt x="6411" y="1"/>
                    <a:pt x="5241" y="13"/>
                    <a:pt x="4556" y="308"/>
                  </a:cubicBezTo>
                  <a:cubicBezTo>
                    <a:pt x="3809" y="629"/>
                    <a:pt x="1210" y="709"/>
                    <a:pt x="1210" y="709"/>
                  </a:cubicBezTo>
                  <a:cubicBezTo>
                    <a:pt x="1210" y="709"/>
                    <a:pt x="0" y="1028"/>
                    <a:pt x="543" y="2242"/>
                  </a:cubicBezTo>
                  <a:cubicBezTo>
                    <a:pt x="543" y="2242"/>
                    <a:pt x="1631" y="3786"/>
                    <a:pt x="3850" y="4044"/>
                  </a:cubicBezTo>
                  <a:cubicBezTo>
                    <a:pt x="3850" y="4044"/>
                    <a:pt x="5910" y="3701"/>
                    <a:pt x="6947" y="3701"/>
                  </a:cubicBezTo>
                  <a:cubicBezTo>
                    <a:pt x="7110" y="3701"/>
                    <a:pt x="7248" y="3709"/>
                    <a:pt x="7348" y="3729"/>
                  </a:cubicBezTo>
                  <a:cubicBezTo>
                    <a:pt x="7816" y="3820"/>
                    <a:pt x="8448" y="4042"/>
                    <a:pt x="8899" y="4042"/>
                  </a:cubicBezTo>
                  <a:cubicBezTo>
                    <a:pt x="9163" y="4042"/>
                    <a:pt x="9366" y="3965"/>
                    <a:pt x="9437" y="3741"/>
                  </a:cubicBezTo>
                  <a:cubicBezTo>
                    <a:pt x="9437" y="3741"/>
                    <a:pt x="10153" y="1880"/>
                    <a:pt x="9555" y="1457"/>
                  </a:cubicBezTo>
                  <a:lnTo>
                    <a:pt x="9555" y="1457"/>
                  </a:lnTo>
                  <a:cubicBezTo>
                    <a:pt x="9555" y="1457"/>
                    <a:pt x="9423" y="1519"/>
                    <a:pt x="9132" y="1519"/>
                  </a:cubicBezTo>
                  <a:cubicBezTo>
                    <a:pt x="8872" y="1519"/>
                    <a:pt x="8483" y="1469"/>
                    <a:pt x="7946" y="1280"/>
                  </a:cubicBezTo>
                  <a:cubicBezTo>
                    <a:pt x="7946" y="1280"/>
                    <a:pt x="6838" y="749"/>
                    <a:pt x="6622" y="1"/>
                  </a:cubicBezTo>
                  <a:cubicBezTo>
                    <a:pt x="6622" y="1"/>
                    <a:pt x="6613" y="1"/>
                    <a:pt x="6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451;p24">
              <a:extLst>
                <a:ext uri="{FF2B5EF4-FFF2-40B4-BE49-F238E27FC236}">
                  <a16:creationId xmlns:a16="http://schemas.microsoft.com/office/drawing/2014/main" id="{D9274C4E-2910-9A3E-051B-7EA89079FD85}"/>
                </a:ext>
              </a:extLst>
            </p:cNvPr>
            <p:cNvSpPr/>
            <p:nvPr/>
          </p:nvSpPr>
          <p:spPr>
            <a:xfrm>
              <a:off x="1575475" y="2889100"/>
              <a:ext cx="96875" cy="48575"/>
            </a:xfrm>
            <a:custGeom>
              <a:avLst/>
              <a:gdLst/>
              <a:ahLst/>
              <a:cxnLst/>
              <a:rect l="l" t="t" r="r" b="b"/>
              <a:pathLst>
                <a:path w="3875" h="1943" extrusionOk="0">
                  <a:moveTo>
                    <a:pt x="707" y="1"/>
                  </a:moveTo>
                  <a:cubicBezTo>
                    <a:pt x="647" y="1"/>
                    <a:pt x="360" y="3"/>
                    <a:pt x="0" y="31"/>
                  </a:cubicBezTo>
                  <a:cubicBezTo>
                    <a:pt x="342" y="587"/>
                    <a:pt x="718" y="1052"/>
                    <a:pt x="1424" y="1380"/>
                  </a:cubicBezTo>
                  <a:cubicBezTo>
                    <a:pt x="2068" y="1679"/>
                    <a:pt x="2764" y="1943"/>
                    <a:pt x="3463" y="1943"/>
                  </a:cubicBezTo>
                  <a:cubicBezTo>
                    <a:pt x="3600" y="1943"/>
                    <a:pt x="3737" y="1933"/>
                    <a:pt x="3874" y="1911"/>
                  </a:cubicBezTo>
                  <a:cubicBezTo>
                    <a:pt x="3848" y="1715"/>
                    <a:pt x="3783" y="1551"/>
                    <a:pt x="3651" y="1457"/>
                  </a:cubicBezTo>
                  <a:cubicBezTo>
                    <a:pt x="3651" y="1457"/>
                    <a:pt x="3519" y="1519"/>
                    <a:pt x="3228" y="1519"/>
                  </a:cubicBezTo>
                  <a:cubicBezTo>
                    <a:pt x="2968" y="1519"/>
                    <a:pt x="2579" y="1469"/>
                    <a:pt x="2042" y="1280"/>
                  </a:cubicBezTo>
                  <a:cubicBezTo>
                    <a:pt x="2042" y="1280"/>
                    <a:pt x="934" y="749"/>
                    <a:pt x="718" y="1"/>
                  </a:cubicBezTo>
                  <a:cubicBezTo>
                    <a:pt x="718" y="1"/>
                    <a:pt x="714" y="1"/>
                    <a:pt x="7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452;p24">
              <a:extLst>
                <a:ext uri="{FF2B5EF4-FFF2-40B4-BE49-F238E27FC236}">
                  <a16:creationId xmlns:a16="http://schemas.microsoft.com/office/drawing/2014/main" id="{D2D5FDC1-3ACE-5545-E60A-1687D5FB6878}"/>
                </a:ext>
              </a:extLst>
            </p:cNvPr>
            <p:cNvSpPr/>
            <p:nvPr/>
          </p:nvSpPr>
          <p:spPr>
            <a:xfrm>
              <a:off x="1438250" y="2934425"/>
              <a:ext cx="226075" cy="55775"/>
            </a:xfrm>
            <a:custGeom>
              <a:avLst/>
              <a:gdLst/>
              <a:ahLst/>
              <a:cxnLst/>
              <a:rect l="l" t="t" r="r" b="b"/>
              <a:pathLst>
                <a:path w="9043" h="2231" extrusionOk="0">
                  <a:moveTo>
                    <a:pt x="0" y="0"/>
                  </a:moveTo>
                  <a:lnTo>
                    <a:pt x="0" y="0"/>
                  </a:lnTo>
                  <a:cubicBezTo>
                    <a:pt x="19" y="130"/>
                    <a:pt x="57" y="273"/>
                    <a:pt x="128" y="429"/>
                  </a:cubicBezTo>
                  <a:cubicBezTo>
                    <a:pt x="128" y="429"/>
                    <a:pt x="1216" y="1971"/>
                    <a:pt x="3435" y="2231"/>
                  </a:cubicBezTo>
                  <a:cubicBezTo>
                    <a:pt x="3435" y="2231"/>
                    <a:pt x="5495" y="1888"/>
                    <a:pt x="6532" y="1888"/>
                  </a:cubicBezTo>
                  <a:cubicBezTo>
                    <a:pt x="6695" y="1888"/>
                    <a:pt x="6833" y="1896"/>
                    <a:pt x="6933" y="1916"/>
                  </a:cubicBezTo>
                  <a:cubicBezTo>
                    <a:pt x="7401" y="2007"/>
                    <a:pt x="8033" y="2229"/>
                    <a:pt x="8484" y="2229"/>
                  </a:cubicBezTo>
                  <a:cubicBezTo>
                    <a:pt x="8748" y="2229"/>
                    <a:pt x="8951" y="2152"/>
                    <a:pt x="9022" y="1928"/>
                  </a:cubicBezTo>
                  <a:cubicBezTo>
                    <a:pt x="9022" y="1928"/>
                    <a:pt x="9030" y="1910"/>
                    <a:pt x="9042" y="1877"/>
                  </a:cubicBezTo>
                  <a:cubicBezTo>
                    <a:pt x="8280" y="1607"/>
                    <a:pt x="7477" y="1494"/>
                    <a:pt x="6663" y="1494"/>
                  </a:cubicBezTo>
                  <a:cubicBezTo>
                    <a:pt x="6569" y="1494"/>
                    <a:pt x="6474" y="1496"/>
                    <a:pt x="6380" y="1499"/>
                  </a:cubicBezTo>
                  <a:cubicBezTo>
                    <a:pt x="5691" y="1520"/>
                    <a:pt x="5008" y="1585"/>
                    <a:pt x="4322" y="1585"/>
                  </a:cubicBezTo>
                  <a:cubicBezTo>
                    <a:pt x="4064" y="1585"/>
                    <a:pt x="3806" y="1576"/>
                    <a:pt x="3547" y="1552"/>
                  </a:cubicBezTo>
                  <a:cubicBezTo>
                    <a:pt x="2256" y="1432"/>
                    <a:pt x="822" y="1013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453;p24">
              <a:extLst>
                <a:ext uri="{FF2B5EF4-FFF2-40B4-BE49-F238E27FC236}">
                  <a16:creationId xmlns:a16="http://schemas.microsoft.com/office/drawing/2014/main" id="{D6888CAA-2471-9FAB-92E8-675670133B14}"/>
                </a:ext>
              </a:extLst>
            </p:cNvPr>
            <p:cNvSpPr/>
            <p:nvPr/>
          </p:nvSpPr>
          <p:spPr>
            <a:xfrm>
              <a:off x="1436875" y="2886325"/>
              <a:ext cx="231200" cy="60100"/>
            </a:xfrm>
            <a:custGeom>
              <a:avLst/>
              <a:gdLst/>
              <a:ahLst/>
              <a:cxnLst/>
              <a:rect l="l" t="t" r="r" b="b"/>
              <a:pathLst>
                <a:path w="9248" h="2404" extrusionOk="0">
                  <a:moveTo>
                    <a:pt x="6263" y="1"/>
                  </a:moveTo>
                  <a:cubicBezTo>
                    <a:pt x="6260" y="1"/>
                    <a:pt x="6257" y="1"/>
                    <a:pt x="6254" y="2"/>
                  </a:cubicBezTo>
                  <a:cubicBezTo>
                    <a:pt x="6244" y="4"/>
                    <a:pt x="5054" y="84"/>
                    <a:pt x="4188" y="370"/>
                  </a:cubicBezTo>
                  <a:cubicBezTo>
                    <a:pt x="4169" y="372"/>
                    <a:pt x="2264" y="653"/>
                    <a:pt x="1558" y="712"/>
                  </a:cubicBezTo>
                  <a:cubicBezTo>
                    <a:pt x="1517" y="714"/>
                    <a:pt x="564" y="810"/>
                    <a:pt x="191" y="1395"/>
                  </a:cubicBezTo>
                  <a:cubicBezTo>
                    <a:pt x="19" y="1664"/>
                    <a:pt x="0" y="1993"/>
                    <a:pt x="137" y="2369"/>
                  </a:cubicBezTo>
                  <a:cubicBezTo>
                    <a:pt x="145" y="2392"/>
                    <a:pt x="163" y="2404"/>
                    <a:pt x="183" y="2404"/>
                  </a:cubicBezTo>
                  <a:cubicBezTo>
                    <a:pt x="189" y="2404"/>
                    <a:pt x="196" y="2402"/>
                    <a:pt x="200" y="2400"/>
                  </a:cubicBezTo>
                  <a:cubicBezTo>
                    <a:pt x="226" y="2392"/>
                    <a:pt x="240" y="2363"/>
                    <a:pt x="230" y="2337"/>
                  </a:cubicBezTo>
                  <a:cubicBezTo>
                    <a:pt x="106" y="1989"/>
                    <a:pt x="120" y="1690"/>
                    <a:pt x="275" y="1450"/>
                  </a:cubicBezTo>
                  <a:cubicBezTo>
                    <a:pt x="621" y="905"/>
                    <a:pt x="1558" y="812"/>
                    <a:pt x="1568" y="812"/>
                  </a:cubicBezTo>
                  <a:cubicBezTo>
                    <a:pt x="2274" y="753"/>
                    <a:pt x="4184" y="472"/>
                    <a:pt x="4212" y="466"/>
                  </a:cubicBezTo>
                  <a:cubicBezTo>
                    <a:pt x="4991" y="210"/>
                    <a:pt x="6028" y="120"/>
                    <a:pt x="6227" y="106"/>
                  </a:cubicBezTo>
                  <a:cubicBezTo>
                    <a:pt x="6890" y="1465"/>
                    <a:pt x="8224" y="1636"/>
                    <a:pt x="8856" y="1636"/>
                  </a:cubicBezTo>
                  <a:cubicBezTo>
                    <a:pt x="9066" y="1636"/>
                    <a:pt x="9198" y="1617"/>
                    <a:pt x="9203" y="1617"/>
                  </a:cubicBezTo>
                  <a:cubicBezTo>
                    <a:pt x="9229" y="1613"/>
                    <a:pt x="9248" y="1588"/>
                    <a:pt x="9243" y="1560"/>
                  </a:cubicBezTo>
                  <a:cubicBezTo>
                    <a:pt x="9240" y="1536"/>
                    <a:pt x="9219" y="1519"/>
                    <a:pt x="9194" y="1519"/>
                  </a:cubicBezTo>
                  <a:cubicBezTo>
                    <a:pt x="9192" y="1519"/>
                    <a:pt x="9189" y="1519"/>
                    <a:pt x="9187" y="1519"/>
                  </a:cubicBezTo>
                  <a:cubicBezTo>
                    <a:pt x="9182" y="1520"/>
                    <a:pt x="9054" y="1538"/>
                    <a:pt x="8853" y="1538"/>
                  </a:cubicBezTo>
                  <a:cubicBezTo>
                    <a:pt x="8239" y="1538"/>
                    <a:pt x="6937" y="1371"/>
                    <a:pt x="6303" y="31"/>
                  </a:cubicBezTo>
                  <a:cubicBezTo>
                    <a:pt x="6296" y="15"/>
                    <a:pt x="6280" y="1"/>
                    <a:pt x="62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454;p24">
              <a:extLst>
                <a:ext uri="{FF2B5EF4-FFF2-40B4-BE49-F238E27FC236}">
                  <a16:creationId xmlns:a16="http://schemas.microsoft.com/office/drawing/2014/main" id="{D9670339-E5D6-37A9-CEB9-BE06A0515D59}"/>
                </a:ext>
              </a:extLst>
            </p:cNvPr>
            <p:cNvSpPr/>
            <p:nvPr/>
          </p:nvSpPr>
          <p:spPr>
            <a:xfrm>
              <a:off x="1439825" y="2932525"/>
              <a:ext cx="223975" cy="64450"/>
            </a:xfrm>
            <a:custGeom>
              <a:avLst/>
              <a:gdLst/>
              <a:ahLst/>
              <a:cxnLst/>
              <a:rect l="l" t="t" r="r" b="b"/>
              <a:pathLst>
                <a:path w="8959" h="2578" extrusionOk="0">
                  <a:moveTo>
                    <a:pt x="0" y="1"/>
                  </a:moveTo>
                  <a:lnTo>
                    <a:pt x="295" y="887"/>
                  </a:lnTo>
                  <a:cubicBezTo>
                    <a:pt x="1190" y="2067"/>
                    <a:pt x="3285" y="2384"/>
                    <a:pt x="3285" y="2384"/>
                  </a:cubicBezTo>
                  <a:lnTo>
                    <a:pt x="6870" y="1992"/>
                  </a:lnTo>
                  <a:lnTo>
                    <a:pt x="8729" y="2577"/>
                  </a:lnTo>
                  <a:lnTo>
                    <a:pt x="8959" y="2004"/>
                  </a:lnTo>
                  <a:lnTo>
                    <a:pt x="7248" y="1658"/>
                  </a:lnTo>
                  <a:lnTo>
                    <a:pt x="3012" y="1742"/>
                  </a:lnTo>
                  <a:cubicBezTo>
                    <a:pt x="3012" y="1742"/>
                    <a:pt x="787" y="1292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455;p24">
              <a:extLst>
                <a:ext uri="{FF2B5EF4-FFF2-40B4-BE49-F238E27FC236}">
                  <a16:creationId xmlns:a16="http://schemas.microsoft.com/office/drawing/2014/main" id="{B5A9F506-8FA0-435F-4571-930030C6FC8C}"/>
                </a:ext>
              </a:extLst>
            </p:cNvPr>
            <p:cNvSpPr/>
            <p:nvPr/>
          </p:nvSpPr>
          <p:spPr>
            <a:xfrm>
              <a:off x="1531850" y="2907100"/>
              <a:ext cx="24475" cy="29025"/>
            </a:xfrm>
            <a:custGeom>
              <a:avLst/>
              <a:gdLst/>
              <a:ahLst/>
              <a:cxnLst/>
              <a:rect l="l" t="t" r="r" b="b"/>
              <a:pathLst>
                <a:path w="979" h="1161" extrusionOk="0">
                  <a:moveTo>
                    <a:pt x="60" y="1"/>
                  </a:moveTo>
                  <a:cubicBezTo>
                    <a:pt x="38" y="1"/>
                    <a:pt x="18" y="15"/>
                    <a:pt x="10" y="35"/>
                  </a:cubicBezTo>
                  <a:cubicBezTo>
                    <a:pt x="0" y="64"/>
                    <a:pt x="14" y="94"/>
                    <a:pt x="41" y="105"/>
                  </a:cubicBezTo>
                  <a:cubicBezTo>
                    <a:pt x="49" y="107"/>
                    <a:pt x="785" y="387"/>
                    <a:pt x="869" y="1111"/>
                  </a:cubicBezTo>
                  <a:cubicBezTo>
                    <a:pt x="873" y="1140"/>
                    <a:pt x="895" y="1160"/>
                    <a:pt x="922" y="1160"/>
                  </a:cubicBezTo>
                  <a:cubicBezTo>
                    <a:pt x="924" y="1160"/>
                    <a:pt x="926" y="1160"/>
                    <a:pt x="928" y="1158"/>
                  </a:cubicBezTo>
                  <a:cubicBezTo>
                    <a:pt x="958" y="1156"/>
                    <a:pt x="978" y="1130"/>
                    <a:pt x="974" y="1099"/>
                  </a:cubicBezTo>
                  <a:cubicBezTo>
                    <a:pt x="883" y="308"/>
                    <a:pt x="112" y="15"/>
                    <a:pt x="80" y="5"/>
                  </a:cubicBezTo>
                  <a:cubicBezTo>
                    <a:pt x="73" y="2"/>
                    <a:pt x="66" y="1"/>
                    <a:pt x="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456;p24">
              <a:extLst>
                <a:ext uri="{FF2B5EF4-FFF2-40B4-BE49-F238E27FC236}">
                  <a16:creationId xmlns:a16="http://schemas.microsoft.com/office/drawing/2014/main" id="{1BFCE64E-6ED1-8993-17C9-EC5758A63F9B}"/>
                </a:ext>
              </a:extLst>
            </p:cNvPr>
            <p:cNvSpPr/>
            <p:nvPr/>
          </p:nvSpPr>
          <p:spPr>
            <a:xfrm>
              <a:off x="1551000" y="2899725"/>
              <a:ext cx="24550" cy="29025"/>
            </a:xfrm>
            <a:custGeom>
              <a:avLst/>
              <a:gdLst/>
              <a:ahLst/>
              <a:cxnLst/>
              <a:rect l="l" t="t" r="r" b="b"/>
              <a:pathLst>
                <a:path w="982" h="1161" extrusionOk="0">
                  <a:moveTo>
                    <a:pt x="61" y="1"/>
                  </a:moveTo>
                  <a:cubicBezTo>
                    <a:pt x="40" y="1"/>
                    <a:pt x="19" y="15"/>
                    <a:pt x="11" y="36"/>
                  </a:cubicBezTo>
                  <a:cubicBezTo>
                    <a:pt x="1" y="64"/>
                    <a:pt x="15" y="95"/>
                    <a:pt x="44" y="105"/>
                  </a:cubicBezTo>
                  <a:cubicBezTo>
                    <a:pt x="52" y="107"/>
                    <a:pt x="786" y="385"/>
                    <a:pt x="871" y="1111"/>
                  </a:cubicBezTo>
                  <a:cubicBezTo>
                    <a:pt x="873" y="1140"/>
                    <a:pt x="898" y="1160"/>
                    <a:pt x="924" y="1160"/>
                  </a:cubicBezTo>
                  <a:cubicBezTo>
                    <a:pt x="926" y="1160"/>
                    <a:pt x="928" y="1160"/>
                    <a:pt x="930" y="1158"/>
                  </a:cubicBezTo>
                  <a:cubicBezTo>
                    <a:pt x="959" y="1156"/>
                    <a:pt x="981" y="1130"/>
                    <a:pt x="977" y="1099"/>
                  </a:cubicBezTo>
                  <a:cubicBezTo>
                    <a:pt x="886" y="308"/>
                    <a:pt x="113" y="15"/>
                    <a:pt x="80" y="5"/>
                  </a:cubicBezTo>
                  <a:cubicBezTo>
                    <a:pt x="74" y="2"/>
                    <a:pt x="68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457;p24">
              <a:extLst>
                <a:ext uri="{FF2B5EF4-FFF2-40B4-BE49-F238E27FC236}">
                  <a16:creationId xmlns:a16="http://schemas.microsoft.com/office/drawing/2014/main" id="{6C06D56A-1B98-34F6-9D0F-263F88353E4F}"/>
                </a:ext>
              </a:extLst>
            </p:cNvPr>
            <p:cNvSpPr/>
            <p:nvPr/>
          </p:nvSpPr>
          <p:spPr>
            <a:xfrm>
              <a:off x="1597525" y="2916425"/>
              <a:ext cx="72075" cy="54625"/>
            </a:xfrm>
            <a:custGeom>
              <a:avLst/>
              <a:gdLst/>
              <a:ahLst/>
              <a:cxnLst/>
              <a:rect l="l" t="t" r="r" b="b"/>
              <a:pathLst>
                <a:path w="2883" h="2185" extrusionOk="0">
                  <a:moveTo>
                    <a:pt x="62" y="1"/>
                  </a:moveTo>
                  <a:cubicBezTo>
                    <a:pt x="46" y="1"/>
                    <a:pt x="31" y="8"/>
                    <a:pt x="19" y="20"/>
                  </a:cubicBezTo>
                  <a:cubicBezTo>
                    <a:pt x="1" y="43"/>
                    <a:pt x="3" y="77"/>
                    <a:pt x="27" y="96"/>
                  </a:cubicBezTo>
                  <a:cubicBezTo>
                    <a:pt x="925" y="844"/>
                    <a:pt x="1715" y="1006"/>
                    <a:pt x="2229" y="1006"/>
                  </a:cubicBezTo>
                  <a:cubicBezTo>
                    <a:pt x="2486" y="1006"/>
                    <a:pt x="2674" y="965"/>
                    <a:pt x="2773" y="938"/>
                  </a:cubicBezTo>
                  <a:lnTo>
                    <a:pt x="2773" y="938"/>
                  </a:lnTo>
                  <a:lnTo>
                    <a:pt x="2726" y="2129"/>
                  </a:lnTo>
                  <a:cubicBezTo>
                    <a:pt x="2726" y="2158"/>
                    <a:pt x="2748" y="2184"/>
                    <a:pt x="2777" y="2184"/>
                  </a:cubicBezTo>
                  <a:lnTo>
                    <a:pt x="2779" y="2184"/>
                  </a:lnTo>
                  <a:cubicBezTo>
                    <a:pt x="2809" y="2184"/>
                    <a:pt x="2832" y="2162"/>
                    <a:pt x="2834" y="2133"/>
                  </a:cubicBezTo>
                  <a:lnTo>
                    <a:pt x="2883" y="864"/>
                  </a:lnTo>
                  <a:cubicBezTo>
                    <a:pt x="2883" y="848"/>
                    <a:pt x="2874" y="830"/>
                    <a:pt x="2860" y="820"/>
                  </a:cubicBezTo>
                  <a:cubicBezTo>
                    <a:pt x="2850" y="813"/>
                    <a:pt x="2839" y="810"/>
                    <a:pt x="2828" y="810"/>
                  </a:cubicBezTo>
                  <a:cubicBezTo>
                    <a:pt x="2822" y="810"/>
                    <a:pt x="2815" y="811"/>
                    <a:pt x="2809" y="814"/>
                  </a:cubicBezTo>
                  <a:cubicBezTo>
                    <a:pt x="2804" y="815"/>
                    <a:pt x="2593" y="892"/>
                    <a:pt x="2240" y="892"/>
                  </a:cubicBezTo>
                  <a:cubicBezTo>
                    <a:pt x="1744" y="892"/>
                    <a:pt x="968" y="740"/>
                    <a:pt x="94" y="12"/>
                  </a:cubicBezTo>
                  <a:cubicBezTo>
                    <a:pt x="85" y="4"/>
                    <a:pt x="73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458;p24">
              <a:extLst>
                <a:ext uri="{FF2B5EF4-FFF2-40B4-BE49-F238E27FC236}">
                  <a16:creationId xmlns:a16="http://schemas.microsoft.com/office/drawing/2014/main" id="{7F3EEAE6-FCE0-2DB0-5707-B756BD4D1637}"/>
                </a:ext>
              </a:extLst>
            </p:cNvPr>
            <p:cNvSpPr/>
            <p:nvPr/>
          </p:nvSpPr>
          <p:spPr>
            <a:xfrm>
              <a:off x="1600275" y="2851550"/>
              <a:ext cx="40600" cy="36525"/>
            </a:xfrm>
            <a:custGeom>
              <a:avLst/>
              <a:gdLst/>
              <a:ahLst/>
              <a:cxnLst/>
              <a:rect l="l" t="t" r="r" b="b"/>
              <a:pathLst>
                <a:path w="1624" h="1461" extrusionOk="0">
                  <a:moveTo>
                    <a:pt x="1567" y="1"/>
                  </a:moveTo>
                  <a:cubicBezTo>
                    <a:pt x="1549" y="1"/>
                    <a:pt x="1531" y="11"/>
                    <a:pt x="1522" y="29"/>
                  </a:cubicBezTo>
                  <a:lnTo>
                    <a:pt x="1070" y="915"/>
                  </a:lnTo>
                  <a:lnTo>
                    <a:pt x="37" y="1365"/>
                  </a:lnTo>
                  <a:cubicBezTo>
                    <a:pt x="11" y="1375"/>
                    <a:pt x="1" y="1405"/>
                    <a:pt x="11" y="1430"/>
                  </a:cubicBezTo>
                  <a:cubicBezTo>
                    <a:pt x="19" y="1450"/>
                    <a:pt x="37" y="1460"/>
                    <a:pt x="58" y="1460"/>
                  </a:cubicBezTo>
                  <a:cubicBezTo>
                    <a:pt x="64" y="1460"/>
                    <a:pt x="70" y="1458"/>
                    <a:pt x="76" y="1456"/>
                  </a:cubicBezTo>
                  <a:lnTo>
                    <a:pt x="1127" y="1001"/>
                  </a:lnTo>
                  <a:cubicBezTo>
                    <a:pt x="1137" y="997"/>
                    <a:pt x="1146" y="988"/>
                    <a:pt x="1152" y="976"/>
                  </a:cubicBezTo>
                  <a:lnTo>
                    <a:pt x="1611" y="75"/>
                  </a:lnTo>
                  <a:cubicBezTo>
                    <a:pt x="1624" y="51"/>
                    <a:pt x="1613" y="20"/>
                    <a:pt x="1589" y="6"/>
                  </a:cubicBezTo>
                  <a:cubicBezTo>
                    <a:pt x="1582" y="3"/>
                    <a:pt x="1574" y="1"/>
                    <a:pt x="15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459;p24">
              <a:extLst>
                <a:ext uri="{FF2B5EF4-FFF2-40B4-BE49-F238E27FC236}">
                  <a16:creationId xmlns:a16="http://schemas.microsoft.com/office/drawing/2014/main" id="{22DF4917-83CE-33CD-1256-8A285A2184CB}"/>
                </a:ext>
              </a:extLst>
            </p:cNvPr>
            <p:cNvSpPr/>
            <p:nvPr/>
          </p:nvSpPr>
          <p:spPr>
            <a:xfrm>
              <a:off x="1626525" y="2874125"/>
              <a:ext cx="43950" cy="17400"/>
            </a:xfrm>
            <a:custGeom>
              <a:avLst/>
              <a:gdLst/>
              <a:ahLst/>
              <a:cxnLst/>
              <a:rect l="l" t="t" r="r" b="b"/>
              <a:pathLst>
                <a:path w="1758" h="696" extrusionOk="0">
                  <a:moveTo>
                    <a:pt x="56" y="1"/>
                  </a:moveTo>
                  <a:cubicBezTo>
                    <a:pt x="35" y="1"/>
                    <a:pt x="17" y="14"/>
                    <a:pt x="10" y="35"/>
                  </a:cubicBezTo>
                  <a:cubicBezTo>
                    <a:pt x="0" y="61"/>
                    <a:pt x="14" y="90"/>
                    <a:pt x="39" y="98"/>
                  </a:cubicBezTo>
                  <a:lnTo>
                    <a:pt x="1684" y="694"/>
                  </a:lnTo>
                  <a:cubicBezTo>
                    <a:pt x="1690" y="696"/>
                    <a:pt x="1694" y="696"/>
                    <a:pt x="1700" y="696"/>
                  </a:cubicBezTo>
                  <a:cubicBezTo>
                    <a:pt x="1721" y="696"/>
                    <a:pt x="1741" y="683"/>
                    <a:pt x="1747" y="663"/>
                  </a:cubicBezTo>
                  <a:cubicBezTo>
                    <a:pt x="1757" y="637"/>
                    <a:pt x="1743" y="608"/>
                    <a:pt x="1716" y="600"/>
                  </a:cubicBezTo>
                  <a:lnTo>
                    <a:pt x="73" y="4"/>
                  </a:lnTo>
                  <a:cubicBezTo>
                    <a:pt x="67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460;p24">
              <a:extLst>
                <a:ext uri="{FF2B5EF4-FFF2-40B4-BE49-F238E27FC236}">
                  <a16:creationId xmlns:a16="http://schemas.microsoft.com/office/drawing/2014/main" id="{762151A2-8C12-69D4-E1B6-40CE32852FCC}"/>
                </a:ext>
              </a:extLst>
            </p:cNvPr>
            <p:cNvSpPr/>
            <p:nvPr/>
          </p:nvSpPr>
          <p:spPr>
            <a:xfrm>
              <a:off x="1664650" y="2869725"/>
              <a:ext cx="14200" cy="49050"/>
            </a:xfrm>
            <a:custGeom>
              <a:avLst/>
              <a:gdLst/>
              <a:ahLst/>
              <a:cxnLst/>
              <a:rect l="l" t="t" r="r" b="b"/>
              <a:pathLst>
                <a:path w="568" h="1962" extrusionOk="0">
                  <a:moveTo>
                    <a:pt x="509" y="0"/>
                  </a:moveTo>
                  <a:cubicBezTo>
                    <a:pt x="491" y="0"/>
                    <a:pt x="473" y="11"/>
                    <a:pt x="466" y="30"/>
                  </a:cubicBezTo>
                  <a:cubicBezTo>
                    <a:pt x="460" y="38"/>
                    <a:pt x="29" y="955"/>
                    <a:pt x="2" y="1911"/>
                  </a:cubicBezTo>
                  <a:cubicBezTo>
                    <a:pt x="0" y="1937"/>
                    <a:pt x="23" y="1962"/>
                    <a:pt x="49" y="1962"/>
                  </a:cubicBezTo>
                  <a:lnTo>
                    <a:pt x="51" y="1962"/>
                  </a:lnTo>
                  <a:cubicBezTo>
                    <a:pt x="78" y="1962"/>
                    <a:pt x="100" y="1939"/>
                    <a:pt x="102" y="1913"/>
                  </a:cubicBezTo>
                  <a:cubicBezTo>
                    <a:pt x="126" y="979"/>
                    <a:pt x="551" y="80"/>
                    <a:pt x="555" y="72"/>
                  </a:cubicBezTo>
                  <a:cubicBezTo>
                    <a:pt x="568" y="46"/>
                    <a:pt x="558" y="17"/>
                    <a:pt x="531" y="5"/>
                  </a:cubicBezTo>
                  <a:cubicBezTo>
                    <a:pt x="524" y="2"/>
                    <a:pt x="517" y="0"/>
                    <a:pt x="5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461;p24">
              <a:extLst>
                <a:ext uri="{FF2B5EF4-FFF2-40B4-BE49-F238E27FC236}">
                  <a16:creationId xmlns:a16="http://schemas.microsoft.com/office/drawing/2014/main" id="{DC0BBBFF-9B07-AE88-D06F-F742F2D4AA7E}"/>
                </a:ext>
              </a:extLst>
            </p:cNvPr>
            <p:cNvSpPr/>
            <p:nvPr/>
          </p:nvSpPr>
          <p:spPr>
            <a:xfrm>
              <a:off x="1613600" y="1902100"/>
              <a:ext cx="787925" cy="1056600"/>
            </a:xfrm>
            <a:custGeom>
              <a:avLst/>
              <a:gdLst/>
              <a:ahLst/>
              <a:cxnLst/>
              <a:rect l="l" t="t" r="r" b="b"/>
              <a:pathLst>
                <a:path w="31517" h="42264" extrusionOk="0">
                  <a:moveTo>
                    <a:pt x="18387" y="0"/>
                  </a:moveTo>
                  <a:cubicBezTo>
                    <a:pt x="18387" y="0"/>
                    <a:pt x="14863" y="7238"/>
                    <a:pt x="8932" y="18849"/>
                  </a:cubicBezTo>
                  <a:lnTo>
                    <a:pt x="0" y="37535"/>
                  </a:lnTo>
                  <a:lnTo>
                    <a:pt x="3502" y="39210"/>
                  </a:lnTo>
                  <a:cubicBezTo>
                    <a:pt x="3502" y="39210"/>
                    <a:pt x="12197" y="25745"/>
                    <a:pt x="12799" y="24067"/>
                  </a:cubicBezTo>
                  <a:lnTo>
                    <a:pt x="19355" y="13500"/>
                  </a:lnTo>
                  <a:lnTo>
                    <a:pt x="14078" y="24393"/>
                  </a:lnTo>
                  <a:lnTo>
                    <a:pt x="6773" y="40774"/>
                  </a:lnTo>
                  <a:lnTo>
                    <a:pt x="9888" y="42263"/>
                  </a:lnTo>
                  <a:lnTo>
                    <a:pt x="20848" y="24737"/>
                  </a:lnTo>
                  <a:cubicBezTo>
                    <a:pt x="20848" y="24737"/>
                    <a:pt x="30870" y="8239"/>
                    <a:pt x="31517" y="6016"/>
                  </a:cubicBezTo>
                  <a:lnTo>
                    <a:pt x="183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462;p24">
              <a:extLst>
                <a:ext uri="{FF2B5EF4-FFF2-40B4-BE49-F238E27FC236}">
                  <a16:creationId xmlns:a16="http://schemas.microsoft.com/office/drawing/2014/main" id="{9F1E290A-A494-AA14-705A-8F70C40E6169}"/>
                </a:ext>
              </a:extLst>
            </p:cNvPr>
            <p:cNvSpPr/>
            <p:nvPr/>
          </p:nvSpPr>
          <p:spPr>
            <a:xfrm>
              <a:off x="2063700" y="1902000"/>
              <a:ext cx="337375" cy="187175"/>
            </a:xfrm>
            <a:custGeom>
              <a:avLst/>
              <a:gdLst/>
              <a:ahLst/>
              <a:cxnLst/>
              <a:rect l="l" t="t" r="r" b="b"/>
              <a:pathLst>
                <a:path w="13495" h="7487" extrusionOk="0">
                  <a:moveTo>
                    <a:pt x="418" y="0"/>
                  </a:moveTo>
                  <a:lnTo>
                    <a:pt x="1" y="1021"/>
                  </a:lnTo>
                  <a:cubicBezTo>
                    <a:pt x="1" y="1021"/>
                    <a:pt x="10631" y="6246"/>
                    <a:pt x="12478" y="7486"/>
                  </a:cubicBezTo>
                  <a:lnTo>
                    <a:pt x="13049" y="7043"/>
                  </a:lnTo>
                  <a:lnTo>
                    <a:pt x="13494" y="6154"/>
                  </a:lnTo>
                  <a:cubicBezTo>
                    <a:pt x="13494" y="6154"/>
                    <a:pt x="1729" y="556"/>
                    <a:pt x="4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463;p24">
              <a:extLst>
                <a:ext uri="{FF2B5EF4-FFF2-40B4-BE49-F238E27FC236}">
                  <a16:creationId xmlns:a16="http://schemas.microsoft.com/office/drawing/2014/main" id="{D0B55736-6AFD-9A26-711A-307253B364AF}"/>
                </a:ext>
              </a:extLst>
            </p:cNvPr>
            <p:cNvSpPr/>
            <p:nvPr/>
          </p:nvSpPr>
          <p:spPr>
            <a:xfrm>
              <a:off x="2342075" y="2040900"/>
              <a:ext cx="32875" cy="39975"/>
            </a:xfrm>
            <a:custGeom>
              <a:avLst/>
              <a:gdLst/>
              <a:ahLst/>
              <a:cxnLst/>
              <a:rect l="l" t="t" r="r" b="b"/>
              <a:pathLst>
                <a:path w="1315" h="1599" extrusionOk="0">
                  <a:moveTo>
                    <a:pt x="759" y="0"/>
                  </a:moveTo>
                  <a:lnTo>
                    <a:pt x="759" y="3"/>
                  </a:lnTo>
                  <a:cubicBezTo>
                    <a:pt x="759" y="3"/>
                    <a:pt x="602" y="930"/>
                    <a:pt x="0" y="1290"/>
                  </a:cubicBezTo>
                  <a:lnTo>
                    <a:pt x="497" y="1599"/>
                  </a:lnTo>
                  <a:lnTo>
                    <a:pt x="1314" y="338"/>
                  </a:lnTo>
                  <a:lnTo>
                    <a:pt x="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464;p24">
              <a:extLst>
                <a:ext uri="{FF2B5EF4-FFF2-40B4-BE49-F238E27FC236}">
                  <a16:creationId xmlns:a16="http://schemas.microsoft.com/office/drawing/2014/main" id="{B66A975D-3A95-4B28-F324-35B56C364CB4}"/>
                </a:ext>
              </a:extLst>
            </p:cNvPr>
            <p:cNvSpPr/>
            <p:nvPr/>
          </p:nvSpPr>
          <p:spPr>
            <a:xfrm>
              <a:off x="2300375" y="2018575"/>
              <a:ext cx="27800" cy="35525"/>
            </a:xfrm>
            <a:custGeom>
              <a:avLst/>
              <a:gdLst/>
              <a:ahLst/>
              <a:cxnLst/>
              <a:rect l="l" t="t" r="r" b="b"/>
              <a:pathLst>
                <a:path w="1112" h="1421" extrusionOk="0">
                  <a:moveTo>
                    <a:pt x="558" y="1"/>
                  </a:moveTo>
                  <a:lnTo>
                    <a:pt x="1" y="1170"/>
                  </a:lnTo>
                  <a:lnTo>
                    <a:pt x="525" y="1420"/>
                  </a:lnTo>
                  <a:lnTo>
                    <a:pt x="1111" y="194"/>
                  </a:lnTo>
                  <a:lnTo>
                    <a:pt x="5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465;p24">
              <a:extLst>
                <a:ext uri="{FF2B5EF4-FFF2-40B4-BE49-F238E27FC236}">
                  <a16:creationId xmlns:a16="http://schemas.microsoft.com/office/drawing/2014/main" id="{8C78E3C1-E7EE-0577-3540-E8C50319A9A8}"/>
                </a:ext>
              </a:extLst>
            </p:cNvPr>
            <p:cNvSpPr/>
            <p:nvPr/>
          </p:nvSpPr>
          <p:spPr>
            <a:xfrm>
              <a:off x="2189350" y="1960525"/>
              <a:ext cx="24925" cy="37700"/>
            </a:xfrm>
            <a:custGeom>
              <a:avLst/>
              <a:gdLst/>
              <a:ahLst/>
              <a:cxnLst/>
              <a:rect l="l" t="t" r="r" b="b"/>
              <a:pathLst>
                <a:path w="997" h="1508" extrusionOk="0">
                  <a:moveTo>
                    <a:pt x="441" y="0"/>
                  </a:moveTo>
                  <a:cubicBezTo>
                    <a:pt x="216" y="324"/>
                    <a:pt x="0" y="1224"/>
                    <a:pt x="0" y="1224"/>
                  </a:cubicBezTo>
                  <a:lnTo>
                    <a:pt x="439" y="1507"/>
                  </a:lnTo>
                  <a:lnTo>
                    <a:pt x="997" y="338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466;p24">
              <a:extLst>
                <a:ext uri="{FF2B5EF4-FFF2-40B4-BE49-F238E27FC236}">
                  <a16:creationId xmlns:a16="http://schemas.microsoft.com/office/drawing/2014/main" id="{10C51A1F-CC00-9E58-6253-7124BD2F742A}"/>
                </a:ext>
              </a:extLst>
            </p:cNvPr>
            <p:cNvSpPr/>
            <p:nvPr/>
          </p:nvSpPr>
          <p:spPr>
            <a:xfrm>
              <a:off x="2100225" y="1920150"/>
              <a:ext cx="27925" cy="36125"/>
            </a:xfrm>
            <a:custGeom>
              <a:avLst/>
              <a:gdLst/>
              <a:ahLst/>
              <a:cxnLst/>
              <a:rect l="l" t="t" r="r" b="b"/>
              <a:pathLst>
                <a:path w="1117" h="1445" extrusionOk="0">
                  <a:moveTo>
                    <a:pt x="474" y="0"/>
                  </a:moveTo>
                  <a:cubicBezTo>
                    <a:pt x="474" y="0"/>
                    <a:pt x="0" y="993"/>
                    <a:pt x="37" y="1369"/>
                  </a:cubicBezTo>
                  <a:lnTo>
                    <a:pt x="645" y="1444"/>
                  </a:lnTo>
                  <a:lnTo>
                    <a:pt x="1117" y="308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467;p24">
              <a:extLst>
                <a:ext uri="{FF2B5EF4-FFF2-40B4-BE49-F238E27FC236}">
                  <a16:creationId xmlns:a16="http://schemas.microsoft.com/office/drawing/2014/main" id="{D24E6966-A1AF-7E7A-AB1D-BF819B94938D}"/>
                </a:ext>
              </a:extLst>
            </p:cNvPr>
            <p:cNvSpPr/>
            <p:nvPr/>
          </p:nvSpPr>
          <p:spPr>
            <a:xfrm>
              <a:off x="1842900" y="1950425"/>
              <a:ext cx="205175" cy="413450"/>
            </a:xfrm>
            <a:custGeom>
              <a:avLst/>
              <a:gdLst/>
              <a:ahLst/>
              <a:cxnLst/>
              <a:rect l="l" t="t" r="r" b="b"/>
              <a:pathLst>
                <a:path w="8207" h="16538" extrusionOk="0">
                  <a:moveTo>
                    <a:pt x="8146" y="0"/>
                  </a:moveTo>
                  <a:cubicBezTo>
                    <a:pt x="8126" y="0"/>
                    <a:pt x="8107" y="11"/>
                    <a:pt x="8097" y="30"/>
                  </a:cubicBezTo>
                  <a:cubicBezTo>
                    <a:pt x="8050" y="126"/>
                    <a:pt x="3250" y="9688"/>
                    <a:pt x="13" y="16462"/>
                  </a:cubicBezTo>
                  <a:cubicBezTo>
                    <a:pt x="0" y="16489"/>
                    <a:pt x="11" y="16519"/>
                    <a:pt x="37" y="16534"/>
                  </a:cubicBezTo>
                  <a:cubicBezTo>
                    <a:pt x="45" y="16536"/>
                    <a:pt x="53" y="16538"/>
                    <a:pt x="61" y="16538"/>
                  </a:cubicBezTo>
                  <a:cubicBezTo>
                    <a:pt x="80" y="16538"/>
                    <a:pt x="100" y="16525"/>
                    <a:pt x="108" y="16507"/>
                  </a:cubicBezTo>
                  <a:cubicBezTo>
                    <a:pt x="3346" y="9735"/>
                    <a:pt x="8145" y="174"/>
                    <a:pt x="8192" y="79"/>
                  </a:cubicBezTo>
                  <a:cubicBezTo>
                    <a:pt x="8206" y="52"/>
                    <a:pt x="8196" y="20"/>
                    <a:pt x="8170" y="6"/>
                  </a:cubicBezTo>
                  <a:cubicBezTo>
                    <a:pt x="8162" y="2"/>
                    <a:pt x="8154" y="0"/>
                    <a:pt x="81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468;p24">
              <a:extLst>
                <a:ext uri="{FF2B5EF4-FFF2-40B4-BE49-F238E27FC236}">
                  <a16:creationId xmlns:a16="http://schemas.microsoft.com/office/drawing/2014/main" id="{F3BB2AC1-0779-5770-9C68-3EA0D31F1FBB}"/>
                </a:ext>
              </a:extLst>
            </p:cNvPr>
            <p:cNvSpPr/>
            <p:nvPr/>
          </p:nvSpPr>
          <p:spPr>
            <a:xfrm>
              <a:off x="1621275" y="2379750"/>
              <a:ext cx="213400" cy="437800"/>
            </a:xfrm>
            <a:custGeom>
              <a:avLst/>
              <a:gdLst/>
              <a:ahLst/>
              <a:cxnLst/>
              <a:rect l="l" t="t" r="r" b="b"/>
              <a:pathLst>
                <a:path w="8536" h="17512" extrusionOk="0">
                  <a:moveTo>
                    <a:pt x="8476" y="0"/>
                  </a:moveTo>
                  <a:cubicBezTo>
                    <a:pt x="8456" y="0"/>
                    <a:pt x="8437" y="11"/>
                    <a:pt x="8428" y="30"/>
                  </a:cubicBezTo>
                  <a:lnTo>
                    <a:pt x="13" y="17434"/>
                  </a:lnTo>
                  <a:cubicBezTo>
                    <a:pt x="1" y="17461"/>
                    <a:pt x="11" y="17493"/>
                    <a:pt x="37" y="17505"/>
                  </a:cubicBezTo>
                  <a:cubicBezTo>
                    <a:pt x="45" y="17509"/>
                    <a:pt x="53" y="17512"/>
                    <a:pt x="62" y="17512"/>
                  </a:cubicBezTo>
                  <a:cubicBezTo>
                    <a:pt x="82" y="17512"/>
                    <a:pt x="100" y="17499"/>
                    <a:pt x="108" y="17481"/>
                  </a:cubicBezTo>
                  <a:lnTo>
                    <a:pt x="8524" y="76"/>
                  </a:lnTo>
                  <a:cubicBezTo>
                    <a:pt x="8536" y="50"/>
                    <a:pt x="8526" y="17"/>
                    <a:pt x="8499" y="5"/>
                  </a:cubicBezTo>
                  <a:cubicBezTo>
                    <a:pt x="8492" y="2"/>
                    <a:pt x="8484" y="0"/>
                    <a:pt x="84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469;p24">
              <a:extLst>
                <a:ext uri="{FF2B5EF4-FFF2-40B4-BE49-F238E27FC236}">
                  <a16:creationId xmlns:a16="http://schemas.microsoft.com/office/drawing/2014/main" id="{882AFFE8-FCD7-1010-ECCA-01D104A84796}"/>
                </a:ext>
              </a:extLst>
            </p:cNvPr>
            <p:cNvSpPr/>
            <p:nvPr/>
          </p:nvSpPr>
          <p:spPr>
            <a:xfrm>
              <a:off x="1732375" y="2325950"/>
              <a:ext cx="307450" cy="510625"/>
            </a:xfrm>
            <a:custGeom>
              <a:avLst/>
              <a:gdLst/>
              <a:ahLst/>
              <a:cxnLst/>
              <a:rect l="l" t="t" r="r" b="b"/>
              <a:pathLst>
                <a:path w="12298" h="20425" extrusionOk="0">
                  <a:moveTo>
                    <a:pt x="12237" y="1"/>
                  </a:moveTo>
                  <a:cubicBezTo>
                    <a:pt x="12219" y="1"/>
                    <a:pt x="12201" y="10"/>
                    <a:pt x="12190" y="26"/>
                  </a:cubicBezTo>
                  <a:lnTo>
                    <a:pt x="8082" y="6814"/>
                  </a:lnTo>
                  <a:cubicBezTo>
                    <a:pt x="8058" y="6859"/>
                    <a:pt x="5434" y="11327"/>
                    <a:pt x="14" y="20343"/>
                  </a:cubicBezTo>
                  <a:cubicBezTo>
                    <a:pt x="0" y="20367"/>
                    <a:pt x="8" y="20400"/>
                    <a:pt x="33" y="20416"/>
                  </a:cubicBezTo>
                  <a:cubicBezTo>
                    <a:pt x="41" y="20420"/>
                    <a:pt x="51" y="20424"/>
                    <a:pt x="59" y="20424"/>
                  </a:cubicBezTo>
                  <a:lnTo>
                    <a:pt x="61" y="20424"/>
                  </a:lnTo>
                  <a:cubicBezTo>
                    <a:pt x="77" y="20424"/>
                    <a:pt x="96" y="20414"/>
                    <a:pt x="106" y="20398"/>
                  </a:cubicBezTo>
                  <a:cubicBezTo>
                    <a:pt x="5526" y="11380"/>
                    <a:pt x="8149" y="6912"/>
                    <a:pt x="8174" y="6869"/>
                  </a:cubicBezTo>
                  <a:lnTo>
                    <a:pt x="12282" y="81"/>
                  </a:lnTo>
                  <a:cubicBezTo>
                    <a:pt x="12298" y="56"/>
                    <a:pt x="12290" y="24"/>
                    <a:pt x="12263" y="8"/>
                  </a:cubicBezTo>
                  <a:cubicBezTo>
                    <a:pt x="12255" y="3"/>
                    <a:pt x="12246" y="1"/>
                    <a:pt x="122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470;p24">
              <a:extLst>
                <a:ext uri="{FF2B5EF4-FFF2-40B4-BE49-F238E27FC236}">
                  <a16:creationId xmlns:a16="http://schemas.microsoft.com/office/drawing/2014/main" id="{F18961C0-8500-3CC3-15BA-AF17BE227650}"/>
                </a:ext>
              </a:extLst>
            </p:cNvPr>
            <p:cNvSpPr/>
            <p:nvPr/>
          </p:nvSpPr>
          <p:spPr>
            <a:xfrm>
              <a:off x="2046575" y="2104800"/>
              <a:ext cx="152250" cy="208175"/>
            </a:xfrm>
            <a:custGeom>
              <a:avLst/>
              <a:gdLst/>
              <a:ahLst/>
              <a:cxnLst/>
              <a:rect l="l" t="t" r="r" b="b"/>
              <a:pathLst>
                <a:path w="6090" h="8327" extrusionOk="0">
                  <a:moveTo>
                    <a:pt x="6029" y="0"/>
                  </a:moveTo>
                  <a:cubicBezTo>
                    <a:pt x="6012" y="0"/>
                    <a:pt x="5996" y="8"/>
                    <a:pt x="5986" y="23"/>
                  </a:cubicBezTo>
                  <a:cubicBezTo>
                    <a:pt x="5965" y="54"/>
                    <a:pt x="3865" y="3045"/>
                    <a:pt x="3200" y="3694"/>
                  </a:cubicBezTo>
                  <a:lnTo>
                    <a:pt x="17" y="8244"/>
                  </a:lnTo>
                  <a:cubicBezTo>
                    <a:pt x="0" y="8268"/>
                    <a:pt x="7" y="8300"/>
                    <a:pt x="31" y="8317"/>
                  </a:cubicBezTo>
                  <a:cubicBezTo>
                    <a:pt x="41" y="8323"/>
                    <a:pt x="51" y="8327"/>
                    <a:pt x="62" y="8327"/>
                  </a:cubicBezTo>
                  <a:cubicBezTo>
                    <a:pt x="78" y="8327"/>
                    <a:pt x="94" y="8319"/>
                    <a:pt x="104" y="8305"/>
                  </a:cubicBezTo>
                  <a:lnTo>
                    <a:pt x="3279" y="3763"/>
                  </a:lnTo>
                  <a:cubicBezTo>
                    <a:pt x="3946" y="3114"/>
                    <a:pt x="5988" y="208"/>
                    <a:pt x="6073" y="84"/>
                  </a:cubicBezTo>
                  <a:cubicBezTo>
                    <a:pt x="6089" y="60"/>
                    <a:pt x="6085" y="27"/>
                    <a:pt x="6061" y="11"/>
                  </a:cubicBezTo>
                  <a:cubicBezTo>
                    <a:pt x="6051" y="4"/>
                    <a:pt x="6040" y="0"/>
                    <a:pt x="60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471;p24">
              <a:extLst>
                <a:ext uri="{FF2B5EF4-FFF2-40B4-BE49-F238E27FC236}">
                  <a16:creationId xmlns:a16="http://schemas.microsoft.com/office/drawing/2014/main" id="{478DC44D-3BED-B052-A24D-EBEAF63D0E5B}"/>
                </a:ext>
              </a:extLst>
            </p:cNvPr>
            <p:cNvSpPr/>
            <p:nvPr/>
          </p:nvSpPr>
          <p:spPr>
            <a:xfrm>
              <a:off x="1780475" y="2225000"/>
              <a:ext cx="328450" cy="699725"/>
            </a:xfrm>
            <a:custGeom>
              <a:avLst/>
              <a:gdLst/>
              <a:ahLst/>
              <a:cxnLst/>
              <a:rect l="l" t="t" r="r" b="b"/>
              <a:pathLst>
                <a:path w="13138" h="27989" extrusionOk="0">
                  <a:moveTo>
                    <a:pt x="13077" y="1"/>
                  </a:moveTo>
                  <a:cubicBezTo>
                    <a:pt x="13058" y="1"/>
                    <a:pt x="13038" y="12"/>
                    <a:pt x="13028" y="31"/>
                  </a:cubicBezTo>
                  <a:lnTo>
                    <a:pt x="7629" y="10690"/>
                  </a:lnTo>
                  <a:cubicBezTo>
                    <a:pt x="7553" y="10859"/>
                    <a:pt x="149" y="27653"/>
                    <a:pt x="14" y="27911"/>
                  </a:cubicBezTo>
                  <a:cubicBezTo>
                    <a:pt x="0" y="27938"/>
                    <a:pt x="10" y="27968"/>
                    <a:pt x="37" y="27982"/>
                  </a:cubicBezTo>
                  <a:cubicBezTo>
                    <a:pt x="45" y="27987"/>
                    <a:pt x="53" y="27989"/>
                    <a:pt x="61" y="27989"/>
                  </a:cubicBezTo>
                  <a:cubicBezTo>
                    <a:pt x="81" y="27989"/>
                    <a:pt x="100" y="27978"/>
                    <a:pt x="108" y="27960"/>
                  </a:cubicBezTo>
                  <a:cubicBezTo>
                    <a:pt x="244" y="27698"/>
                    <a:pt x="7421" y="11426"/>
                    <a:pt x="7726" y="10737"/>
                  </a:cubicBezTo>
                  <a:lnTo>
                    <a:pt x="13124" y="80"/>
                  </a:lnTo>
                  <a:cubicBezTo>
                    <a:pt x="13138" y="53"/>
                    <a:pt x="13126" y="21"/>
                    <a:pt x="13099" y="7"/>
                  </a:cubicBezTo>
                  <a:cubicBezTo>
                    <a:pt x="13092" y="3"/>
                    <a:pt x="13084" y="1"/>
                    <a:pt x="130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472;p24">
              <a:extLst>
                <a:ext uri="{FF2B5EF4-FFF2-40B4-BE49-F238E27FC236}">
                  <a16:creationId xmlns:a16="http://schemas.microsoft.com/office/drawing/2014/main" id="{3CFC1CCA-D0CB-9367-B6C1-A66154CF9395}"/>
                </a:ext>
              </a:extLst>
            </p:cNvPr>
            <p:cNvSpPr/>
            <p:nvPr/>
          </p:nvSpPr>
          <p:spPr>
            <a:xfrm>
              <a:off x="2096150" y="2190275"/>
              <a:ext cx="235325" cy="387950"/>
            </a:xfrm>
            <a:custGeom>
              <a:avLst/>
              <a:gdLst/>
              <a:ahLst/>
              <a:cxnLst/>
              <a:rect l="l" t="t" r="r" b="b"/>
              <a:pathLst>
                <a:path w="9413" h="15518" extrusionOk="0">
                  <a:moveTo>
                    <a:pt x="9352" y="0"/>
                  </a:moveTo>
                  <a:cubicBezTo>
                    <a:pt x="9333" y="0"/>
                    <a:pt x="9314" y="10"/>
                    <a:pt x="9305" y="27"/>
                  </a:cubicBezTo>
                  <a:cubicBezTo>
                    <a:pt x="9268" y="90"/>
                    <a:pt x="5680" y="6411"/>
                    <a:pt x="4745" y="7796"/>
                  </a:cubicBezTo>
                  <a:lnTo>
                    <a:pt x="17" y="15436"/>
                  </a:lnTo>
                  <a:cubicBezTo>
                    <a:pt x="0" y="15461"/>
                    <a:pt x="8" y="15493"/>
                    <a:pt x="33" y="15510"/>
                  </a:cubicBezTo>
                  <a:cubicBezTo>
                    <a:pt x="43" y="15514"/>
                    <a:pt x="51" y="15518"/>
                    <a:pt x="61" y="15518"/>
                  </a:cubicBezTo>
                  <a:cubicBezTo>
                    <a:pt x="80" y="15518"/>
                    <a:pt x="98" y="15508"/>
                    <a:pt x="106" y="15491"/>
                  </a:cubicBezTo>
                  <a:lnTo>
                    <a:pt x="4834" y="7853"/>
                  </a:lnTo>
                  <a:cubicBezTo>
                    <a:pt x="5770" y="6468"/>
                    <a:pt x="9361" y="143"/>
                    <a:pt x="9396" y="80"/>
                  </a:cubicBezTo>
                  <a:cubicBezTo>
                    <a:pt x="9412" y="53"/>
                    <a:pt x="9402" y="21"/>
                    <a:pt x="9378" y="7"/>
                  </a:cubicBezTo>
                  <a:cubicBezTo>
                    <a:pt x="9370" y="2"/>
                    <a:pt x="9361" y="0"/>
                    <a:pt x="93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473;p24">
              <a:extLst>
                <a:ext uri="{FF2B5EF4-FFF2-40B4-BE49-F238E27FC236}">
                  <a16:creationId xmlns:a16="http://schemas.microsoft.com/office/drawing/2014/main" id="{B4F0E0A4-F26D-539D-5016-3C958BB7A26D}"/>
                </a:ext>
              </a:extLst>
            </p:cNvPr>
            <p:cNvSpPr/>
            <p:nvPr/>
          </p:nvSpPr>
          <p:spPr>
            <a:xfrm>
              <a:off x="2055775" y="1900675"/>
              <a:ext cx="347950" cy="186050"/>
            </a:xfrm>
            <a:custGeom>
              <a:avLst/>
              <a:gdLst/>
              <a:ahLst/>
              <a:cxnLst/>
              <a:rect l="l" t="t" r="r" b="b"/>
              <a:pathLst>
                <a:path w="13918" h="7442" extrusionOk="0">
                  <a:moveTo>
                    <a:pt x="734" y="1"/>
                  </a:moveTo>
                  <a:cubicBezTo>
                    <a:pt x="715" y="1"/>
                    <a:pt x="696" y="11"/>
                    <a:pt x="686" y="29"/>
                  </a:cubicBezTo>
                  <a:lnTo>
                    <a:pt x="15" y="1286"/>
                  </a:lnTo>
                  <a:cubicBezTo>
                    <a:pt x="1" y="1310"/>
                    <a:pt x="11" y="1343"/>
                    <a:pt x="37" y="1357"/>
                  </a:cubicBezTo>
                  <a:cubicBezTo>
                    <a:pt x="45" y="1361"/>
                    <a:pt x="54" y="1363"/>
                    <a:pt x="62" y="1363"/>
                  </a:cubicBezTo>
                  <a:cubicBezTo>
                    <a:pt x="81" y="1363"/>
                    <a:pt x="99" y="1353"/>
                    <a:pt x="108" y="1335"/>
                  </a:cubicBezTo>
                  <a:lnTo>
                    <a:pt x="757" y="120"/>
                  </a:lnTo>
                  <a:cubicBezTo>
                    <a:pt x="1471" y="424"/>
                    <a:pt x="10407" y="4233"/>
                    <a:pt x="13787" y="6250"/>
                  </a:cubicBezTo>
                  <a:lnTo>
                    <a:pt x="13179" y="7363"/>
                  </a:lnTo>
                  <a:cubicBezTo>
                    <a:pt x="13165" y="7387"/>
                    <a:pt x="13175" y="7420"/>
                    <a:pt x="13201" y="7434"/>
                  </a:cubicBezTo>
                  <a:cubicBezTo>
                    <a:pt x="13210" y="7438"/>
                    <a:pt x="13218" y="7440"/>
                    <a:pt x="13226" y="7440"/>
                  </a:cubicBezTo>
                  <a:lnTo>
                    <a:pt x="13226" y="7442"/>
                  </a:lnTo>
                  <a:cubicBezTo>
                    <a:pt x="13244" y="7442"/>
                    <a:pt x="13262" y="7432"/>
                    <a:pt x="13273" y="7413"/>
                  </a:cubicBezTo>
                  <a:lnTo>
                    <a:pt x="13905" y="6256"/>
                  </a:lnTo>
                  <a:cubicBezTo>
                    <a:pt x="13917" y="6232"/>
                    <a:pt x="13909" y="6199"/>
                    <a:pt x="13885" y="6185"/>
                  </a:cubicBezTo>
                  <a:cubicBezTo>
                    <a:pt x="10411" y="4098"/>
                    <a:pt x="851" y="45"/>
                    <a:pt x="755" y="5"/>
                  </a:cubicBezTo>
                  <a:cubicBezTo>
                    <a:pt x="748" y="2"/>
                    <a:pt x="741" y="1"/>
                    <a:pt x="7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474;p24">
              <a:extLst>
                <a:ext uri="{FF2B5EF4-FFF2-40B4-BE49-F238E27FC236}">
                  <a16:creationId xmlns:a16="http://schemas.microsoft.com/office/drawing/2014/main" id="{D540078E-2044-E737-F3A9-6B979F326A67}"/>
                </a:ext>
              </a:extLst>
            </p:cNvPr>
            <p:cNvSpPr/>
            <p:nvPr/>
          </p:nvSpPr>
          <p:spPr>
            <a:xfrm>
              <a:off x="2340100" y="2095700"/>
              <a:ext cx="42275" cy="77225"/>
            </a:xfrm>
            <a:custGeom>
              <a:avLst/>
              <a:gdLst/>
              <a:ahLst/>
              <a:cxnLst/>
              <a:rect l="l" t="t" r="r" b="b"/>
              <a:pathLst>
                <a:path w="1691" h="3089" extrusionOk="0">
                  <a:moveTo>
                    <a:pt x="1630" y="0"/>
                  </a:moveTo>
                  <a:cubicBezTo>
                    <a:pt x="1611" y="0"/>
                    <a:pt x="1592" y="11"/>
                    <a:pt x="1582" y="29"/>
                  </a:cubicBezTo>
                  <a:lnTo>
                    <a:pt x="14" y="3011"/>
                  </a:lnTo>
                  <a:cubicBezTo>
                    <a:pt x="0" y="3035"/>
                    <a:pt x="10" y="3068"/>
                    <a:pt x="37" y="3082"/>
                  </a:cubicBezTo>
                  <a:cubicBezTo>
                    <a:pt x="45" y="3086"/>
                    <a:pt x="53" y="3088"/>
                    <a:pt x="61" y="3088"/>
                  </a:cubicBezTo>
                  <a:cubicBezTo>
                    <a:pt x="81" y="3088"/>
                    <a:pt x="100" y="3078"/>
                    <a:pt x="108" y="3060"/>
                  </a:cubicBezTo>
                  <a:lnTo>
                    <a:pt x="1678" y="78"/>
                  </a:lnTo>
                  <a:cubicBezTo>
                    <a:pt x="1690" y="52"/>
                    <a:pt x="1680" y="21"/>
                    <a:pt x="1656" y="7"/>
                  </a:cubicBezTo>
                  <a:cubicBezTo>
                    <a:pt x="1647" y="3"/>
                    <a:pt x="1639" y="0"/>
                    <a:pt x="16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475;p24">
              <a:extLst>
                <a:ext uri="{FF2B5EF4-FFF2-40B4-BE49-F238E27FC236}">
                  <a16:creationId xmlns:a16="http://schemas.microsoft.com/office/drawing/2014/main" id="{362FF274-784D-2E5C-C606-B74D1B095B0A}"/>
                </a:ext>
              </a:extLst>
            </p:cNvPr>
            <p:cNvSpPr/>
            <p:nvPr/>
          </p:nvSpPr>
          <p:spPr>
            <a:xfrm>
              <a:off x="2340700" y="2039600"/>
              <a:ext cx="35625" cy="42600"/>
            </a:xfrm>
            <a:custGeom>
              <a:avLst/>
              <a:gdLst/>
              <a:ahLst/>
              <a:cxnLst/>
              <a:rect l="l" t="t" r="r" b="b"/>
              <a:pathLst>
                <a:path w="1425" h="1704" extrusionOk="0">
                  <a:moveTo>
                    <a:pt x="851" y="138"/>
                  </a:moveTo>
                  <a:lnTo>
                    <a:pt x="1296" y="408"/>
                  </a:lnTo>
                  <a:lnTo>
                    <a:pt x="535" y="1578"/>
                  </a:lnTo>
                  <a:lnTo>
                    <a:pt x="153" y="1340"/>
                  </a:lnTo>
                  <a:cubicBezTo>
                    <a:pt x="621" y="1010"/>
                    <a:pt x="802" y="362"/>
                    <a:pt x="851" y="138"/>
                  </a:cubicBezTo>
                  <a:close/>
                  <a:moveTo>
                    <a:pt x="814" y="1"/>
                  </a:moveTo>
                  <a:cubicBezTo>
                    <a:pt x="806" y="1"/>
                    <a:pt x="799" y="2"/>
                    <a:pt x="792" y="6"/>
                  </a:cubicBezTo>
                  <a:cubicBezTo>
                    <a:pt x="775" y="12"/>
                    <a:pt x="763" y="28"/>
                    <a:pt x="761" y="44"/>
                  </a:cubicBezTo>
                  <a:cubicBezTo>
                    <a:pt x="759" y="55"/>
                    <a:pt x="600" y="953"/>
                    <a:pt x="27" y="1295"/>
                  </a:cubicBezTo>
                  <a:cubicBezTo>
                    <a:pt x="11" y="1305"/>
                    <a:pt x="3" y="1322"/>
                    <a:pt x="0" y="1340"/>
                  </a:cubicBezTo>
                  <a:cubicBezTo>
                    <a:pt x="0" y="1358"/>
                    <a:pt x="11" y="1376"/>
                    <a:pt x="27" y="1387"/>
                  </a:cubicBezTo>
                  <a:lnTo>
                    <a:pt x="523" y="1696"/>
                  </a:lnTo>
                  <a:cubicBezTo>
                    <a:pt x="533" y="1702"/>
                    <a:pt x="543" y="1704"/>
                    <a:pt x="552" y="1704"/>
                  </a:cubicBezTo>
                  <a:cubicBezTo>
                    <a:pt x="570" y="1704"/>
                    <a:pt x="586" y="1696"/>
                    <a:pt x="596" y="1679"/>
                  </a:cubicBezTo>
                  <a:lnTo>
                    <a:pt x="1414" y="421"/>
                  </a:lnTo>
                  <a:cubicBezTo>
                    <a:pt x="1422" y="408"/>
                    <a:pt x="1424" y="394"/>
                    <a:pt x="1422" y="380"/>
                  </a:cubicBezTo>
                  <a:cubicBezTo>
                    <a:pt x="1418" y="366"/>
                    <a:pt x="1410" y="353"/>
                    <a:pt x="1398" y="345"/>
                  </a:cubicBezTo>
                  <a:lnTo>
                    <a:pt x="840" y="8"/>
                  </a:lnTo>
                  <a:cubicBezTo>
                    <a:pt x="832" y="3"/>
                    <a:pt x="823" y="1"/>
                    <a:pt x="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476;p24">
              <a:extLst>
                <a:ext uri="{FF2B5EF4-FFF2-40B4-BE49-F238E27FC236}">
                  <a16:creationId xmlns:a16="http://schemas.microsoft.com/office/drawing/2014/main" id="{2253C7AB-690F-F42D-A99D-2FC899CA0843}"/>
                </a:ext>
              </a:extLst>
            </p:cNvPr>
            <p:cNvSpPr/>
            <p:nvPr/>
          </p:nvSpPr>
          <p:spPr>
            <a:xfrm>
              <a:off x="2299000" y="2017275"/>
              <a:ext cx="30550" cy="38150"/>
            </a:xfrm>
            <a:custGeom>
              <a:avLst/>
              <a:gdLst/>
              <a:ahLst/>
              <a:cxnLst/>
              <a:rect l="l" t="t" r="r" b="b"/>
              <a:pathLst>
                <a:path w="1222" h="1526" extrusionOk="0">
                  <a:moveTo>
                    <a:pt x="641" y="120"/>
                  </a:moveTo>
                  <a:lnTo>
                    <a:pt x="1093" y="276"/>
                  </a:lnTo>
                  <a:lnTo>
                    <a:pt x="556" y="1401"/>
                  </a:lnTo>
                  <a:lnTo>
                    <a:pt x="125" y="1198"/>
                  </a:lnTo>
                  <a:lnTo>
                    <a:pt x="641" y="120"/>
                  </a:lnTo>
                  <a:close/>
                  <a:moveTo>
                    <a:pt x="612" y="0"/>
                  </a:moveTo>
                  <a:cubicBezTo>
                    <a:pt x="592" y="0"/>
                    <a:pt x="574" y="12"/>
                    <a:pt x="566" y="30"/>
                  </a:cubicBezTo>
                  <a:lnTo>
                    <a:pt x="7" y="1200"/>
                  </a:lnTo>
                  <a:cubicBezTo>
                    <a:pt x="1" y="1212"/>
                    <a:pt x="1" y="1226"/>
                    <a:pt x="5" y="1240"/>
                  </a:cubicBezTo>
                  <a:cubicBezTo>
                    <a:pt x="9" y="1253"/>
                    <a:pt x="19" y="1263"/>
                    <a:pt x="31" y="1269"/>
                  </a:cubicBezTo>
                  <a:lnTo>
                    <a:pt x="558" y="1521"/>
                  </a:lnTo>
                  <a:cubicBezTo>
                    <a:pt x="564" y="1523"/>
                    <a:pt x="572" y="1525"/>
                    <a:pt x="580" y="1525"/>
                  </a:cubicBezTo>
                  <a:cubicBezTo>
                    <a:pt x="601" y="1525"/>
                    <a:pt x="619" y="1515"/>
                    <a:pt x="629" y="1495"/>
                  </a:cubicBezTo>
                  <a:lnTo>
                    <a:pt x="1215" y="268"/>
                  </a:lnTo>
                  <a:cubicBezTo>
                    <a:pt x="1221" y="256"/>
                    <a:pt x="1221" y="240"/>
                    <a:pt x="1215" y="226"/>
                  </a:cubicBezTo>
                  <a:cubicBezTo>
                    <a:pt x="1209" y="211"/>
                    <a:pt x="1199" y="201"/>
                    <a:pt x="1184" y="195"/>
                  </a:cubicBezTo>
                  <a:lnTo>
                    <a:pt x="631" y="4"/>
                  </a:lnTo>
                  <a:cubicBezTo>
                    <a:pt x="625" y="1"/>
                    <a:pt x="618" y="0"/>
                    <a:pt x="6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477;p24">
              <a:extLst>
                <a:ext uri="{FF2B5EF4-FFF2-40B4-BE49-F238E27FC236}">
                  <a16:creationId xmlns:a16="http://schemas.microsoft.com/office/drawing/2014/main" id="{9C0F534B-07FD-E60B-E47C-3524975ECCD8}"/>
                </a:ext>
              </a:extLst>
            </p:cNvPr>
            <p:cNvSpPr/>
            <p:nvPr/>
          </p:nvSpPr>
          <p:spPr>
            <a:xfrm>
              <a:off x="2187925" y="1959200"/>
              <a:ext cx="27825" cy="40350"/>
            </a:xfrm>
            <a:custGeom>
              <a:avLst/>
              <a:gdLst/>
              <a:ahLst/>
              <a:cxnLst/>
              <a:rect l="l" t="t" r="r" b="b"/>
              <a:pathLst>
                <a:path w="1113" h="1614" extrusionOk="0">
                  <a:moveTo>
                    <a:pt x="515" y="126"/>
                  </a:moveTo>
                  <a:lnTo>
                    <a:pt x="985" y="413"/>
                  </a:lnTo>
                  <a:lnTo>
                    <a:pt x="474" y="1483"/>
                  </a:lnTo>
                  <a:lnTo>
                    <a:pt x="118" y="1253"/>
                  </a:lnTo>
                  <a:cubicBezTo>
                    <a:pt x="159" y="1090"/>
                    <a:pt x="332" y="425"/>
                    <a:pt x="515" y="126"/>
                  </a:cubicBezTo>
                  <a:close/>
                  <a:moveTo>
                    <a:pt x="498" y="1"/>
                  </a:moveTo>
                  <a:cubicBezTo>
                    <a:pt x="481" y="1"/>
                    <a:pt x="464" y="8"/>
                    <a:pt x="454" y="23"/>
                  </a:cubicBezTo>
                  <a:cubicBezTo>
                    <a:pt x="226" y="350"/>
                    <a:pt x="14" y="1229"/>
                    <a:pt x="4" y="1265"/>
                  </a:cubicBezTo>
                  <a:cubicBezTo>
                    <a:pt x="0" y="1288"/>
                    <a:pt x="8" y="1310"/>
                    <a:pt x="29" y="1322"/>
                  </a:cubicBezTo>
                  <a:lnTo>
                    <a:pt x="466" y="1605"/>
                  </a:lnTo>
                  <a:cubicBezTo>
                    <a:pt x="476" y="1609"/>
                    <a:pt x="486" y="1613"/>
                    <a:pt x="496" y="1613"/>
                  </a:cubicBezTo>
                  <a:cubicBezTo>
                    <a:pt x="500" y="1613"/>
                    <a:pt x="505" y="1613"/>
                    <a:pt x="511" y="1611"/>
                  </a:cubicBezTo>
                  <a:cubicBezTo>
                    <a:pt x="525" y="1607"/>
                    <a:pt x="537" y="1597"/>
                    <a:pt x="543" y="1583"/>
                  </a:cubicBezTo>
                  <a:lnTo>
                    <a:pt x="1102" y="415"/>
                  </a:lnTo>
                  <a:cubicBezTo>
                    <a:pt x="1113" y="389"/>
                    <a:pt x="1104" y="360"/>
                    <a:pt x="1082" y="346"/>
                  </a:cubicBezTo>
                  <a:lnTo>
                    <a:pt x="525" y="8"/>
                  </a:lnTo>
                  <a:cubicBezTo>
                    <a:pt x="517" y="3"/>
                    <a:pt x="507" y="1"/>
                    <a:pt x="4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478;p24">
              <a:extLst>
                <a:ext uri="{FF2B5EF4-FFF2-40B4-BE49-F238E27FC236}">
                  <a16:creationId xmlns:a16="http://schemas.microsoft.com/office/drawing/2014/main" id="{10ED1B14-E1CF-251D-2C72-E27A051655F8}"/>
                </a:ext>
              </a:extLst>
            </p:cNvPr>
            <p:cNvSpPr/>
            <p:nvPr/>
          </p:nvSpPr>
          <p:spPr>
            <a:xfrm>
              <a:off x="2098850" y="1918800"/>
              <a:ext cx="30825" cy="38800"/>
            </a:xfrm>
            <a:custGeom>
              <a:avLst/>
              <a:gdLst/>
              <a:ahLst/>
              <a:cxnLst/>
              <a:rect l="l" t="t" r="r" b="b"/>
              <a:pathLst>
                <a:path w="1233" h="1552" extrusionOk="0">
                  <a:moveTo>
                    <a:pt x="555" y="126"/>
                  </a:moveTo>
                  <a:lnTo>
                    <a:pt x="1102" y="388"/>
                  </a:lnTo>
                  <a:lnTo>
                    <a:pt x="667" y="1441"/>
                  </a:lnTo>
                  <a:lnTo>
                    <a:pt x="142" y="1374"/>
                  </a:lnTo>
                  <a:cubicBezTo>
                    <a:pt x="142" y="1041"/>
                    <a:pt x="466" y="319"/>
                    <a:pt x="555" y="126"/>
                  </a:cubicBezTo>
                  <a:close/>
                  <a:moveTo>
                    <a:pt x="530" y="1"/>
                  </a:moveTo>
                  <a:cubicBezTo>
                    <a:pt x="524" y="1"/>
                    <a:pt x="518" y="2"/>
                    <a:pt x="513" y="4"/>
                  </a:cubicBezTo>
                  <a:cubicBezTo>
                    <a:pt x="498" y="8"/>
                    <a:pt x="488" y="18"/>
                    <a:pt x="482" y="30"/>
                  </a:cubicBezTo>
                  <a:cubicBezTo>
                    <a:pt x="462" y="73"/>
                    <a:pt x="0" y="1041"/>
                    <a:pt x="37" y="1427"/>
                  </a:cubicBezTo>
                  <a:cubicBezTo>
                    <a:pt x="41" y="1452"/>
                    <a:pt x="59" y="1472"/>
                    <a:pt x="84" y="1476"/>
                  </a:cubicBezTo>
                  <a:lnTo>
                    <a:pt x="694" y="1551"/>
                  </a:lnTo>
                  <a:lnTo>
                    <a:pt x="700" y="1551"/>
                  </a:lnTo>
                  <a:cubicBezTo>
                    <a:pt x="722" y="1551"/>
                    <a:pt x="740" y="1539"/>
                    <a:pt x="749" y="1519"/>
                  </a:cubicBezTo>
                  <a:lnTo>
                    <a:pt x="1220" y="382"/>
                  </a:lnTo>
                  <a:cubicBezTo>
                    <a:pt x="1233" y="355"/>
                    <a:pt x="1220" y="325"/>
                    <a:pt x="1194" y="313"/>
                  </a:cubicBezTo>
                  <a:lnTo>
                    <a:pt x="553" y="6"/>
                  </a:lnTo>
                  <a:cubicBezTo>
                    <a:pt x="545" y="2"/>
                    <a:pt x="538" y="1"/>
                    <a:pt x="5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479;p24">
              <a:extLst>
                <a:ext uri="{FF2B5EF4-FFF2-40B4-BE49-F238E27FC236}">
                  <a16:creationId xmlns:a16="http://schemas.microsoft.com/office/drawing/2014/main" id="{722374D9-EE8E-3250-53A0-F27BE5CF4C57}"/>
                </a:ext>
              </a:extLst>
            </p:cNvPr>
            <p:cNvSpPr/>
            <p:nvPr/>
          </p:nvSpPr>
          <p:spPr>
            <a:xfrm>
              <a:off x="2288625" y="2041575"/>
              <a:ext cx="55000" cy="32900"/>
            </a:xfrm>
            <a:custGeom>
              <a:avLst/>
              <a:gdLst/>
              <a:ahLst/>
              <a:cxnLst/>
              <a:rect l="l" t="t" r="r" b="b"/>
              <a:pathLst>
                <a:path w="2200" h="1316" extrusionOk="0">
                  <a:moveTo>
                    <a:pt x="61" y="1"/>
                  </a:moveTo>
                  <a:cubicBezTo>
                    <a:pt x="41" y="1"/>
                    <a:pt x="22" y="12"/>
                    <a:pt x="13" y="30"/>
                  </a:cubicBezTo>
                  <a:cubicBezTo>
                    <a:pt x="1" y="57"/>
                    <a:pt x="11" y="89"/>
                    <a:pt x="38" y="102"/>
                  </a:cubicBezTo>
                  <a:cubicBezTo>
                    <a:pt x="613" y="376"/>
                    <a:pt x="2096" y="1297"/>
                    <a:pt x="2110" y="1308"/>
                  </a:cubicBezTo>
                  <a:cubicBezTo>
                    <a:pt x="2118" y="1312"/>
                    <a:pt x="2128" y="1316"/>
                    <a:pt x="2138" y="1316"/>
                  </a:cubicBezTo>
                  <a:cubicBezTo>
                    <a:pt x="2155" y="1316"/>
                    <a:pt x="2173" y="1306"/>
                    <a:pt x="2183" y="1289"/>
                  </a:cubicBezTo>
                  <a:cubicBezTo>
                    <a:pt x="2199" y="1265"/>
                    <a:pt x="2191" y="1232"/>
                    <a:pt x="2167" y="1216"/>
                  </a:cubicBezTo>
                  <a:cubicBezTo>
                    <a:pt x="2151" y="1208"/>
                    <a:pt x="664" y="283"/>
                    <a:pt x="84" y="6"/>
                  </a:cubicBezTo>
                  <a:cubicBezTo>
                    <a:pt x="77" y="3"/>
                    <a:pt x="6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480;p24">
              <a:extLst>
                <a:ext uri="{FF2B5EF4-FFF2-40B4-BE49-F238E27FC236}">
                  <a16:creationId xmlns:a16="http://schemas.microsoft.com/office/drawing/2014/main" id="{2EE98B91-4977-E8BE-FE20-6190375602FD}"/>
                </a:ext>
              </a:extLst>
            </p:cNvPr>
            <p:cNvSpPr/>
            <p:nvPr/>
          </p:nvSpPr>
          <p:spPr>
            <a:xfrm>
              <a:off x="2198800" y="1996875"/>
              <a:ext cx="70225" cy="34750"/>
            </a:xfrm>
            <a:custGeom>
              <a:avLst/>
              <a:gdLst/>
              <a:ahLst/>
              <a:cxnLst/>
              <a:rect l="l" t="t" r="r" b="b"/>
              <a:pathLst>
                <a:path w="2809" h="1390" extrusionOk="0">
                  <a:moveTo>
                    <a:pt x="62" y="0"/>
                  </a:moveTo>
                  <a:cubicBezTo>
                    <a:pt x="39" y="0"/>
                    <a:pt x="17" y="14"/>
                    <a:pt x="11" y="37"/>
                  </a:cubicBezTo>
                  <a:cubicBezTo>
                    <a:pt x="0" y="65"/>
                    <a:pt x="17" y="94"/>
                    <a:pt x="45" y="104"/>
                  </a:cubicBezTo>
                  <a:cubicBezTo>
                    <a:pt x="472" y="238"/>
                    <a:pt x="2701" y="1373"/>
                    <a:pt x="2724" y="1383"/>
                  </a:cubicBezTo>
                  <a:cubicBezTo>
                    <a:pt x="2730" y="1387"/>
                    <a:pt x="2740" y="1389"/>
                    <a:pt x="2748" y="1389"/>
                  </a:cubicBezTo>
                  <a:cubicBezTo>
                    <a:pt x="2766" y="1389"/>
                    <a:pt x="2785" y="1379"/>
                    <a:pt x="2795" y="1361"/>
                  </a:cubicBezTo>
                  <a:cubicBezTo>
                    <a:pt x="2809" y="1334"/>
                    <a:pt x="2797" y="1302"/>
                    <a:pt x="2772" y="1290"/>
                  </a:cubicBezTo>
                  <a:cubicBezTo>
                    <a:pt x="2679" y="1243"/>
                    <a:pt x="513" y="139"/>
                    <a:pt x="78" y="2"/>
                  </a:cubicBezTo>
                  <a:cubicBezTo>
                    <a:pt x="72" y="1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481;p24">
              <a:extLst>
                <a:ext uri="{FF2B5EF4-FFF2-40B4-BE49-F238E27FC236}">
                  <a16:creationId xmlns:a16="http://schemas.microsoft.com/office/drawing/2014/main" id="{DF7A53F4-E02D-9C83-4C13-D02C77823638}"/>
                </a:ext>
              </a:extLst>
            </p:cNvPr>
            <p:cNvSpPr/>
            <p:nvPr/>
          </p:nvSpPr>
          <p:spPr>
            <a:xfrm>
              <a:off x="2114800" y="1954900"/>
              <a:ext cx="68000" cy="31925"/>
            </a:xfrm>
            <a:custGeom>
              <a:avLst/>
              <a:gdLst/>
              <a:ahLst/>
              <a:cxnLst/>
              <a:rect l="l" t="t" r="r" b="b"/>
              <a:pathLst>
                <a:path w="2720" h="1277" extrusionOk="0">
                  <a:moveTo>
                    <a:pt x="62" y="1"/>
                  </a:moveTo>
                  <a:cubicBezTo>
                    <a:pt x="42" y="1"/>
                    <a:pt x="22" y="13"/>
                    <a:pt x="13" y="32"/>
                  </a:cubicBezTo>
                  <a:cubicBezTo>
                    <a:pt x="1" y="58"/>
                    <a:pt x="13" y="91"/>
                    <a:pt x="39" y="103"/>
                  </a:cubicBezTo>
                  <a:lnTo>
                    <a:pt x="2636" y="1273"/>
                  </a:lnTo>
                  <a:cubicBezTo>
                    <a:pt x="2645" y="1277"/>
                    <a:pt x="2653" y="1277"/>
                    <a:pt x="2659" y="1277"/>
                  </a:cubicBezTo>
                  <a:cubicBezTo>
                    <a:pt x="2679" y="1277"/>
                    <a:pt x="2699" y="1266"/>
                    <a:pt x="2708" y="1246"/>
                  </a:cubicBezTo>
                  <a:cubicBezTo>
                    <a:pt x="2720" y="1220"/>
                    <a:pt x="2708" y="1187"/>
                    <a:pt x="2681" y="1175"/>
                  </a:cubicBezTo>
                  <a:lnTo>
                    <a:pt x="84" y="6"/>
                  </a:lnTo>
                  <a:cubicBezTo>
                    <a:pt x="77" y="2"/>
                    <a:pt x="70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482;p24">
              <a:extLst>
                <a:ext uri="{FF2B5EF4-FFF2-40B4-BE49-F238E27FC236}">
                  <a16:creationId xmlns:a16="http://schemas.microsoft.com/office/drawing/2014/main" id="{CEB3EACF-2845-48EF-8F54-D2145D5E1FA6}"/>
                </a:ext>
              </a:extLst>
            </p:cNvPr>
            <p:cNvSpPr/>
            <p:nvPr/>
          </p:nvSpPr>
          <p:spPr>
            <a:xfrm>
              <a:off x="2057200" y="1929175"/>
              <a:ext cx="35050" cy="14375"/>
            </a:xfrm>
            <a:custGeom>
              <a:avLst/>
              <a:gdLst/>
              <a:ahLst/>
              <a:cxnLst/>
              <a:rect l="l" t="t" r="r" b="b"/>
              <a:pathLst>
                <a:path w="1402" h="575" extrusionOk="0">
                  <a:moveTo>
                    <a:pt x="60" y="0"/>
                  </a:moveTo>
                  <a:cubicBezTo>
                    <a:pt x="39" y="0"/>
                    <a:pt x="19" y="13"/>
                    <a:pt x="11" y="34"/>
                  </a:cubicBezTo>
                  <a:cubicBezTo>
                    <a:pt x="1" y="62"/>
                    <a:pt x="15" y="93"/>
                    <a:pt x="41" y="103"/>
                  </a:cubicBezTo>
                  <a:lnTo>
                    <a:pt x="1324" y="573"/>
                  </a:lnTo>
                  <a:cubicBezTo>
                    <a:pt x="1331" y="575"/>
                    <a:pt x="1337" y="575"/>
                    <a:pt x="1343" y="575"/>
                  </a:cubicBezTo>
                  <a:cubicBezTo>
                    <a:pt x="1363" y="575"/>
                    <a:pt x="1385" y="563"/>
                    <a:pt x="1392" y="540"/>
                  </a:cubicBezTo>
                  <a:cubicBezTo>
                    <a:pt x="1402" y="512"/>
                    <a:pt x="1388" y="483"/>
                    <a:pt x="1361" y="471"/>
                  </a:cubicBezTo>
                  <a:lnTo>
                    <a:pt x="78" y="3"/>
                  </a:lnTo>
                  <a:cubicBezTo>
                    <a:pt x="72" y="1"/>
                    <a:pt x="66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483;p24">
              <a:extLst>
                <a:ext uri="{FF2B5EF4-FFF2-40B4-BE49-F238E27FC236}">
                  <a16:creationId xmlns:a16="http://schemas.microsoft.com/office/drawing/2014/main" id="{ED3D29E9-5991-91CF-4268-C1C50F21C8B0}"/>
                </a:ext>
              </a:extLst>
            </p:cNvPr>
            <p:cNvSpPr/>
            <p:nvPr/>
          </p:nvSpPr>
          <p:spPr>
            <a:xfrm>
              <a:off x="2353000" y="2079525"/>
              <a:ext cx="19100" cy="10350"/>
            </a:xfrm>
            <a:custGeom>
              <a:avLst/>
              <a:gdLst/>
              <a:ahLst/>
              <a:cxnLst/>
              <a:rect l="l" t="t" r="r" b="b"/>
              <a:pathLst>
                <a:path w="764" h="414" extrusionOk="0">
                  <a:moveTo>
                    <a:pt x="61" y="0"/>
                  </a:moveTo>
                  <a:cubicBezTo>
                    <a:pt x="41" y="0"/>
                    <a:pt x="22" y="11"/>
                    <a:pt x="13" y="30"/>
                  </a:cubicBezTo>
                  <a:cubicBezTo>
                    <a:pt x="1" y="56"/>
                    <a:pt x="11" y="89"/>
                    <a:pt x="37" y="101"/>
                  </a:cubicBezTo>
                  <a:lnTo>
                    <a:pt x="680" y="408"/>
                  </a:lnTo>
                  <a:cubicBezTo>
                    <a:pt x="688" y="412"/>
                    <a:pt x="694" y="414"/>
                    <a:pt x="702" y="414"/>
                  </a:cubicBezTo>
                  <a:cubicBezTo>
                    <a:pt x="723" y="414"/>
                    <a:pt x="741" y="402"/>
                    <a:pt x="751" y="383"/>
                  </a:cubicBezTo>
                  <a:cubicBezTo>
                    <a:pt x="763" y="357"/>
                    <a:pt x="753" y="324"/>
                    <a:pt x="727" y="312"/>
                  </a:cubicBezTo>
                  <a:lnTo>
                    <a:pt x="84" y="5"/>
                  </a:lnTo>
                  <a:cubicBezTo>
                    <a:pt x="77" y="2"/>
                    <a:pt x="69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484;p24">
              <a:extLst>
                <a:ext uri="{FF2B5EF4-FFF2-40B4-BE49-F238E27FC236}">
                  <a16:creationId xmlns:a16="http://schemas.microsoft.com/office/drawing/2014/main" id="{73D36FF2-715F-54C7-D6AF-9AFA4344BC5D}"/>
                </a:ext>
              </a:extLst>
            </p:cNvPr>
            <p:cNvSpPr/>
            <p:nvPr/>
          </p:nvSpPr>
          <p:spPr>
            <a:xfrm>
              <a:off x="2040675" y="1991600"/>
              <a:ext cx="77975" cy="45300"/>
            </a:xfrm>
            <a:custGeom>
              <a:avLst/>
              <a:gdLst/>
              <a:ahLst/>
              <a:cxnLst/>
              <a:rect l="l" t="t" r="r" b="b"/>
              <a:pathLst>
                <a:path w="3119" h="1812" extrusionOk="0">
                  <a:moveTo>
                    <a:pt x="2819" y="1"/>
                  </a:moveTo>
                  <a:cubicBezTo>
                    <a:pt x="2803" y="1"/>
                    <a:pt x="2786" y="8"/>
                    <a:pt x="2775" y="20"/>
                  </a:cubicBezTo>
                  <a:cubicBezTo>
                    <a:pt x="2757" y="36"/>
                    <a:pt x="967" y="1679"/>
                    <a:pt x="142" y="1679"/>
                  </a:cubicBezTo>
                  <a:cubicBezTo>
                    <a:pt x="121" y="1679"/>
                    <a:pt x="100" y="1678"/>
                    <a:pt x="80" y="1676"/>
                  </a:cubicBezTo>
                  <a:cubicBezTo>
                    <a:pt x="76" y="1675"/>
                    <a:pt x="73" y="1675"/>
                    <a:pt x="69" y="1675"/>
                  </a:cubicBezTo>
                  <a:cubicBezTo>
                    <a:pt x="36" y="1675"/>
                    <a:pt x="8" y="1701"/>
                    <a:pt x="5" y="1735"/>
                  </a:cubicBezTo>
                  <a:cubicBezTo>
                    <a:pt x="1" y="1773"/>
                    <a:pt x="29" y="1806"/>
                    <a:pt x="66" y="1810"/>
                  </a:cubicBezTo>
                  <a:cubicBezTo>
                    <a:pt x="86" y="1812"/>
                    <a:pt x="108" y="1812"/>
                    <a:pt x="133" y="1812"/>
                  </a:cubicBezTo>
                  <a:cubicBezTo>
                    <a:pt x="924" y="1812"/>
                    <a:pt x="2431" y="508"/>
                    <a:pt x="2791" y="187"/>
                  </a:cubicBezTo>
                  <a:lnTo>
                    <a:pt x="2978" y="716"/>
                  </a:lnTo>
                  <a:cubicBezTo>
                    <a:pt x="2988" y="743"/>
                    <a:pt x="3014" y="760"/>
                    <a:pt x="3041" y="760"/>
                  </a:cubicBezTo>
                  <a:cubicBezTo>
                    <a:pt x="3049" y="760"/>
                    <a:pt x="3056" y="759"/>
                    <a:pt x="3063" y="756"/>
                  </a:cubicBezTo>
                  <a:cubicBezTo>
                    <a:pt x="3098" y="744"/>
                    <a:pt x="3118" y="705"/>
                    <a:pt x="3104" y="671"/>
                  </a:cubicBezTo>
                  <a:lnTo>
                    <a:pt x="2884" y="47"/>
                  </a:lnTo>
                  <a:cubicBezTo>
                    <a:pt x="2876" y="24"/>
                    <a:pt x="2858" y="8"/>
                    <a:pt x="2838" y="4"/>
                  </a:cubicBezTo>
                  <a:cubicBezTo>
                    <a:pt x="2832" y="2"/>
                    <a:pt x="2825" y="1"/>
                    <a:pt x="28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485;p24">
              <a:extLst>
                <a:ext uri="{FF2B5EF4-FFF2-40B4-BE49-F238E27FC236}">
                  <a16:creationId xmlns:a16="http://schemas.microsoft.com/office/drawing/2014/main" id="{C799F952-5975-D37A-144E-733C908CE6AA}"/>
                </a:ext>
              </a:extLst>
            </p:cNvPr>
            <p:cNvSpPr/>
            <p:nvPr/>
          </p:nvSpPr>
          <p:spPr>
            <a:xfrm>
              <a:off x="2324875" y="2102725"/>
              <a:ext cx="13925" cy="49400"/>
            </a:xfrm>
            <a:custGeom>
              <a:avLst/>
              <a:gdLst/>
              <a:ahLst/>
              <a:cxnLst/>
              <a:rect l="l" t="t" r="r" b="b"/>
              <a:pathLst>
                <a:path w="557" h="1976" extrusionOk="0">
                  <a:moveTo>
                    <a:pt x="74" y="1"/>
                  </a:moveTo>
                  <a:cubicBezTo>
                    <a:pt x="70" y="1"/>
                    <a:pt x="65" y="1"/>
                    <a:pt x="60" y="3"/>
                  </a:cubicBezTo>
                  <a:cubicBezTo>
                    <a:pt x="23" y="11"/>
                    <a:pt x="1" y="45"/>
                    <a:pt x="9" y="82"/>
                  </a:cubicBezTo>
                  <a:lnTo>
                    <a:pt x="418" y="1922"/>
                  </a:lnTo>
                  <a:cubicBezTo>
                    <a:pt x="424" y="1953"/>
                    <a:pt x="452" y="1975"/>
                    <a:pt x="483" y="1975"/>
                  </a:cubicBezTo>
                  <a:cubicBezTo>
                    <a:pt x="487" y="1975"/>
                    <a:pt x="493" y="1973"/>
                    <a:pt x="497" y="1973"/>
                  </a:cubicBezTo>
                  <a:cubicBezTo>
                    <a:pt x="534" y="1965"/>
                    <a:pt x="556" y="1928"/>
                    <a:pt x="548" y="1892"/>
                  </a:cubicBezTo>
                  <a:lnTo>
                    <a:pt x="139" y="53"/>
                  </a:lnTo>
                  <a:cubicBezTo>
                    <a:pt x="132" y="22"/>
                    <a:pt x="104" y="1"/>
                    <a:pt x="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486;p24">
              <a:extLst>
                <a:ext uri="{FF2B5EF4-FFF2-40B4-BE49-F238E27FC236}">
                  <a16:creationId xmlns:a16="http://schemas.microsoft.com/office/drawing/2014/main" id="{EFED8AB5-F26E-DBC0-D8D4-38BEE8845BFE}"/>
                </a:ext>
              </a:extLst>
            </p:cNvPr>
            <p:cNvSpPr/>
            <p:nvPr/>
          </p:nvSpPr>
          <p:spPr>
            <a:xfrm>
              <a:off x="2068750" y="2586500"/>
              <a:ext cx="23400" cy="37800"/>
            </a:xfrm>
            <a:custGeom>
              <a:avLst/>
              <a:gdLst/>
              <a:ahLst/>
              <a:cxnLst/>
              <a:rect l="l" t="t" r="r" b="b"/>
              <a:pathLst>
                <a:path w="936" h="1512" extrusionOk="0">
                  <a:moveTo>
                    <a:pt x="874" y="0"/>
                  </a:moveTo>
                  <a:cubicBezTo>
                    <a:pt x="856" y="0"/>
                    <a:pt x="839" y="10"/>
                    <a:pt x="830" y="27"/>
                  </a:cubicBezTo>
                  <a:lnTo>
                    <a:pt x="14" y="1432"/>
                  </a:lnTo>
                  <a:cubicBezTo>
                    <a:pt x="0" y="1456"/>
                    <a:pt x="8" y="1489"/>
                    <a:pt x="35" y="1503"/>
                  </a:cubicBezTo>
                  <a:cubicBezTo>
                    <a:pt x="43" y="1509"/>
                    <a:pt x="53" y="1511"/>
                    <a:pt x="61" y="1511"/>
                  </a:cubicBezTo>
                  <a:cubicBezTo>
                    <a:pt x="79" y="1511"/>
                    <a:pt x="98" y="1501"/>
                    <a:pt x="108" y="1485"/>
                  </a:cubicBezTo>
                  <a:lnTo>
                    <a:pt x="921" y="80"/>
                  </a:lnTo>
                  <a:cubicBezTo>
                    <a:pt x="936" y="55"/>
                    <a:pt x="928" y="23"/>
                    <a:pt x="903" y="8"/>
                  </a:cubicBezTo>
                  <a:cubicBezTo>
                    <a:pt x="894" y="3"/>
                    <a:pt x="884" y="0"/>
                    <a:pt x="8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487;p24">
              <a:extLst>
                <a:ext uri="{FF2B5EF4-FFF2-40B4-BE49-F238E27FC236}">
                  <a16:creationId xmlns:a16="http://schemas.microsoft.com/office/drawing/2014/main" id="{675EE280-CACB-16DF-C14D-00366A83F441}"/>
                </a:ext>
              </a:extLst>
            </p:cNvPr>
            <p:cNvSpPr/>
            <p:nvPr/>
          </p:nvSpPr>
          <p:spPr>
            <a:xfrm>
              <a:off x="1794050" y="2630450"/>
              <a:ext cx="269950" cy="329550"/>
            </a:xfrm>
            <a:custGeom>
              <a:avLst/>
              <a:gdLst/>
              <a:ahLst/>
              <a:cxnLst/>
              <a:rect l="l" t="t" r="r" b="b"/>
              <a:pathLst>
                <a:path w="10798" h="13182" extrusionOk="0">
                  <a:moveTo>
                    <a:pt x="10738" y="1"/>
                  </a:moveTo>
                  <a:cubicBezTo>
                    <a:pt x="10720" y="1"/>
                    <a:pt x="10702" y="10"/>
                    <a:pt x="10691" y="26"/>
                  </a:cubicBezTo>
                  <a:lnTo>
                    <a:pt x="2650" y="13058"/>
                  </a:lnTo>
                  <a:lnTo>
                    <a:pt x="83" y="11738"/>
                  </a:lnTo>
                  <a:cubicBezTo>
                    <a:pt x="76" y="11734"/>
                    <a:pt x="68" y="11732"/>
                    <a:pt x="59" y="11732"/>
                  </a:cubicBezTo>
                  <a:cubicBezTo>
                    <a:pt x="41" y="11732"/>
                    <a:pt x="22" y="11742"/>
                    <a:pt x="12" y="11760"/>
                  </a:cubicBezTo>
                  <a:cubicBezTo>
                    <a:pt x="0" y="11787"/>
                    <a:pt x="10" y="11819"/>
                    <a:pt x="37" y="11832"/>
                  </a:cubicBezTo>
                  <a:lnTo>
                    <a:pt x="2646" y="13176"/>
                  </a:lnTo>
                  <a:cubicBezTo>
                    <a:pt x="2654" y="13180"/>
                    <a:pt x="2662" y="13182"/>
                    <a:pt x="2670" y="13182"/>
                  </a:cubicBezTo>
                  <a:cubicBezTo>
                    <a:pt x="2689" y="13182"/>
                    <a:pt x="2705" y="13174"/>
                    <a:pt x="2715" y="13158"/>
                  </a:cubicBezTo>
                  <a:lnTo>
                    <a:pt x="10783" y="81"/>
                  </a:lnTo>
                  <a:cubicBezTo>
                    <a:pt x="10797" y="56"/>
                    <a:pt x="10791" y="24"/>
                    <a:pt x="10764" y="8"/>
                  </a:cubicBezTo>
                  <a:cubicBezTo>
                    <a:pt x="10756" y="3"/>
                    <a:pt x="10747" y="1"/>
                    <a:pt x="107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488;p24">
              <a:extLst>
                <a:ext uri="{FF2B5EF4-FFF2-40B4-BE49-F238E27FC236}">
                  <a16:creationId xmlns:a16="http://schemas.microsoft.com/office/drawing/2014/main" id="{5D006895-0435-D3CD-9DB8-779B898272CA}"/>
                </a:ext>
              </a:extLst>
            </p:cNvPr>
            <p:cNvSpPr/>
            <p:nvPr/>
          </p:nvSpPr>
          <p:spPr>
            <a:xfrm>
              <a:off x="1610950" y="2831425"/>
              <a:ext cx="116200" cy="49925"/>
            </a:xfrm>
            <a:custGeom>
              <a:avLst/>
              <a:gdLst/>
              <a:ahLst/>
              <a:cxnLst/>
              <a:rect l="l" t="t" r="r" b="b"/>
              <a:pathLst>
                <a:path w="4648" h="1997" extrusionOk="0">
                  <a:moveTo>
                    <a:pt x="62" y="1"/>
                  </a:moveTo>
                  <a:cubicBezTo>
                    <a:pt x="42" y="1"/>
                    <a:pt x="23" y="11"/>
                    <a:pt x="13" y="30"/>
                  </a:cubicBezTo>
                  <a:cubicBezTo>
                    <a:pt x="1" y="57"/>
                    <a:pt x="11" y="89"/>
                    <a:pt x="37" y="101"/>
                  </a:cubicBezTo>
                  <a:lnTo>
                    <a:pt x="3848" y="1991"/>
                  </a:lnTo>
                  <a:cubicBezTo>
                    <a:pt x="3855" y="1995"/>
                    <a:pt x="3863" y="1997"/>
                    <a:pt x="3871" y="1997"/>
                  </a:cubicBezTo>
                  <a:cubicBezTo>
                    <a:pt x="3891" y="1997"/>
                    <a:pt x="3909" y="1987"/>
                    <a:pt x="3918" y="1968"/>
                  </a:cubicBezTo>
                  <a:lnTo>
                    <a:pt x="4636" y="616"/>
                  </a:lnTo>
                  <a:cubicBezTo>
                    <a:pt x="4648" y="589"/>
                    <a:pt x="4638" y="559"/>
                    <a:pt x="4613" y="545"/>
                  </a:cubicBezTo>
                  <a:cubicBezTo>
                    <a:pt x="4605" y="540"/>
                    <a:pt x="4596" y="538"/>
                    <a:pt x="4588" y="538"/>
                  </a:cubicBezTo>
                  <a:cubicBezTo>
                    <a:pt x="4568" y="538"/>
                    <a:pt x="4550" y="549"/>
                    <a:pt x="4540" y="567"/>
                  </a:cubicBezTo>
                  <a:lnTo>
                    <a:pt x="3848" y="1873"/>
                  </a:lnTo>
                  <a:lnTo>
                    <a:pt x="86" y="6"/>
                  </a:lnTo>
                  <a:cubicBezTo>
                    <a:pt x="78" y="2"/>
                    <a:pt x="70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489;p24">
              <a:extLst>
                <a:ext uri="{FF2B5EF4-FFF2-40B4-BE49-F238E27FC236}">
                  <a16:creationId xmlns:a16="http://schemas.microsoft.com/office/drawing/2014/main" id="{115A1AE8-2AF1-E867-B07D-422EA83D276F}"/>
                </a:ext>
              </a:extLst>
            </p:cNvPr>
            <p:cNvSpPr/>
            <p:nvPr/>
          </p:nvSpPr>
          <p:spPr>
            <a:xfrm>
              <a:off x="2232550" y="1987750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827" y="0"/>
                  </a:moveTo>
                  <a:cubicBezTo>
                    <a:pt x="557" y="0"/>
                    <a:pt x="297" y="152"/>
                    <a:pt x="174" y="412"/>
                  </a:cubicBezTo>
                  <a:cubicBezTo>
                    <a:pt x="1" y="770"/>
                    <a:pt x="155" y="1203"/>
                    <a:pt x="513" y="1374"/>
                  </a:cubicBezTo>
                  <a:lnTo>
                    <a:pt x="1058" y="1636"/>
                  </a:lnTo>
                  <a:cubicBezTo>
                    <a:pt x="1158" y="1684"/>
                    <a:pt x="1263" y="1706"/>
                    <a:pt x="1367" y="1706"/>
                  </a:cubicBezTo>
                  <a:cubicBezTo>
                    <a:pt x="1638" y="1706"/>
                    <a:pt x="1899" y="1555"/>
                    <a:pt x="2022" y="1295"/>
                  </a:cubicBezTo>
                  <a:cubicBezTo>
                    <a:pt x="2193" y="937"/>
                    <a:pt x="2041" y="504"/>
                    <a:pt x="1681" y="331"/>
                  </a:cubicBezTo>
                  <a:lnTo>
                    <a:pt x="1136" y="70"/>
                  </a:lnTo>
                  <a:cubicBezTo>
                    <a:pt x="1036" y="23"/>
                    <a:pt x="931" y="0"/>
                    <a:pt x="827" y="0"/>
                  </a:cubicBezTo>
                  <a:close/>
                </a:path>
              </a:pathLst>
            </a:custGeom>
            <a:solidFill>
              <a:srgbClr val="F1C7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490;p24">
              <a:extLst>
                <a:ext uri="{FF2B5EF4-FFF2-40B4-BE49-F238E27FC236}">
                  <a16:creationId xmlns:a16="http://schemas.microsoft.com/office/drawing/2014/main" id="{49A30DA8-ABC9-AF27-C9E1-1EB4D307937D}"/>
                </a:ext>
              </a:extLst>
            </p:cNvPr>
            <p:cNvSpPr/>
            <p:nvPr/>
          </p:nvSpPr>
          <p:spPr>
            <a:xfrm>
              <a:off x="2232550" y="1987750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827" y="0"/>
                  </a:moveTo>
                  <a:cubicBezTo>
                    <a:pt x="557" y="0"/>
                    <a:pt x="297" y="152"/>
                    <a:pt x="174" y="412"/>
                  </a:cubicBezTo>
                  <a:cubicBezTo>
                    <a:pt x="1" y="770"/>
                    <a:pt x="155" y="1203"/>
                    <a:pt x="513" y="1374"/>
                  </a:cubicBezTo>
                  <a:lnTo>
                    <a:pt x="1058" y="1636"/>
                  </a:lnTo>
                  <a:cubicBezTo>
                    <a:pt x="1158" y="1684"/>
                    <a:pt x="1263" y="1706"/>
                    <a:pt x="1367" y="1706"/>
                  </a:cubicBezTo>
                  <a:cubicBezTo>
                    <a:pt x="1638" y="1706"/>
                    <a:pt x="1899" y="1555"/>
                    <a:pt x="2022" y="1295"/>
                  </a:cubicBezTo>
                  <a:cubicBezTo>
                    <a:pt x="2193" y="937"/>
                    <a:pt x="2041" y="504"/>
                    <a:pt x="1681" y="331"/>
                  </a:cubicBezTo>
                  <a:lnTo>
                    <a:pt x="1136" y="70"/>
                  </a:lnTo>
                  <a:cubicBezTo>
                    <a:pt x="1036" y="23"/>
                    <a:pt x="931" y="0"/>
                    <a:pt x="8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491;p24">
              <a:extLst>
                <a:ext uri="{FF2B5EF4-FFF2-40B4-BE49-F238E27FC236}">
                  <a16:creationId xmlns:a16="http://schemas.microsoft.com/office/drawing/2014/main" id="{34BAEFFD-461C-C3B1-D3D5-2576DBA24063}"/>
                </a:ext>
              </a:extLst>
            </p:cNvPr>
            <p:cNvSpPr/>
            <p:nvPr/>
          </p:nvSpPr>
          <p:spPr>
            <a:xfrm>
              <a:off x="2233025" y="1986275"/>
              <a:ext cx="56050" cy="45600"/>
            </a:xfrm>
            <a:custGeom>
              <a:avLst/>
              <a:gdLst/>
              <a:ahLst/>
              <a:cxnLst/>
              <a:rect l="l" t="t" r="r" b="b"/>
              <a:pathLst>
                <a:path w="2242" h="1824" extrusionOk="0">
                  <a:moveTo>
                    <a:pt x="809" y="117"/>
                  </a:moveTo>
                  <a:cubicBezTo>
                    <a:pt x="906" y="117"/>
                    <a:pt x="1003" y="139"/>
                    <a:pt x="1092" y="182"/>
                  </a:cubicBezTo>
                  <a:lnTo>
                    <a:pt x="1637" y="443"/>
                  </a:lnTo>
                  <a:cubicBezTo>
                    <a:pt x="1969" y="601"/>
                    <a:pt x="2109" y="998"/>
                    <a:pt x="1950" y="1329"/>
                  </a:cubicBezTo>
                  <a:cubicBezTo>
                    <a:pt x="1836" y="1567"/>
                    <a:pt x="1597" y="1707"/>
                    <a:pt x="1348" y="1707"/>
                  </a:cubicBezTo>
                  <a:cubicBezTo>
                    <a:pt x="1253" y="1707"/>
                    <a:pt x="1156" y="1686"/>
                    <a:pt x="1064" y="1642"/>
                  </a:cubicBezTo>
                  <a:lnTo>
                    <a:pt x="519" y="1382"/>
                  </a:lnTo>
                  <a:cubicBezTo>
                    <a:pt x="360" y="1305"/>
                    <a:pt x="240" y="1171"/>
                    <a:pt x="179" y="1004"/>
                  </a:cubicBezTo>
                  <a:cubicBezTo>
                    <a:pt x="120" y="835"/>
                    <a:pt x="130" y="654"/>
                    <a:pt x="205" y="495"/>
                  </a:cubicBezTo>
                  <a:cubicBezTo>
                    <a:pt x="283" y="335"/>
                    <a:pt x="417" y="215"/>
                    <a:pt x="586" y="156"/>
                  </a:cubicBezTo>
                  <a:cubicBezTo>
                    <a:pt x="659" y="130"/>
                    <a:pt x="734" y="117"/>
                    <a:pt x="809" y="117"/>
                  </a:cubicBezTo>
                  <a:close/>
                  <a:moveTo>
                    <a:pt x="809" y="1"/>
                  </a:moveTo>
                  <a:cubicBezTo>
                    <a:pt x="721" y="1"/>
                    <a:pt x="632" y="16"/>
                    <a:pt x="547" y="46"/>
                  </a:cubicBezTo>
                  <a:cubicBezTo>
                    <a:pt x="350" y="115"/>
                    <a:pt x="191" y="258"/>
                    <a:pt x="102" y="445"/>
                  </a:cubicBezTo>
                  <a:cubicBezTo>
                    <a:pt x="12" y="632"/>
                    <a:pt x="0" y="845"/>
                    <a:pt x="71" y="1041"/>
                  </a:cubicBezTo>
                  <a:cubicBezTo>
                    <a:pt x="140" y="1238"/>
                    <a:pt x="281" y="1396"/>
                    <a:pt x="470" y="1486"/>
                  </a:cubicBezTo>
                  <a:lnTo>
                    <a:pt x="1015" y="1746"/>
                  </a:lnTo>
                  <a:cubicBezTo>
                    <a:pt x="1123" y="1799"/>
                    <a:pt x="1237" y="1823"/>
                    <a:pt x="1350" y="1823"/>
                  </a:cubicBezTo>
                  <a:cubicBezTo>
                    <a:pt x="1641" y="1823"/>
                    <a:pt x="1922" y="1659"/>
                    <a:pt x="2056" y="1378"/>
                  </a:cubicBezTo>
                  <a:cubicBezTo>
                    <a:pt x="2241" y="990"/>
                    <a:pt x="2076" y="524"/>
                    <a:pt x="1688" y="337"/>
                  </a:cubicBezTo>
                  <a:lnTo>
                    <a:pt x="1143" y="77"/>
                  </a:lnTo>
                  <a:cubicBezTo>
                    <a:pt x="1037" y="26"/>
                    <a:pt x="924" y="1"/>
                    <a:pt x="8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492;p24">
              <a:extLst>
                <a:ext uri="{FF2B5EF4-FFF2-40B4-BE49-F238E27FC236}">
                  <a16:creationId xmlns:a16="http://schemas.microsoft.com/office/drawing/2014/main" id="{A816A67D-5968-6EE8-F21A-0285D003E376}"/>
                </a:ext>
              </a:extLst>
            </p:cNvPr>
            <p:cNvSpPr/>
            <p:nvPr/>
          </p:nvSpPr>
          <p:spPr>
            <a:xfrm>
              <a:off x="2289650" y="970900"/>
              <a:ext cx="465575" cy="315675"/>
            </a:xfrm>
            <a:custGeom>
              <a:avLst/>
              <a:gdLst/>
              <a:ahLst/>
              <a:cxnLst/>
              <a:rect l="l" t="t" r="r" b="b"/>
              <a:pathLst>
                <a:path w="18623" h="12627" extrusionOk="0">
                  <a:moveTo>
                    <a:pt x="9565" y="1"/>
                  </a:moveTo>
                  <a:cubicBezTo>
                    <a:pt x="8694" y="1"/>
                    <a:pt x="8105" y="58"/>
                    <a:pt x="8105" y="58"/>
                  </a:cubicBezTo>
                  <a:cubicBezTo>
                    <a:pt x="3324" y="855"/>
                    <a:pt x="3759" y="4542"/>
                    <a:pt x="3759" y="4542"/>
                  </a:cubicBezTo>
                  <a:cubicBezTo>
                    <a:pt x="1" y="8327"/>
                    <a:pt x="6860" y="12626"/>
                    <a:pt x="6860" y="12626"/>
                  </a:cubicBezTo>
                  <a:lnTo>
                    <a:pt x="6319" y="10434"/>
                  </a:lnTo>
                  <a:cubicBezTo>
                    <a:pt x="5437" y="9352"/>
                    <a:pt x="6405" y="8839"/>
                    <a:pt x="6405" y="8839"/>
                  </a:cubicBezTo>
                  <a:lnTo>
                    <a:pt x="7145" y="9067"/>
                  </a:lnTo>
                  <a:lnTo>
                    <a:pt x="6661" y="6165"/>
                  </a:lnTo>
                  <a:lnTo>
                    <a:pt x="16167" y="6336"/>
                  </a:lnTo>
                  <a:cubicBezTo>
                    <a:pt x="18622" y="651"/>
                    <a:pt x="12497" y="1"/>
                    <a:pt x="9565" y="1"/>
                  </a:cubicBezTo>
                  <a:close/>
                </a:path>
              </a:pathLst>
            </a:custGeom>
            <a:solidFill>
              <a:srgbClr val="83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493;p24">
              <a:extLst>
                <a:ext uri="{FF2B5EF4-FFF2-40B4-BE49-F238E27FC236}">
                  <a16:creationId xmlns:a16="http://schemas.microsoft.com/office/drawing/2014/main" id="{3D387891-7755-C110-1400-CB8AF28464F7}"/>
                </a:ext>
              </a:extLst>
            </p:cNvPr>
            <p:cNvSpPr/>
            <p:nvPr/>
          </p:nvSpPr>
          <p:spPr>
            <a:xfrm>
              <a:off x="2559125" y="1035600"/>
              <a:ext cx="169925" cy="157050"/>
            </a:xfrm>
            <a:custGeom>
              <a:avLst/>
              <a:gdLst/>
              <a:ahLst/>
              <a:cxnLst/>
              <a:rect l="l" t="t" r="r" b="b"/>
              <a:pathLst>
                <a:path w="6797" h="6282" extrusionOk="0">
                  <a:moveTo>
                    <a:pt x="5011" y="1"/>
                  </a:moveTo>
                  <a:cubicBezTo>
                    <a:pt x="4055" y="1"/>
                    <a:pt x="2776" y="668"/>
                    <a:pt x="1881" y="1120"/>
                  </a:cubicBezTo>
                  <a:cubicBezTo>
                    <a:pt x="537" y="1800"/>
                    <a:pt x="0" y="3441"/>
                    <a:pt x="680" y="4785"/>
                  </a:cubicBezTo>
                  <a:cubicBezTo>
                    <a:pt x="1159" y="5735"/>
                    <a:pt x="2119" y="6281"/>
                    <a:pt x="3114" y="6281"/>
                  </a:cubicBezTo>
                  <a:cubicBezTo>
                    <a:pt x="3528" y="6281"/>
                    <a:pt x="3948" y="6187"/>
                    <a:pt x="4342" y="5987"/>
                  </a:cubicBezTo>
                  <a:cubicBezTo>
                    <a:pt x="5687" y="5308"/>
                    <a:pt x="6797" y="1962"/>
                    <a:pt x="6118" y="618"/>
                  </a:cubicBezTo>
                  <a:cubicBezTo>
                    <a:pt x="5890" y="169"/>
                    <a:pt x="5491" y="1"/>
                    <a:pt x="5011" y="1"/>
                  </a:cubicBezTo>
                  <a:close/>
                </a:path>
              </a:pathLst>
            </a:custGeom>
            <a:solidFill>
              <a:srgbClr val="83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494;p24">
              <a:extLst>
                <a:ext uri="{FF2B5EF4-FFF2-40B4-BE49-F238E27FC236}">
                  <a16:creationId xmlns:a16="http://schemas.microsoft.com/office/drawing/2014/main" id="{4ABD6A93-ACAC-E44C-A2A2-498C3634F1DC}"/>
                </a:ext>
              </a:extLst>
            </p:cNvPr>
            <p:cNvSpPr/>
            <p:nvPr/>
          </p:nvSpPr>
          <p:spPr>
            <a:xfrm>
              <a:off x="2418225" y="990650"/>
              <a:ext cx="289225" cy="395725"/>
            </a:xfrm>
            <a:custGeom>
              <a:avLst/>
              <a:gdLst/>
              <a:ahLst/>
              <a:cxnLst/>
              <a:rect l="l" t="t" r="r" b="b"/>
              <a:pathLst>
                <a:path w="11569" h="15829" extrusionOk="0">
                  <a:moveTo>
                    <a:pt x="4972" y="1"/>
                  </a:moveTo>
                  <a:cubicBezTo>
                    <a:pt x="4748" y="1"/>
                    <a:pt x="4523" y="16"/>
                    <a:pt x="4296" y="47"/>
                  </a:cubicBezTo>
                  <a:cubicBezTo>
                    <a:pt x="1081" y="484"/>
                    <a:pt x="1" y="4700"/>
                    <a:pt x="578" y="8950"/>
                  </a:cubicBezTo>
                  <a:cubicBezTo>
                    <a:pt x="1129" y="13003"/>
                    <a:pt x="3878" y="15828"/>
                    <a:pt x="6937" y="15828"/>
                  </a:cubicBezTo>
                  <a:cubicBezTo>
                    <a:pt x="7085" y="15828"/>
                    <a:pt x="7234" y="15822"/>
                    <a:pt x="7383" y="15808"/>
                  </a:cubicBezTo>
                  <a:cubicBezTo>
                    <a:pt x="8937" y="15668"/>
                    <a:pt x="11569" y="10830"/>
                    <a:pt x="10991" y="6579"/>
                  </a:cubicBezTo>
                  <a:cubicBezTo>
                    <a:pt x="10454" y="2628"/>
                    <a:pt x="7911" y="1"/>
                    <a:pt x="4972" y="1"/>
                  </a:cubicBezTo>
                  <a:close/>
                </a:path>
              </a:pathLst>
            </a:custGeom>
            <a:solidFill>
              <a:srgbClr val="C0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495;p24">
              <a:extLst>
                <a:ext uri="{FF2B5EF4-FFF2-40B4-BE49-F238E27FC236}">
                  <a16:creationId xmlns:a16="http://schemas.microsoft.com/office/drawing/2014/main" id="{4E17B5F4-9A99-8A3C-7447-D09A7425B6E4}"/>
                </a:ext>
              </a:extLst>
            </p:cNvPr>
            <p:cNvSpPr/>
            <p:nvPr/>
          </p:nvSpPr>
          <p:spPr>
            <a:xfrm>
              <a:off x="2560950" y="1300275"/>
              <a:ext cx="52800" cy="25350"/>
            </a:xfrm>
            <a:custGeom>
              <a:avLst/>
              <a:gdLst/>
              <a:ahLst/>
              <a:cxnLst/>
              <a:rect l="l" t="t" r="r" b="b"/>
              <a:pathLst>
                <a:path w="2112" h="1014" extrusionOk="0">
                  <a:moveTo>
                    <a:pt x="132" y="1"/>
                  </a:moveTo>
                  <a:cubicBezTo>
                    <a:pt x="97" y="1"/>
                    <a:pt x="62" y="16"/>
                    <a:pt x="39" y="45"/>
                  </a:cubicBezTo>
                  <a:cubicBezTo>
                    <a:pt x="0" y="98"/>
                    <a:pt x="9" y="171"/>
                    <a:pt x="59" y="212"/>
                  </a:cubicBezTo>
                  <a:cubicBezTo>
                    <a:pt x="613" y="645"/>
                    <a:pt x="1274" y="922"/>
                    <a:pt x="1971" y="1013"/>
                  </a:cubicBezTo>
                  <a:lnTo>
                    <a:pt x="1985" y="1013"/>
                  </a:lnTo>
                  <a:cubicBezTo>
                    <a:pt x="2044" y="1013"/>
                    <a:pt x="2095" y="970"/>
                    <a:pt x="2103" y="911"/>
                  </a:cubicBezTo>
                  <a:cubicBezTo>
                    <a:pt x="2111" y="846"/>
                    <a:pt x="2065" y="787"/>
                    <a:pt x="2002" y="779"/>
                  </a:cubicBezTo>
                  <a:cubicBezTo>
                    <a:pt x="1347" y="694"/>
                    <a:pt x="724" y="434"/>
                    <a:pt x="206" y="27"/>
                  </a:cubicBezTo>
                  <a:cubicBezTo>
                    <a:pt x="184" y="9"/>
                    <a:pt x="158" y="1"/>
                    <a:pt x="1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496;p24">
              <a:extLst>
                <a:ext uri="{FF2B5EF4-FFF2-40B4-BE49-F238E27FC236}">
                  <a16:creationId xmlns:a16="http://schemas.microsoft.com/office/drawing/2014/main" id="{D207EA6A-1C5D-AFBB-4477-98137A5AB5C3}"/>
                </a:ext>
              </a:extLst>
            </p:cNvPr>
            <p:cNvSpPr/>
            <p:nvPr/>
          </p:nvSpPr>
          <p:spPr>
            <a:xfrm>
              <a:off x="2418950" y="982175"/>
              <a:ext cx="278650" cy="247850"/>
            </a:xfrm>
            <a:custGeom>
              <a:avLst/>
              <a:gdLst/>
              <a:ahLst/>
              <a:cxnLst/>
              <a:rect l="l" t="t" r="r" b="b"/>
              <a:pathLst>
                <a:path w="11146" h="9914" extrusionOk="0">
                  <a:moveTo>
                    <a:pt x="5231" y="1"/>
                  </a:moveTo>
                  <a:cubicBezTo>
                    <a:pt x="1516" y="1"/>
                    <a:pt x="0" y="2428"/>
                    <a:pt x="0" y="2428"/>
                  </a:cubicBezTo>
                  <a:lnTo>
                    <a:pt x="452" y="9668"/>
                  </a:lnTo>
                  <a:lnTo>
                    <a:pt x="2128" y="9914"/>
                  </a:lnTo>
                  <a:lnTo>
                    <a:pt x="3232" y="6121"/>
                  </a:lnTo>
                  <a:cubicBezTo>
                    <a:pt x="3232" y="6121"/>
                    <a:pt x="4528" y="6535"/>
                    <a:pt x="6192" y="6535"/>
                  </a:cubicBezTo>
                  <a:cubicBezTo>
                    <a:pt x="7554" y="6535"/>
                    <a:pt x="9162" y="6258"/>
                    <a:pt x="10511" y="5252"/>
                  </a:cubicBezTo>
                  <a:lnTo>
                    <a:pt x="11064" y="8297"/>
                  </a:lnTo>
                  <a:cubicBezTo>
                    <a:pt x="11064" y="8297"/>
                    <a:pt x="11145" y="6509"/>
                    <a:pt x="11005" y="4976"/>
                  </a:cubicBezTo>
                  <a:cubicBezTo>
                    <a:pt x="10677" y="1382"/>
                    <a:pt x="7332" y="87"/>
                    <a:pt x="5628" y="10"/>
                  </a:cubicBezTo>
                  <a:cubicBezTo>
                    <a:pt x="5493" y="3"/>
                    <a:pt x="5361" y="1"/>
                    <a:pt x="5231" y="1"/>
                  </a:cubicBezTo>
                  <a:close/>
                </a:path>
              </a:pathLst>
            </a:custGeom>
            <a:solidFill>
              <a:srgbClr val="83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497;p24">
              <a:extLst>
                <a:ext uri="{FF2B5EF4-FFF2-40B4-BE49-F238E27FC236}">
                  <a16:creationId xmlns:a16="http://schemas.microsoft.com/office/drawing/2014/main" id="{16A61094-57B3-08BD-0B11-BBE610192847}"/>
                </a:ext>
              </a:extLst>
            </p:cNvPr>
            <p:cNvSpPr/>
            <p:nvPr/>
          </p:nvSpPr>
          <p:spPr>
            <a:xfrm>
              <a:off x="2383350" y="1184300"/>
              <a:ext cx="79400" cy="69225"/>
            </a:xfrm>
            <a:custGeom>
              <a:avLst/>
              <a:gdLst/>
              <a:ahLst/>
              <a:cxnLst/>
              <a:rect l="l" t="t" r="r" b="b"/>
              <a:pathLst>
                <a:path w="3176" h="2769" extrusionOk="0">
                  <a:moveTo>
                    <a:pt x="1594" y="0"/>
                  </a:moveTo>
                  <a:cubicBezTo>
                    <a:pt x="1433" y="0"/>
                    <a:pt x="1269" y="53"/>
                    <a:pt x="1109" y="177"/>
                  </a:cubicBezTo>
                  <a:cubicBezTo>
                    <a:pt x="1" y="1042"/>
                    <a:pt x="987" y="2768"/>
                    <a:pt x="1788" y="2768"/>
                  </a:cubicBezTo>
                  <a:cubicBezTo>
                    <a:pt x="2112" y="2768"/>
                    <a:pt x="2398" y="2591"/>
                    <a:pt x="2632" y="2380"/>
                  </a:cubicBezTo>
                  <a:cubicBezTo>
                    <a:pt x="2838" y="2193"/>
                    <a:pt x="3053" y="2024"/>
                    <a:pt x="3108" y="1733"/>
                  </a:cubicBezTo>
                  <a:cubicBezTo>
                    <a:pt x="3110" y="1717"/>
                    <a:pt x="3114" y="1701"/>
                    <a:pt x="3116" y="1684"/>
                  </a:cubicBezTo>
                  <a:cubicBezTo>
                    <a:pt x="3175" y="1182"/>
                    <a:pt x="2708" y="747"/>
                    <a:pt x="2394" y="415"/>
                  </a:cubicBezTo>
                  <a:cubicBezTo>
                    <a:pt x="2167" y="175"/>
                    <a:pt x="1886" y="0"/>
                    <a:pt x="1594" y="0"/>
                  </a:cubicBezTo>
                  <a:close/>
                </a:path>
              </a:pathLst>
            </a:custGeom>
            <a:solidFill>
              <a:srgbClr val="B666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498;p24">
              <a:extLst>
                <a:ext uri="{FF2B5EF4-FFF2-40B4-BE49-F238E27FC236}">
                  <a16:creationId xmlns:a16="http://schemas.microsoft.com/office/drawing/2014/main" id="{143C15B0-2A79-D782-68C1-D7E0FDAB9362}"/>
                </a:ext>
              </a:extLst>
            </p:cNvPr>
            <p:cNvSpPr/>
            <p:nvPr/>
          </p:nvSpPr>
          <p:spPr>
            <a:xfrm>
              <a:off x="2409125" y="1202525"/>
              <a:ext cx="29925" cy="17125"/>
            </a:xfrm>
            <a:custGeom>
              <a:avLst/>
              <a:gdLst/>
              <a:ahLst/>
              <a:cxnLst/>
              <a:rect l="l" t="t" r="r" b="b"/>
              <a:pathLst>
                <a:path w="1197" h="685" extrusionOk="0">
                  <a:moveTo>
                    <a:pt x="444" y="1"/>
                  </a:moveTo>
                  <a:cubicBezTo>
                    <a:pt x="210" y="1"/>
                    <a:pt x="47" y="137"/>
                    <a:pt x="39" y="144"/>
                  </a:cubicBezTo>
                  <a:cubicBezTo>
                    <a:pt x="5" y="172"/>
                    <a:pt x="1" y="221"/>
                    <a:pt x="29" y="254"/>
                  </a:cubicBezTo>
                  <a:cubicBezTo>
                    <a:pt x="44" y="273"/>
                    <a:pt x="66" y="283"/>
                    <a:pt x="89" y="283"/>
                  </a:cubicBezTo>
                  <a:cubicBezTo>
                    <a:pt x="107" y="283"/>
                    <a:pt x="125" y="277"/>
                    <a:pt x="139" y="264"/>
                  </a:cubicBezTo>
                  <a:cubicBezTo>
                    <a:pt x="141" y="264"/>
                    <a:pt x="271" y="158"/>
                    <a:pt x="447" y="158"/>
                  </a:cubicBezTo>
                  <a:cubicBezTo>
                    <a:pt x="473" y="158"/>
                    <a:pt x="501" y="161"/>
                    <a:pt x="530" y="166"/>
                  </a:cubicBezTo>
                  <a:cubicBezTo>
                    <a:pt x="719" y="203"/>
                    <a:pt x="890" y="364"/>
                    <a:pt x="1038" y="642"/>
                  </a:cubicBezTo>
                  <a:cubicBezTo>
                    <a:pt x="1052" y="669"/>
                    <a:pt x="1081" y="685"/>
                    <a:pt x="1107" y="685"/>
                  </a:cubicBezTo>
                  <a:cubicBezTo>
                    <a:pt x="1119" y="685"/>
                    <a:pt x="1134" y="681"/>
                    <a:pt x="1146" y="675"/>
                  </a:cubicBezTo>
                  <a:cubicBezTo>
                    <a:pt x="1182" y="654"/>
                    <a:pt x="1197" y="608"/>
                    <a:pt x="1176" y="569"/>
                  </a:cubicBezTo>
                  <a:cubicBezTo>
                    <a:pt x="1003" y="244"/>
                    <a:pt x="796" y="56"/>
                    <a:pt x="558" y="12"/>
                  </a:cubicBezTo>
                  <a:cubicBezTo>
                    <a:pt x="518" y="4"/>
                    <a:pt x="480" y="1"/>
                    <a:pt x="4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499;p24">
              <a:extLst>
                <a:ext uri="{FF2B5EF4-FFF2-40B4-BE49-F238E27FC236}">
                  <a16:creationId xmlns:a16="http://schemas.microsoft.com/office/drawing/2014/main" id="{E1D33DD3-E743-F0EA-719A-14C62A619D8D}"/>
                </a:ext>
              </a:extLst>
            </p:cNvPr>
            <p:cNvSpPr/>
            <p:nvPr/>
          </p:nvSpPr>
          <p:spPr>
            <a:xfrm>
              <a:off x="2417175" y="1214600"/>
              <a:ext cx="10550" cy="19750"/>
            </a:xfrm>
            <a:custGeom>
              <a:avLst/>
              <a:gdLst/>
              <a:ahLst/>
              <a:cxnLst/>
              <a:rect l="l" t="t" r="r" b="b"/>
              <a:pathLst>
                <a:path w="422" h="790" extrusionOk="0">
                  <a:moveTo>
                    <a:pt x="333" y="1"/>
                  </a:moveTo>
                  <a:cubicBezTo>
                    <a:pt x="315" y="1"/>
                    <a:pt x="296" y="8"/>
                    <a:pt x="281" y="21"/>
                  </a:cubicBezTo>
                  <a:cubicBezTo>
                    <a:pt x="269" y="31"/>
                    <a:pt x="0" y="283"/>
                    <a:pt x="218" y="745"/>
                  </a:cubicBezTo>
                  <a:cubicBezTo>
                    <a:pt x="232" y="773"/>
                    <a:pt x="260" y="790"/>
                    <a:pt x="289" y="790"/>
                  </a:cubicBezTo>
                  <a:cubicBezTo>
                    <a:pt x="301" y="790"/>
                    <a:pt x="311" y="788"/>
                    <a:pt x="321" y="781"/>
                  </a:cubicBezTo>
                  <a:cubicBezTo>
                    <a:pt x="362" y="763"/>
                    <a:pt x="378" y="716"/>
                    <a:pt x="360" y="678"/>
                  </a:cubicBezTo>
                  <a:cubicBezTo>
                    <a:pt x="195" y="328"/>
                    <a:pt x="376" y="147"/>
                    <a:pt x="387" y="137"/>
                  </a:cubicBezTo>
                  <a:cubicBezTo>
                    <a:pt x="419" y="108"/>
                    <a:pt x="421" y="60"/>
                    <a:pt x="393" y="27"/>
                  </a:cubicBezTo>
                  <a:cubicBezTo>
                    <a:pt x="376" y="10"/>
                    <a:pt x="355" y="1"/>
                    <a:pt x="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500;p24">
              <a:extLst>
                <a:ext uri="{FF2B5EF4-FFF2-40B4-BE49-F238E27FC236}">
                  <a16:creationId xmlns:a16="http://schemas.microsoft.com/office/drawing/2014/main" id="{72548B1C-9687-BD82-50C0-AE8727C4C5BD}"/>
                </a:ext>
              </a:extLst>
            </p:cNvPr>
            <p:cNvSpPr/>
            <p:nvPr/>
          </p:nvSpPr>
          <p:spPr>
            <a:xfrm>
              <a:off x="2399075" y="1182225"/>
              <a:ext cx="29350" cy="20000"/>
            </a:xfrm>
            <a:custGeom>
              <a:avLst/>
              <a:gdLst/>
              <a:ahLst/>
              <a:cxnLst/>
              <a:rect l="l" t="t" r="r" b="b"/>
              <a:pathLst>
                <a:path w="1174" h="800" extrusionOk="0">
                  <a:moveTo>
                    <a:pt x="1121" y="0"/>
                  </a:moveTo>
                  <a:cubicBezTo>
                    <a:pt x="1109" y="0"/>
                    <a:pt x="110" y="0"/>
                    <a:pt x="4" y="738"/>
                  </a:cubicBezTo>
                  <a:cubicBezTo>
                    <a:pt x="0" y="769"/>
                    <a:pt x="21" y="795"/>
                    <a:pt x="49" y="799"/>
                  </a:cubicBezTo>
                  <a:lnTo>
                    <a:pt x="57" y="799"/>
                  </a:lnTo>
                  <a:cubicBezTo>
                    <a:pt x="82" y="799"/>
                    <a:pt x="104" y="779"/>
                    <a:pt x="108" y="755"/>
                  </a:cubicBezTo>
                  <a:cubicBezTo>
                    <a:pt x="199" y="112"/>
                    <a:pt x="1096" y="106"/>
                    <a:pt x="1119" y="106"/>
                  </a:cubicBezTo>
                  <a:lnTo>
                    <a:pt x="1121" y="106"/>
                  </a:lnTo>
                  <a:cubicBezTo>
                    <a:pt x="1149" y="106"/>
                    <a:pt x="1174" y="81"/>
                    <a:pt x="1174" y="53"/>
                  </a:cubicBezTo>
                  <a:cubicBezTo>
                    <a:pt x="1174" y="24"/>
                    <a:pt x="1149" y="0"/>
                    <a:pt x="11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501;p24">
              <a:extLst>
                <a:ext uri="{FF2B5EF4-FFF2-40B4-BE49-F238E27FC236}">
                  <a16:creationId xmlns:a16="http://schemas.microsoft.com/office/drawing/2014/main" id="{82CDDF75-11EF-3336-48A2-2E4BE339514A}"/>
                </a:ext>
              </a:extLst>
            </p:cNvPr>
            <p:cNvSpPr/>
            <p:nvPr/>
          </p:nvSpPr>
          <p:spPr>
            <a:xfrm>
              <a:off x="2472125" y="1123750"/>
              <a:ext cx="44725" cy="106275"/>
            </a:xfrm>
            <a:custGeom>
              <a:avLst/>
              <a:gdLst/>
              <a:ahLst/>
              <a:cxnLst/>
              <a:rect l="l" t="t" r="r" b="b"/>
              <a:pathLst>
                <a:path w="1789" h="4251" extrusionOk="0">
                  <a:moveTo>
                    <a:pt x="954" y="0"/>
                  </a:moveTo>
                  <a:lnTo>
                    <a:pt x="1" y="4251"/>
                  </a:lnTo>
                  <a:cubicBezTo>
                    <a:pt x="613" y="3982"/>
                    <a:pt x="639" y="2329"/>
                    <a:pt x="639" y="2329"/>
                  </a:cubicBezTo>
                  <a:cubicBezTo>
                    <a:pt x="1788" y="1568"/>
                    <a:pt x="954" y="0"/>
                    <a:pt x="954" y="0"/>
                  </a:cubicBezTo>
                  <a:close/>
                </a:path>
              </a:pathLst>
            </a:custGeom>
            <a:solidFill>
              <a:srgbClr val="83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502;p24">
              <a:extLst>
                <a:ext uri="{FF2B5EF4-FFF2-40B4-BE49-F238E27FC236}">
                  <a16:creationId xmlns:a16="http://schemas.microsoft.com/office/drawing/2014/main" id="{46BB1A39-5D2D-C146-1789-9A97D78D1097}"/>
                </a:ext>
              </a:extLst>
            </p:cNvPr>
            <p:cNvSpPr/>
            <p:nvPr/>
          </p:nvSpPr>
          <p:spPr>
            <a:xfrm>
              <a:off x="2564700" y="1199050"/>
              <a:ext cx="45275" cy="23450"/>
            </a:xfrm>
            <a:custGeom>
              <a:avLst/>
              <a:gdLst/>
              <a:ahLst/>
              <a:cxnLst/>
              <a:rect l="l" t="t" r="r" b="b"/>
              <a:pathLst>
                <a:path w="1811" h="938" extrusionOk="0">
                  <a:moveTo>
                    <a:pt x="1057" y="1"/>
                  </a:moveTo>
                  <a:cubicBezTo>
                    <a:pt x="544" y="1"/>
                    <a:pt x="176" y="516"/>
                    <a:pt x="1" y="938"/>
                  </a:cubicBezTo>
                  <a:cubicBezTo>
                    <a:pt x="103" y="860"/>
                    <a:pt x="243" y="865"/>
                    <a:pt x="355" y="810"/>
                  </a:cubicBezTo>
                  <a:cubicBezTo>
                    <a:pt x="439" y="768"/>
                    <a:pt x="560" y="752"/>
                    <a:pt x="698" y="752"/>
                  </a:cubicBezTo>
                  <a:cubicBezTo>
                    <a:pt x="1068" y="752"/>
                    <a:pt x="1562" y="867"/>
                    <a:pt x="1811" y="899"/>
                  </a:cubicBezTo>
                  <a:cubicBezTo>
                    <a:pt x="1705" y="690"/>
                    <a:pt x="1475" y="92"/>
                    <a:pt x="1294" y="37"/>
                  </a:cubicBezTo>
                  <a:cubicBezTo>
                    <a:pt x="1212" y="12"/>
                    <a:pt x="1133" y="1"/>
                    <a:pt x="1057" y="1"/>
                  </a:cubicBezTo>
                  <a:close/>
                </a:path>
              </a:pathLst>
            </a:custGeom>
            <a:solidFill>
              <a:srgbClr val="B362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503;p24">
              <a:extLst>
                <a:ext uri="{FF2B5EF4-FFF2-40B4-BE49-F238E27FC236}">
                  <a16:creationId xmlns:a16="http://schemas.microsoft.com/office/drawing/2014/main" id="{7268A807-ABA3-AF52-6839-673C89070EF9}"/>
                </a:ext>
              </a:extLst>
            </p:cNvPr>
            <p:cNvSpPr/>
            <p:nvPr/>
          </p:nvSpPr>
          <p:spPr>
            <a:xfrm>
              <a:off x="2630400" y="1209875"/>
              <a:ext cx="35200" cy="83975"/>
            </a:xfrm>
            <a:custGeom>
              <a:avLst/>
              <a:gdLst/>
              <a:ahLst/>
              <a:cxnLst/>
              <a:rect l="l" t="t" r="r" b="b"/>
              <a:pathLst>
                <a:path w="1408" h="3359" extrusionOk="0">
                  <a:moveTo>
                    <a:pt x="476" y="0"/>
                  </a:moveTo>
                  <a:cubicBezTo>
                    <a:pt x="473" y="0"/>
                    <a:pt x="471" y="0"/>
                    <a:pt x="468" y="0"/>
                  </a:cubicBezTo>
                  <a:cubicBezTo>
                    <a:pt x="417" y="7"/>
                    <a:pt x="381" y="49"/>
                    <a:pt x="387" y="100"/>
                  </a:cubicBezTo>
                  <a:cubicBezTo>
                    <a:pt x="413" y="358"/>
                    <a:pt x="649" y="2536"/>
                    <a:pt x="1174" y="3118"/>
                  </a:cubicBezTo>
                  <a:cubicBezTo>
                    <a:pt x="1121" y="3147"/>
                    <a:pt x="1041" y="3177"/>
                    <a:pt x="933" y="3177"/>
                  </a:cubicBezTo>
                  <a:cubicBezTo>
                    <a:pt x="753" y="3177"/>
                    <a:pt x="495" y="3093"/>
                    <a:pt x="163" y="2778"/>
                  </a:cubicBezTo>
                  <a:cubicBezTo>
                    <a:pt x="145" y="2763"/>
                    <a:pt x="123" y="2755"/>
                    <a:pt x="100" y="2755"/>
                  </a:cubicBezTo>
                  <a:cubicBezTo>
                    <a:pt x="77" y="2755"/>
                    <a:pt x="53" y="2764"/>
                    <a:pt x="35" y="2783"/>
                  </a:cubicBezTo>
                  <a:cubicBezTo>
                    <a:pt x="1" y="2819"/>
                    <a:pt x="3" y="2876"/>
                    <a:pt x="39" y="2911"/>
                  </a:cubicBezTo>
                  <a:cubicBezTo>
                    <a:pt x="352" y="3208"/>
                    <a:pt x="653" y="3358"/>
                    <a:pt x="932" y="3358"/>
                  </a:cubicBezTo>
                  <a:lnTo>
                    <a:pt x="958" y="3358"/>
                  </a:lnTo>
                  <a:cubicBezTo>
                    <a:pt x="1231" y="3348"/>
                    <a:pt x="1375" y="3191"/>
                    <a:pt x="1381" y="3185"/>
                  </a:cubicBezTo>
                  <a:cubicBezTo>
                    <a:pt x="1400" y="3167"/>
                    <a:pt x="1408" y="3140"/>
                    <a:pt x="1406" y="3114"/>
                  </a:cubicBezTo>
                  <a:cubicBezTo>
                    <a:pt x="1404" y="3090"/>
                    <a:pt x="1390" y="3065"/>
                    <a:pt x="1367" y="3051"/>
                  </a:cubicBezTo>
                  <a:cubicBezTo>
                    <a:pt x="928" y="2738"/>
                    <a:pt x="641" y="802"/>
                    <a:pt x="568" y="82"/>
                  </a:cubicBezTo>
                  <a:cubicBezTo>
                    <a:pt x="562" y="34"/>
                    <a:pt x="522" y="0"/>
                    <a:pt x="4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504;p24">
              <a:extLst>
                <a:ext uri="{FF2B5EF4-FFF2-40B4-BE49-F238E27FC236}">
                  <a16:creationId xmlns:a16="http://schemas.microsoft.com/office/drawing/2014/main" id="{21633EF7-AC1E-A32D-1288-911F354F1256}"/>
                </a:ext>
              </a:extLst>
            </p:cNvPr>
            <p:cNvSpPr/>
            <p:nvPr/>
          </p:nvSpPr>
          <p:spPr>
            <a:xfrm>
              <a:off x="2543925" y="1170400"/>
              <a:ext cx="68000" cy="28850"/>
            </a:xfrm>
            <a:custGeom>
              <a:avLst/>
              <a:gdLst/>
              <a:ahLst/>
              <a:cxnLst/>
              <a:rect l="l" t="t" r="r" b="b"/>
              <a:pathLst>
                <a:path w="2720" h="1154" extrusionOk="0">
                  <a:moveTo>
                    <a:pt x="1914" y="0"/>
                  </a:moveTo>
                  <a:cubicBezTo>
                    <a:pt x="1702" y="0"/>
                    <a:pt x="1495" y="39"/>
                    <a:pt x="1298" y="101"/>
                  </a:cubicBezTo>
                  <a:cubicBezTo>
                    <a:pt x="1080" y="166"/>
                    <a:pt x="879" y="264"/>
                    <a:pt x="681" y="367"/>
                  </a:cubicBezTo>
                  <a:cubicBezTo>
                    <a:pt x="486" y="475"/>
                    <a:pt x="303" y="599"/>
                    <a:pt x="124" y="727"/>
                  </a:cubicBezTo>
                  <a:cubicBezTo>
                    <a:pt x="120" y="731"/>
                    <a:pt x="114" y="737"/>
                    <a:pt x="108" y="742"/>
                  </a:cubicBezTo>
                  <a:cubicBezTo>
                    <a:pt x="10" y="827"/>
                    <a:pt x="0" y="975"/>
                    <a:pt x="86" y="1073"/>
                  </a:cubicBezTo>
                  <a:cubicBezTo>
                    <a:pt x="132" y="1126"/>
                    <a:pt x="197" y="1153"/>
                    <a:pt x="263" y="1153"/>
                  </a:cubicBezTo>
                  <a:cubicBezTo>
                    <a:pt x="318" y="1153"/>
                    <a:pt x="373" y="1134"/>
                    <a:pt x="417" y="1095"/>
                  </a:cubicBezTo>
                  <a:lnTo>
                    <a:pt x="421" y="1091"/>
                  </a:lnTo>
                  <a:cubicBezTo>
                    <a:pt x="574" y="959"/>
                    <a:pt x="730" y="831"/>
                    <a:pt x="895" y="717"/>
                  </a:cubicBezTo>
                  <a:cubicBezTo>
                    <a:pt x="1062" y="609"/>
                    <a:pt x="1233" y="508"/>
                    <a:pt x="1416" y="436"/>
                  </a:cubicBezTo>
                  <a:cubicBezTo>
                    <a:pt x="1595" y="359"/>
                    <a:pt x="1786" y="308"/>
                    <a:pt x="1975" y="298"/>
                  </a:cubicBezTo>
                  <a:cubicBezTo>
                    <a:pt x="1999" y="297"/>
                    <a:pt x="2024" y="296"/>
                    <a:pt x="2049" y="296"/>
                  </a:cubicBezTo>
                  <a:cubicBezTo>
                    <a:pt x="2213" y="296"/>
                    <a:pt x="2386" y="330"/>
                    <a:pt x="2510" y="396"/>
                  </a:cubicBezTo>
                  <a:lnTo>
                    <a:pt x="2528" y="408"/>
                  </a:lnTo>
                  <a:cubicBezTo>
                    <a:pt x="2546" y="417"/>
                    <a:pt x="2565" y="422"/>
                    <a:pt x="2584" y="422"/>
                  </a:cubicBezTo>
                  <a:cubicBezTo>
                    <a:pt x="2622" y="422"/>
                    <a:pt x="2660" y="403"/>
                    <a:pt x="2683" y="369"/>
                  </a:cubicBezTo>
                  <a:cubicBezTo>
                    <a:pt x="2719" y="314"/>
                    <a:pt x="2705" y="241"/>
                    <a:pt x="2652" y="205"/>
                  </a:cubicBezTo>
                  <a:cubicBezTo>
                    <a:pt x="2433" y="56"/>
                    <a:pt x="2207" y="13"/>
                    <a:pt x="1973" y="1"/>
                  </a:cubicBezTo>
                  <a:cubicBezTo>
                    <a:pt x="1953" y="1"/>
                    <a:pt x="1934" y="0"/>
                    <a:pt x="19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505;p24">
              <a:extLst>
                <a:ext uri="{FF2B5EF4-FFF2-40B4-BE49-F238E27FC236}">
                  <a16:creationId xmlns:a16="http://schemas.microsoft.com/office/drawing/2014/main" id="{184B8BF5-779C-5647-1D2D-AC1D31A98C36}"/>
                </a:ext>
              </a:extLst>
            </p:cNvPr>
            <p:cNvSpPr/>
            <p:nvPr/>
          </p:nvSpPr>
          <p:spPr>
            <a:xfrm>
              <a:off x="2667575" y="1171425"/>
              <a:ext cx="38100" cy="15625"/>
            </a:xfrm>
            <a:custGeom>
              <a:avLst/>
              <a:gdLst/>
              <a:ahLst/>
              <a:cxnLst/>
              <a:rect l="l" t="t" r="r" b="b"/>
              <a:pathLst>
                <a:path w="1524" h="625" extrusionOk="0">
                  <a:moveTo>
                    <a:pt x="769" y="0"/>
                  </a:moveTo>
                  <a:cubicBezTo>
                    <a:pt x="747" y="0"/>
                    <a:pt x="725" y="1"/>
                    <a:pt x="704" y="3"/>
                  </a:cubicBezTo>
                  <a:cubicBezTo>
                    <a:pt x="578" y="11"/>
                    <a:pt x="456" y="44"/>
                    <a:pt x="348" y="92"/>
                  </a:cubicBezTo>
                  <a:cubicBezTo>
                    <a:pt x="238" y="143"/>
                    <a:pt x="143" y="202"/>
                    <a:pt x="47" y="284"/>
                  </a:cubicBezTo>
                  <a:cubicBezTo>
                    <a:pt x="10" y="316"/>
                    <a:pt x="0" y="371"/>
                    <a:pt x="27" y="414"/>
                  </a:cubicBezTo>
                  <a:cubicBezTo>
                    <a:pt x="45" y="444"/>
                    <a:pt x="78" y="461"/>
                    <a:pt x="112" y="461"/>
                  </a:cubicBezTo>
                  <a:cubicBezTo>
                    <a:pt x="130" y="461"/>
                    <a:pt x="149" y="456"/>
                    <a:pt x="165" y="446"/>
                  </a:cubicBezTo>
                  <a:lnTo>
                    <a:pt x="173" y="442"/>
                  </a:lnTo>
                  <a:cubicBezTo>
                    <a:pt x="248" y="395"/>
                    <a:pt x="344" y="355"/>
                    <a:pt x="433" y="332"/>
                  </a:cubicBezTo>
                  <a:cubicBezTo>
                    <a:pt x="502" y="314"/>
                    <a:pt x="571" y="305"/>
                    <a:pt x="637" y="305"/>
                  </a:cubicBezTo>
                  <a:cubicBezTo>
                    <a:pt x="659" y="305"/>
                    <a:pt x="680" y="306"/>
                    <a:pt x="702" y="308"/>
                  </a:cubicBezTo>
                  <a:cubicBezTo>
                    <a:pt x="875" y="324"/>
                    <a:pt x="1017" y="420"/>
                    <a:pt x="1131" y="550"/>
                  </a:cubicBezTo>
                  <a:lnTo>
                    <a:pt x="1137" y="556"/>
                  </a:lnTo>
                  <a:cubicBezTo>
                    <a:pt x="1145" y="564"/>
                    <a:pt x="1153" y="574"/>
                    <a:pt x="1163" y="581"/>
                  </a:cubicBezTo>
                  <a:cubicBezTo>
                    <a:pt x="1201" y="611"/>
                    <a:pt x="1246" y="625"/>
                    <a:pt x="1291" y="625"/>
                  </a:cubicBezTo>
                  <a:cubicBezTo>
                    <a:pt x="1352" y="625"/>
                    <a:pt x="1412" y="598"/>
                    <a:pt x="1452" y="546"/>
                  </a:cubicBezTo>
                  <a:cubicBezTo>
                    <a:pt x="1523" y="456"/>
                    <a:pt x="1507" y="326"/>
                    <a:pt x="1418" y="257"/>
                  </a:cubicBezTo>
                  <a:cubicBezTo>
                    <a:pt x="1318" y="178"/>
                    <a:pt x="1210" y="105"/>
                    <a:pt x="1086" y="60"/>
                  </a:cubicBezTo>
                  <a:cubicBezTo>
                    <a:pt x="985" y="21"/>
                    <a:pt x="876" y="0"/>
                    <a:pt x="7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506;p24">
              <a:extLst>
                <a:ext uri="{FF2B5EF4-FFF2-40B4-BE49-F238E27FC236}">
                  <a16:creationId xmlns:a16="http://schemas.microsoft.com/office/drawing/2014/main" id="{B1B8A5A9-08F8-B7B3-B5F4-5936125976E0}"/>
                </a:ext>
              </a:extLst>
            </p:cNvPr>
            <p:cNvSpPr/>
            <p:nvPr/>
          </p:nvSpPr>
          <p:spPr>
            <a:xfrm>
              <a:off x="2662325" y="1202100"/>
              <a:ext cx="31300" cy="19700"/>
            </a:xfrm>
            <a:custGeom>
              <a:avLst/>
              <a:gdLst/>
              <a:ahLst/>
              <a:cxnLst/>
              <a:rect l="l" t="t" r="r" b="b"/>
              <a:pathLst>
                <a:path w="1252" h="788" extrusionOk="0">
                  <a:moveTo>
                    <a:pt x="668" y="0"/>
                  </a:moveTo>
                  <a:cubicBezTo>
                    <a:pt x="375" y="0"/>
                    <a:pt x="172" y="346"/>
                    <a:pt x="1" y="763"/>
                  </a:cubicBezTo>
                  <a:cubicBezTo>
                    <a:pt x="88" y="696"/>
                    <a:pt x="178" y="633"/>
                    <a:pt x="277" y="584"/>
                  </a:cubicBezTo>
                  <a:cubicBezTo>
                    <a:pt x="326" y="560"/>
                    <a:pt x="379" y="550"/>
                    <a:pt x="435" y="550"/>
                  </a:cubicBezTo>
                  <a:cubicBezTo>
                    <a:pt x="690" y="550"/>
                    <a:pt x="1006" y="757"/>
                    <a:pt x="1251" y="787"/>
                  </a:cubicBezTo>
                  <a:cubicBezTo>
                    <a:pt x="1160" y="604"/>
                    <a:pt x="1121" y="8"/>
                    <a:pt x="676" y="0"/>
                  </a:cubicBezTo>
                  <a:cubicBezTo>
                    <a:pt x="673" y="0"/>
                    <a:pt x="671" y="0"/>
                    <a:pt x="668" y="0"/>
                  </a:cubicBezTo>
                  <a:close/>
                </a:path>
              </a:pathLst>
            </a:custGeom>
            <a:solidFill>
              <a:srgbClr val="B362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507;p24">
              <a:extLst>
                <a:ext uri="{FF2B5EF4-FFF2-40B4-BE49-F238E27FC236}">
                  <a16:creationId xmlns:a16="http://schemas.microsoft.com/office/drawing/2014/main" id="{EA7082BD-7222-96CC-E9D7-CEB349B11431}"/>
                </a:ext>
              </a:extLst>
            </p:cNvPr>
            <p:cNvSpPr/>
            <p:nvPr/>
          </p:nvSpPr>
          <p:spPr>
            <a:xfrm>
              <a:off x="2562175" y="1215600"/>
              <a:ext cx="50850" cy="10200"/>
            </a:xfrm>
            <a:custGeom>
              <a:avLst/>
              <a:gdLst/>
              <a:ahLst/>
              <a:cxnLst/>
              <a:rect l="l" t="t" r="r" b="b"/>
              <a:pathLst>
                <a:path w="2034" h="408" extrusionOk="0">
                  <a:moveTo>
                    <a:pt x="1019" y="1"/>
                  </a:moveTo>
                  <a:cubicBezTo>
                    <a:pt x="496" y="1"/>
                    <a:pt x="91" y="181"/>
                    <a:pt x="65" y="192"/>
                  </a:cubicBezTo>
                  <a:cubicBezTo>
                    <a:pt x="21" y="213"/>
                    <a:pt x="0" y="268"/>
                    <a:pt x="21" y="312"/>
                  </a:cubicBezTo>
                  <a:cubicBezTo>
                    <a:pt x="36" y="345"/>
                    <a:pt x="69" y="365"/>
                    <a:pt x="104" y="365"/>
                  </a:cubicBezTo>
                  <a:cubicBezTo>
                    <a:pt x="116" y="365"/>
                    <a:pt x="129" y="362"/>
                    <a:pt x="141" y="357"/>
                  </a:cubicBezTo>
                  <a:cubicBezTo>
                    <a:pt x="146" y="354"/>
                    <a:pt x="531" y="184"/>
                    <a:pt x="1023" y="184"/>
                  </a:cubicBezTo>
                  <a:cubicBezTo>
                    <a:pt x="1294" y="184"/>
                    <a:pt x="1597" y="236"/>
                    <a:pt x="1888" y="396"/>
                  </a:cubicBezTo>
                  <a:cubicBezTo>
                    <a:pt x="1902" y="404"/>
                    <a:pt x="1916" y="408"/>
                    <a:pt x="1930" y="408"/>
                  </a:cubicBezTo>
                  <a:lnTo>
                    <a:pt x="1930" y="406"/>
                  </a:lnTo>
                  <a:cubicBezTo>
                    <a:pt x="1963" y="406"/>
                    <a:pt x="1993" y="390"/>
                    <a:pt x="2010" y="359"/>
                  </a:cubicBezTo>
                  <a:cubicBezTo>
                    <a:pt x="2034" y="316"/>
                    <a:pt x="2018" y="262"/>
                    <a:pt x="1975" y="237"/>
                  </a:cubicBezTo>
                  <a:cubicBezTo>
                    <a:pt x="1650" y="58"/>
                    <a:pt x="1316" y="1"/>
                    <a:pt x="10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508;p24">
              <a:extLst>
                <a:ext uri="{FF2B5EF4-FFF2-40B4-BE49-F238E27FC236}">
                  <a16:creationId xmlns:a16="http://schemas.microsoft.com/office/drawing/2014/main" id="{3951E40F-448C-706F-1193-0A2195D4AACC}"/>
                </a:ext>
              </a:extLst>
            </p:cNvPr>
            <p:cNvSpPr/>
            <p:nvPr/>
          </p:nvSpPr>
          <p:spPr>
            <a:xfrm>
              <a:off x="2660250" y="1214750"/>
              <a:ext cx="35975" cy="10900"/>
            </a:xfrm>
            <a:custGeom>
              <a:avLst/>
              <a:gdLst/>
              <a:ahLst/>
              <a:cxnLst/>
              <a:rect l="l" t="t" r="r" b="b"/>
              <a:pathLst>
                <a:path w="1439" h="436" extrusionOk="0">
                  <a:moveTo>
                    <a:pt x="736" y="1"/>
                  </a:moveTo>
                  <a:cubicBezTo>
                    <a:pt x="306" y="1"/>
                    <a:pt x="38" y="279"/>
                    <a:pt x="35" y="283"/>
                  </a:cubicBezTo>
                  <a:cubicBezTo>
                    <a:pt x="0" y="320"/>
                    <a:pt x="2" y="377"/>
                    <a:pt x="39" y="411"/>
                  </a:cubicBezTo>
                  <a:cubicBezTo>
                    <a:pt x="55" y="428"/>
                    <a:pt x="78" y="436"/>
                    <a:pt x="100" y="436"/>
                  </a:cubicBezTo>
                  <a:cubicBezTo>
                    <a:pt x="124" y="436"/>
                    <a:pt x="149" y="426"/>
                    <a:pt x="165" y="407"/>
                  </a:cubicBezTo>
                  <a:cubicBezTo>
                    <a:pt x="169" y="403"/>
                    <a:pt x="383" y="183"/>
                    <a:pt x="734" y="183"/>
                  </a:cubicBezTo>
                  <a:cubicBezTo>
                    <a:pt x="892" y="183"/>
                    <a:pt x="1079" y="228"/>
                    <a:pt x="1288" y="359"/>
                  </a:cubicBezTo>
                  <a:cubicBezTo>
                    <a:pt x="1303" y="368"/>
                    <a:pt x="1320" y="372"/>
                    <a:pt x="1336" y="372"/>
                  </a:cubicBezTo>
                  <a:cubicBezTo>
                    <a:pt x="1366" y="372"/>
                    <a:pt x="1395" y="358"/>
                    <a:pt x="1412" y="330"/>
                  </a:cubicBezTo>
                  <a:cubicBezTo>
                    <a:pt x="1438" y="287"/>
                    <a:pt x="1426" y="232"/>
                    <a:pt x="1383" y="206"/>
                  </a:cubicBezTo>
                  <a:cubicBezTo>
                    <a:pt x="1142" y="54"/>
                    <a:pt x="923" y="1"/>
                    <a:pt x="7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509;p24">
              <a:extLst>
                <a:ext uri="{FF2B5EF4-FFF2-40B4-BE49-F238E27FC236}">
                  <a16:creationId xmlns:a16="http://schemas.microsoft.com/office/drawing/2014/main" id="{6C9D3518-33B7-5550-E02A-F18AECD8EFFC}"/>
                </a:ext>
              </a:extLst>
            </p:cNvPr>
            <p:cNvSpPr/>
            <p:nvPr/>
          </p:nvSpPr>
          <p:spPr>
            <a:xfrm>
              <a:off x="2333225" y="1106675"/>
              <a:ext cx="54325" cy="112975"/>
            </a:xfrm>
            <a:custGeom>
              <a:avLst/>
              <a:gdLst/>
              <a:ahLst/>
              <a:cxnLst/>
              <a:rect l="l" t="t" r="r" b="b"/>
              <a:pathLst>
                <a:path w="2173" h="4519" extrusionOk="0">
                  <a:moveTo>
                    <a:pt x="1265" y="1"/>
                  </a:moveTo>
                  <a:cubicBezTo>
                    <a:pt x="1241" y="1"/>
                    <a:pt x="1218" y="14"/>
                    <a:pt x="1207" y="37"/>
                  </a:cubicBezTo>
                  <a:cubicBezTo>
                    <a:pt x="1" y="2345"/>
                    <a:pt x="2032" y="4478"/>
                    <a:pt x="2053" y="4499"/>
                  </a:cubicBezTo>
                  <a:cubicBezTo>
                    <a:pt x="2066" y="4513"/>
                    <a:pt x="2082" y="4519"/>
                    <a:pt x="2100" y="4519"/>
                  </a:cubicBezTo>
                  <a:lnTo>
                    <a:pt x="2100" y="4519"/>
                  </a:lnTo>
                  <a:cubicBezTo>
                    <a:pt x="2116" y="4519"/>
                    <a:pt x="2134" y="4513"/>
                    <a:pt x="2146" y="4501"/>
                  </a:cubicBezTo>
                  <a:cubicBezTo>
                    <a:pt x="2173" y="4474"/>
                    <a:pt x="2173" y="4433"/>
                    <a:pt x="2148" y="4407"/>
                  </a:cubicBezTo>
                  <a:cubicBezTo>
                    <a:pt x="2128" y="4387"/>
                    <a:pt x="161" y="2320"/>
                    <a:pt x="1322" y="96"/>
                  </a:cubicBezTo>
                  <a:cubicBezTo>
                    <a:pt x="1339" y="65"/>
                    <a:pt x="1326" y="24"/>
                    <a:pt x="1294" y="8"/>
                  </a:cubicBezTo>
                  <a:cubicBezTo>
                    <a:pt x="1285" y="3"/>
                    <a:pt x="1275" y="1"/>
                    <a:pt x="1265" y="1"/>
                  </a:cubicBezTo>
                  <a:close/>
                  <a:moveTo>
                    <a:pt x="2100" y="4519"/>
                  </a:moveTo>
                  <a:cubicBezTo>
                    <a:pt x="2100" y="4519"/>
                    <a:pt x="2100" y="4519"/>
                    <a:pt x="2099" y="4519"/>
                  </a:cubicBezTo>
                  <a:lnTo>
                    <a:pt x="2101" y="4519"/>
                  </a:lnTo>
                  <a:cubicBezTo>
                    <a:pt x="2101" y="4519"/>
                    <a:pt x="2101" y="4519"/>
                    <a:pt x="2100" y="45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510;p24">
              <a:extLst>
                <a:ext uri="{FF2B5EF4-FFF2-40B4-BE49-F238E27FC236}">
                  <a16:creationId xmlns:a16="http://schemas.microsoft.com/office/drawing/2014/main" id="{4470E83B-297C-54E4-24E5-87ECB2CAFAD6}"/>
                </a:ext>
              </a:extLst>
            </p:cNvPr>
            <p:cNvSpPr/>
            <p:nvPr/>
          </p:nvSpPr>
          <p:spPr>
            <a:xfrm>
              <a:off x="2700350" y="1065175"/>
              <a:ext cx="31050" cy="86400"/>
            </a:xfrm>
            <a:custGeom>
              <a:avLst/>
              <a:gdLst/>
              <a:ahLst/>
              <a:cxnLst/>
              <a:rect l="l" t="t" r="r" b="b"/>
              <a:pathLst>
                <a:path w="1242" h="3456" extrusionOk="0">
                  <a:moveTo>
                    <a:pt x="860" y="1"/>
                  </a:moveTo>
                  <a:cubicBezTo>
                    <a:pt x="856" y="1"/>
                    <a:pt x="851" y="1"/>
                    <a:pt x="847" y="2"/>
                  </a:cubicBezTo>
                  <a:cubicBezTo>
                    <a:pt x="818" y="9"/>
                    <a:pt x="800" y="37"/>
                    <a:pt x="808" y="66"/>
                  </a:cubicBezTo>
                  <a:cubicBezTo>
                    <a:pt x="810" y="80"/>
                    <a:pt x="1128" y="1595"/>
                    <a:pt x="15" y="3374"/>
                  </a:cubicBezTo>
                  <a:cubicBezTo>
                    <a:pt x="1" y="3399"/>
                    <a:pt x="7" y="3431"/>
                    <a:pt x="33" y="3448"/>
                  </a:cubicBezTo>
                  <a:cubicBezTo>
                    <a:pt x="42" y="3452"/>
                    <a:pt x="50" y="3456"/>
                    <a:pt x="60" y="3456"/>
                  </a:cubicBezTo>
                  <a:cubicBezTo>
                    <a:pt x="78" y="3456"/>
                    <a:pt x="94" y="3446"/>
                    <a:pt x="105" y="3431"/>
                  </a:cubicBezTo>
                  <a:cubicBezTo>
                    <a:pt x="1241" y="1611"/>
                    <a:pt x="914" y="57"/>
                    <a:pt x="910" y="43"/>
                  </a:cubicBezTo>
                  <a:cubicBezTo>
                    <a:pt x="905" y="19"/>
                    <a:pt x="883" y="1"/>
                    <a:pt x="8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511;p24">
              <a:extLst>
                <a:ext uri="{FF2B5EF4-FFF2-40B4-BE49-F238E27FC236}">
                  <a16:creationId xmlns:a16="http://schemas.microsoft.com/office/drawing/2014/main" id="{B266A03E-DE39-344D-2653-2EEF88CFFE11}"/>
                </a:ext>
              </a:extLst>
            </p:cNvPr>
            <p:cNvSpPr/>
            <p:nvPr/>
          </p:nvSpPr>
          <p:spPr>
            <a:xfrm>
              <a:off x="2445850" y="1268075"/>
              <a:ext cx="115075" cy="116275"/>
            </a:xfrm>
            <a:custGeom>
              <a:avLst/>
              <a:gdLst/>
              <a:ahLst/>
              <a:cxnLst/>
              <a:rect l="l" t="t" r="r" b="b"/>
              <a:pathLst>
                <a:path w="4603" h="4651" extrusionOk="0">
                  <a:moveTo>
                    <a:pt x="58" y="1"/>
                  </a:moveTo>
                  <a:cubicBezTo>
                    <a:pt x="53" y="1"/>
                    <a:pt x="48" y="2"/>
                    <a:pt x="43" y="3"/>
                  </a:cubicBezTo>
                  <a:cubicBezTo>
                    <a:pt x="14" y="11"/>
                    <a:pt x="0" y="40"/>
                    <a:pt x="6" y="68"/>
                  </a:cubicBezTo>
                  <a:cubicBezTo>
                    <a:pt x="16" y="103"/>
                    <a:pt x="1007" y="3471"/>
                    <a:pt x="4527" y="4646"/>
                  </a:cubicBezTo>
                  <a:cubicBezTo>
                    <a:pt x="4533" y="4648"/>
                    <a:pt x="4537" y="4650"/>
                    <a:pt x="4543" y="4650"/>
                  </a:cubicBezTo>
                  <a:lnTo>
                    <a:pt x="4543" y="4648"/>
                  </a:lnTo>
                  <a:cubicBezTo>
                    <a:pt x="4566" y="4648"/>
                    <a:pt x="4586" y="4636"/>
                    <a:pt x="4594" y="4613"/>
                  </a:cubicBezTo>
                  <a:cubicBezTo>
                    <a:pt x="4602" y="4585"/>
                    <a:pt x="4588" y="4557"/>
                    <a:pt x="4560" y="4546"/>
                  </a:cubicBezTo>
                  <a:cubicBezTo>
                    <a:pt x="1094" y="3387"/>
                    <a:pt x="118" y="72"/>
                    <a:pt x="108" y="40"/>
                  </a:cubicBezTo>
                  <a:cubicBezTo>
                    <a:pt x="101" y="16"/>
                    <a:pt x="81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512;p24">
              <a:extLst>
                <a:ext uri="{FF2B5EF4-FFF2-40B4-BE49-F238E27FC236}">
                  <a16:creationId xmlns:a16="http://schemas.microsoft.com/office/drawing/2014/main" id="{73BA370E-61B9-E7AE-14CB-3CDA872762EF}"/>
                </a:ext>
              </a:extLst>
            </p:cNvPr>
            <p:cNvSpPr/>
            <p:nvPr/>
          </p:nvSpPr>
          <p:spPr>
            <a:xfrm>
              <a:off x="2364750" y="971925"/>
              <a:ext cx="113350" cy="114375"/>
            </a:xfrm>
            <a:custGeom>
              <a:avLst/>
              <a:gdLst/>
              <a:ahLst/>
              <a:cxnLst/>
              <a:rect l="l" t="t" r="r" b="b"/>
              <a:pathLst>
                <a:path w="4534" h="4575" extrusionOk="0">
                  <a:moveTo>
                    <a:pt x="4460" y="1"/>
                  </a:moveTo>
                  <a:cubicBezTo>
                    <a:pt x="4455" y="1"/>
                    <a:pt x="4449" y="1"/>
                    <a:pt x="4444" y="3"/>
                  </a:cubicBezTo>
                  <a:cubicBezTo>
                    <a:pt x="712" y="942"/>
                    <a:pt x="657" y="3855"/>
                    <a:pt x="684" y="4416"/>
                  </a:cubicBezTo>
                  <a:cubicBezTo>
                    <a:pt x="569" y="4389"/>
                    <a:pt x="471" y="4380"/>
                    <a:pt x="387" y="4380"/>
                  </a:cubicBezTo>
                  <a:cubicBezTo>
                    <a:pt x="163" y="4380"/>
                    <a:pt x="48" y="4449"/>
                    <a:pt x="41" y="4452"/>
                  </a:cubicBezTo>
                  <a:cubicBezTo>
                    <a:pt x="11" y="4473"/>
                    <a:pt x="0" y="4511"/>
                    <a:pt x="21" y="4542"/>
                  </a:cubicBezTo>
                  <a:cubicBezTo>
                    <a:pt x="33" y="4562"/>
                    <a:pt x="53" y="4574"/>
                    <a:pt x="76" y="4574"/>
                  </a:cubicBezTo>
                  <a:cubicBezTo>
                    <a:pt x="88" y="4574"/>
                    <a:pt x="98" y="4570"/>
                    <a:pt x="110" y="4564"/>
                  </a:cubicBezTo>
                  <a:cubicBezTo>
                    <a:pt x="112" y="4563"/>
                    <a:pt x="203" y="4510"/>
                    <a:pt x="386" y="4510"/>
                  </a:cubicBezTo>
                  <a:cubicBezTo>
                    <a:pt x="479" y="4510"/>
                    <a:pt x="596" y="4524"/>
                    <a:pt x="737" y="4564"/>
                  </a:cubicBezTo>
                  <a:cubicBezTo>
                    <a:pt x="743" y="4566"/>
                    <a:pt x="749" y="4567"/>
                    <a:pt x="755" y="4567"/>
                  </a:cubicBezTo>
                  <a:cubicBezTo>
                    <a:pt x="770" y="4567"/>
                    <a:pt x="784" y="4562"/>
                    <a:pt x="796" y="4552"/>
                  </a:cubicBezTo>
                  <a:cubicBezTo>
                    <a:pt x="814" y="4538"/>
                    <a:pt x="822" y="4515"/>
                    <a:pt x="820" y="4493"/>
                  </a:cubicBezTo>
                  <a:cubicBezTo>
                    <a:pt x="816" y="4461"/>
                    <a:pt x="470" y="1137"/>
                    <a:pt x="4477" y="131"/>
                  </a:cubicBezTo>
                  <a:cubicBezTo>
                    <a:pt x="4511" y="121"/>
                    <a:pt x="4534" y="86"/>
                    <a:pt x="4523" y="51"/>
                  </a:cubicBezTo>
                  <a:cubicBezTo>
                    <a:pt x="4516" y="20"/>
                    <a:pt x="4490" y="1"/>
                    <a:pt x="4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513;p24">
              <a:extLst>
                <a:ext uri="{FF2B5EF4-FFF2-40B4-BE49-F238E27FC236}">
                  <a16:creationId xmlns:a16="http://schemas.microsoft.com/office/drawing/2014/main" id="{14D4EEDF-25DB-C187-5D72-D7534A97DBAB}"/>
                </a:ext>
              </a:extLst>
            </p:cNvPr>
            <p:cNvSpPr/>
            <p:nvPr/>
          </p:nvSpPr>
          <p:spPr>
            <a:xfrm>
              <a:off x="2526975" y="970075"/>
              <a:ext cx="196125" cy="115675"/>
            </a:xfrm>
            <a:custGeom>
              <a:avLst/>
              <a:gdLst/>
              <a:ahLst/>
              <a:cxnLst/>
              <a:rect l="l" t="t" r="r" b="b"/>
              <a:pathLst>
                <a:path w="7845" h="4627" extrusionOk="0">
                  <a:moveTo>
                    <a:pt x="432" y="1"/>
                  </a:moveTo>
                  <a:cubicBezTo>
                    <a:pt x="228" y="1"/>
                    <a:pt x="98" y="6"/>
                    <a:pt x="66" y="8"/>
                  </a:cubicBezTo>
                  <a:cubicBezTo>
                    <a:pt x="29" y="8"/>
                    <a:pt x="1" y="38"/>
                    <a:pt x="3" y="75"/>
                  </a:cubicBezTo>
                  <a:cubicBezTo>
                    <a:pt x="5" y="109"/>
                    <a:pt x="34" y="138"/>
                    <a:pt x="68" y="138"/>
                  </a:cubicBezTo>
                  <a:lnTo>
                    <a:pt x="70" y="138"/>
                  </a:lnTo>
                  <a:cubicBezTo>
                    <a:pt x="77" y="137"/>
                    <a:pt x="174" y="134"/>
                    <a:pt x="340" y="134"/>
                  </a:cubicBezTo>
                  <a:cubicBezTo>
                    <a:pt x="1482" y="134"/>
                    <a:pt x="5903" y="301"/>
                    <a:pt x="6966" y="2855"/>
                  </a:cubicBezTo>
                  <a:cubicBezTo>
                    <a:pt x="6973" y="2869"/>
                    <a:pt x="6983" y="2879"/>
                    <a:pt x="6995" y="2887"/>
                  </a:cubicBezTo>
                  <a:cubicBezTo>
                    <a:pt x="7025" y="2904"/>
                    <a:pt x="7719" y="3294"/>
                    <a:pt x="7465" y="4547"/>
                  </a:cubicBezTo>
                  <a:cubicBezTo>
                    <a:pt x="7457" y="4583"/>
                    <a:pt x="7481" y="4618"/>
                    <a:pt x="7516" y="4624"/>
                  </a:cubicBezTo>
                  <a:cubicBezTo>
                    <a:pt x="7520" y="4626"/>
                    <a:pt x="7524" y="4626"/>
                    <a:pt x="7528" y="4626"/>
                  </a:cubicBezTo>
                  <a:cubicBezTo>
                    <a:pt x="7558" y="4626"/>
                    <a:pt x="7587" y="4604"/>
                    <a:pt x="7593" y="4573"/>
                  </a:cubicBezTo>
                  <a:cubicBezTo>
                    <a:pt x="7845" y="3329"/>
                    <a:pt x="7206" y="2863"/>
                    <a:pt x="7078" y="2784"/>
                  </a:cubicBezTo>
                  <a:cubicBezTo>
                    <a:pt x="5981" y="205"/>
                    <a:pt x="1724" y="1"/>
                    <a:pt x="4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514;p24">
              <a:extLst>
                <a:ext uri="{FF2B5EF4-FFF2-40B4-BE49-F238E27FC236}">
                  <a16:creationId xmlns:a16="http://schemas.microsoft.com/office/drawing/2014/main" id="{0C992402-51A9-CA97-9E35-4167093BF1FD}"/>
                </a:ext>
              </a:extLst>
            </p:cNvPr>
            <p:cNvSpPr/>
            <p:nvPr/>
          </p:nvSpPr>
          <p:spPr>
            <a:xfrm>
              <a:off x="2665425" y="1070350"/>
              <a:ext cx="36125" cy="55150"/>
            </a:xfrm>
            <a:custGeom>
              <a:avLst/>
              <a:gdLst/>
              <a:ahLst/>
              <a:cxnLst/>
              <a:rect l="l" t="t" r="r" b="b"/>
              <a:pathLst>
                <a:path w="1445" h="2206" extrusionOk="0">
                  <a:moveTo>
                    <a:pt x="1370" y="0"/>
                  </a:moveTo>
                  <a:cubicBezTo>
                    <a:pt x="1335" y="0"/>
                    <a:pt x="1314" y="27"/>
                    <a:pt x="1312" y="60"/>
                  </a:cubicBezTo>
                  <a:cubicBezTo>
                    <a:pt x="1310" y="76"/>
                    <a:pt x="1182" y="1660"/>
                    <a:pt x="52" y="2079"/>
                  </a:cubicBezTo>
                  <a:cubicBezTo>
                    <a:pt x="19" y="2092"/>
                    <a:pt x="1" y="2128"/>
                    <a:pt x="13" y="2163"/>
                  </a:cubicBezTo>
                  <a:cubicBezTo>
                    <a:pt x="23" y="2189"/>
                    <a:pt x="48" y="2205"/>
                    <a:pt x="74" y="2205"/>
                  </a:cubicBezTo>
                  <a:cubicBezTo>
                    <a:pt x="82" y="2205"/>
                    <a:pt x="90" y="2203"/>
                    <a:pt x="96" y="2201"/>
                  </a:cubicBezTo>
                  <a:cubicBezTo>
                    <a:pt x="1306" y="1754"/>
                    <a:pt x="1439" y="139"/>
                    <a:pt x="1443" y="70"/>
                  </a:cubicBezTo>
                  <a:cubicBezTo>
                    <a:pt x="1445" y="33"/>
                    <a:pt x="1418" y="3"/>
                    <a:pt x="1382" y="1"/>
                  </a:cubicBezTo>
                  <a:cubicBezTo>
                    <a:pt x="1378" y="0"/>
                    <a:pt x="1374" y="0"/>
                    <a:pt x="1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515;p24">
              <a:extLst>
                <a:ext uri="{FF2B5EF4-FFF2-40B4-BE49-F238E27FC236}">
                  <a16:creationId xmlns:a16="http://schemas.microsoft.com/office/drawing/2014/main" id="{3399FFD4-664F-8C8A-A5DE-47A297DA6DC1}"/>
                </a:ext>
              </a:extLst>
            </p:cNvPr>
            <p:cNvSpPr/>
            <p:nvPr/>
          </p:nvSpPr>
          <p:spPr>
            <a:xfrm>
              <a:off x="2454900" y="1108975"/>
              <a:ext cx="194500" cy="37425"/>
            </a:xfrm>
            <a:custGeom>
              <a:avLst/>
              <a:gdLst/>
              <a:ahLst/>
              <a:cxnLst/>
              <a:rect l="l" t="t" r="r" b="b"/>
              <a:pathLst>
                <a:path w="7780" h="1497" extrusionOk="0">
                  <a:moveTo>
                    <a:pt x="75" y="0"/>
                  </a:moveTo>
                  <a:cubicBezTo>
                    <a:pt x="55" y="0"/>
                    <a:pt x="36" y="9"/>
                    <a:pt x="23" y="26"/>
                  </a:cubicBezTo>
                  <a:cubicBezTo>
                    <a:pt x="0" y="54"/>
                    <a:pt x="4" y="95"/>
                    <a:pt x="35" y="117"/>
                  </a:cubicBezTo>
                  <a:cubicBezTo>
                    <a:pt x="1432" y="1197"/>
                    <a:pt x="3106" y="1496"/>
                    <a:pt x="4535" y="1496"/>
                  </a:cubicBezTo>
                  <a:cubicBezTo>
                    <a:pt x="6307" y="1496"/>
                    <a:pt x="7702" y="1035"/>
                    <a:pt x="7726" y="1027"/>
                  </a:cubicBezTo>
                  <a:cubicBezTo>
                    <a:pt x="7761" y="1016"/>
                    <a:pt x="7779" y="978"/>
                    <a:pt x="7767" y="945"/>
                  </a:cubicBezTo>
                  <a:cubicBezTo>
                    <a:pt x="7757" y="917"/>
                    <a:pt x="7732" y="900"/>
                    <a:pt x="7704" y="900"/>
                  </a:cubicBezTo>
                  <a:cubicBezTo>
                    <a:pt x="7697" y="900"/>
                    <a:pt x="7690" y="901"/>
                    <a:pt x="7684" y="902"/>
                  </a:cubicBezTo>
                  <a:cubicBezTo>
                    <a:pt x="7659" y="911"/>
                    <a:pt x="6281" y="1367"/>
                    <a:pt x="4534" y="1367"/>
                  </a:cubicBezTo>
                  <a:cubicBezTo>
                    <a:pt x="3129" y="1367"/>
                    <a:pt x="1486" y="1072"/>
                    <a:pt x="114" y="14"/>
                  </a:cubicBezTo>
                  <a:cubicBezTo>
                    <a:pt x="102" y="5"/>
                    <a:pt x="89" y="0"/>
                    <a:pt x="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516;p24">
              <a:extLst>
                <a:ext uri="{FF2B5EF4-FFF2-40B4-BE49-F238E27FC236}">
                  <a16:creationId xmlns:a16="http://schemas.microsoft.com/office/drawing/2014/main" id="{DF09E9E7-251D-2979-F20B-6EC2C217E24C}"/>
                </a:ext>
              </a:extLst>
            </p:cNvPr>
            <p:cNvSpPr/>
            <p:nvPr/>
          </p:nvSpPr>
          <p:spPr>
            <a:xfrm>
              <a:off x="2486375" y="1149275"/>
              <a:ext cx="19850" cy="34325"/>
            </a:xfrm>
            <a:custGeom>
              <a:avLst/>
              <a:gdLst/>
              <a:ahLst/>
              <a:cxnLst/>
              <a:rect l="l" t="t" r="r" b="b"/>
              <a:pathLst>
                <a:path w="794" h="1373" extrusionOk="0">
                  <a:moveTo>
                    <a:pt x="728" y="0"/>
                  </a:moveTo>
                  <a:cubicBezTo>
                    <a:pt x="687" y="0"/>
                    <a:pt x="661" y="27"/>
                    <a:pt x="661" y="63"/>
                  </a:cubicBezTo>
                  <a:cubicBezTo>
                    <a:pt x="661" y="73"/>
                    <a:pt x="624" y="1194"/>
                    <a:pt x="63" y="1241"/>
                  </a:cubicBezTo>
                  <a:cubicBezTo>
                    <a:pt x="26" y="1245"/>
                    <a:pt x="0" y="1277"/>
                    <a:pt x="4" y="1312"/>
                  </a:cubicBezTo>
                  <a:cubicBezTo>
                    <a:pt x="6" y="1347"/>
                    <a:pt x="35" y="1373"/>
                    <a:pt x="69" y="1373"/>
                  </a:cubicBezTo>
                  <a:lnTo>
                    <a:pt x="73" y="1373"/>
                  </a:lnTo>
                  <a:cubicBezTo>
                    <a:pt x="750" y="1316"/>
                    <a:pt x="791" y="118"/>
                    <a:pt x="791" y="67"/>
                  </a:cubicBezTo>
                  <a:cubicBezTo>
                    <a:pt x="793" y="31"/>
                    <a:pt x="765" y="0"/>
                    <a:pt x="7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517;p24">
              <a:extLst>
                <a:ext uri="{FF2B5EF4-FFF2-40B4-BE49-F238E27FC236}">
                  <a16:creationId xmlns:a16="http://schemas.microsoft.com/office/drawing/2014/main" id="{B890FF26-FBE0-2D1D-4DD4-126167A3C6BB}"/>
                </a:ext>
              </a:extLst>
            </p:cNvPr>
            <p:cNvSpPr/>
            <p:nvPr/>
          </p:nvSpPr>
          <p:spPr>
            <a:xfrm>
              <a:off x="2459375" y="1168250"/>
              <a:ext cx="35000" cy="61075"/>
            </a:xfrm>
            <a:custGeom>
              <a:avLst/>
              <a:gdLst/>
              <a:ahLst/>
              <a:cxnLst/>
              <a:rect l="l" t="t" r="r" b="b"/>
              <a:pathLst>
                <a:path w="1400" h="2443" extrusionOk="0">
                  <a:moveTo>
                    <a:pt x="1005" y="0"/>
                  </a:moveTo>
                  <a:cubicBezTo>
                    <a:pt x="1000" y="0"/>
                    <a:pt x="995" y="1"/>
                    <a:pt x="991" y="2"/>
                  </a:cubicBezTo>
                  <a:cubicBezTo>
                    <a:pt x="954" y="10"/>
                    <a:pt x="934" y="47"/>
                    <a:pt x="942" y="81"/>
                  </a:cubicBezTo>
                  <a:cubicBezTo>
                    <a:pt x="946" y="95"/>
                    <a:pt x="1257" y="1432"/>
                    <a:pt x="771" y="2027"/>
                  </a:cubicBezTo>
                  <a:cubicBezTo>
                    <a:pt x="617" y="2217"/>
                    <a:pt x="393" y="2311"/>
                    <a:pt x="106" y="2311"/>
                  </a:cubicBezTo>
                  <a:cubicBezTo>
                    <a:pt x="94" y="2311"/>
                    <a:pt x="81" y="2310"/>
                    <a:pt x="69" y="2310"/>
                  </a:cubicBezTo>
                  <a:cubicBezTo>
                    <a:pt x="68" y="2310"/>
                    <a:pt x="67" y="2310"/>
                    <a:pt x="65" y="2310"/>
                  </a:cubicBezTo>
                  <a:cubicBezTo>
                    <a:pt x="27" y="2310"/>
                    <a:pt x="4" y="2338"/>
                    <a:pt x="2" y="2373"/>
                  </a:cubicBezTo>
                  <a:cubicBezTo>
                    <a:pt x="0" y="2410"/>
                    <a:pt x="29" y="2440"/>
                    <a:pt x="65" y="2440"/>
                  </a:cubicBezTo>
                  <a:cubicBezTo>
                    <a:pt x="81" y="2442"/>
                    <a:pt x="98" y="2442"/>
                    <a:pt x="112" y="2442"/>
                  </a:cubicBezTo>
                  <a:lnTo>
                    <a:pt x="112" y="2440"/>
                  </a:lnTo>
                  <a:cubicBezTo>
                    <a:pt x="437" y="2440"/>
                    <a:pt x="694" y="2330"/>
                    <a:pt x="873" y="2111"/>
                  </a:cubicBezTo>
                  <a:cubicBezTo>
                    <a:pt x="1399" y="1464"/>
                    <a:pt x="1082" y="108"/>
                    <a:pt x="1068" y="51"/>
                  </a:cubicBezTo>
                  <a:cubicBezTo>
                    <a:pt x="1061" y="21"/>
                    <a:pt x="1034" y="0"/>
                    <a:pt x="10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518;p24">
              <a:extLst>
                <a:ext uri="{FF2B5EF4-FFF2-40B4-BE49-F238E27FC236}">
                  <a16:creationId xmlns:a16="http://schemas.microsoft.com/office/drawing/2014/main" id="{85184C02-4DC2-A1F3-91B4-06F9E8E3B14F}"/>
                </a:ext>
              </a:extLst>
            </p:cNvPr>
            <p:cNvSpPr/>
            <p:nvPr/>
          </p:nvSpPr>
          <p:spPr>
            <a:xfrm>
              <a:off x="2439225" y="1186650"/>
              <a:ext cx="22450" cy="29200"/>
            </a:xfrm>
            <a:custGeom>
              <a:avLst/>
              <a:gdLst/>
              <a:ahLst/>
              <a:cxnLst/>
              <a:rect l="l" t="t" r="r" b="b"/>
              <a:pathLst>
                <a:path w="898" h="1168" extrusionOk="0">
                  <a:moveTo>
                    <a:pt x="75" y="1"/>
                  </a:moveTo>
                  <a:cubicBezTo>
                    <a:pt x="55" y="1"/>
                    <a:pt x="35" y="10"/>
                    <a:pt x="23" y="26"/>
                  </a:cubicBezTo>
                  <a:cubicBezTo>
                    <a:pt x="1" y="55"/>
                    <a:pt x="5" y="96"/>
                    <a:pt x="33" y="118"/>
                  </a:cubicBezTo>
                  <a:cubicBezTo>
                    <a:pt x="41" y="124"/>
                    <a:pt x="715" y="653"/>
                    <a:pt x="763" y="1108"/>
                  </a:cubicBezTo>
                  <a:cubicBezTo>
                    <a:pt x="768" y="1141"/>
                    <a:pt x="796" y="1167"/>
                    <a:pt x="829" y="1167"/>
                  </a:cubicBezTo>
                  <a:lnTo>
                    <a:pt x="835" y="1167"/>
                  </a:lnTo>
                  <a:cubicBezTo>
                    <a:pt x="871" y="1163"/>
                    <a:pt x="898" y="1131"/>
                    <a:pt x="894" y="1094"/>
                  </a:cubicBezTo>
                  <a:cubicBezTo>
                    <a:pt x="839" y="584"/>
                    <a:pt x="143" y="39"/>
                    <a:pt x="115" y="14"/>
                  </a:cubicBezTo>
                  <a:cubicBezTo>
                    <a:pt x="103" y="5"/>
                    <a:pt x="89" y="1"/>
                    <a:pt x="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519;p24">
              <a:extLst>
                <a:ext uri="{FF2B5EF4-FFF2-40B4-BE49-F238E27FC236}">
                  <a16:creationId xmlns:a16="http://schemas.microsoft.com/office/drawing/2014/main" id="{501CF05E-1344-86CC-ED92-8F7CAE6CAF46}"/>
                </a:ext>
              </a:extLst>
            </p:cNvPr>
            <p:cNvSpPr/>
            <p:nvPr/>
          </p:nvSpPr>
          <p:spPr>
            <a:xfrm>
              <a:off x="2551600" y="1045500"/>
              <a:ext cx="120150" cy="51650"/>
            </a:xfrm>
            <a:custGeom>
              <a:avLst/>
              <a:gdLst/>
              <a:ahLst/>
              <a:cxnLst/>
              <a:rect l="l" t="t" r="r" b="b"/>
              <a:pathLst>
                <a:path w="4806" h="2066" extrusionOk="0">
                  <a:moveTo>
                    <a:pt x="3567" y="0"/>
                  </a:moveTo>
                  <a:cubicBezTo>
                    <a:pt x="2652" y="0"/>
                    <a:pt x="657" y="344"/>
                    <a:pt x="442" y="810"/>
                  </a:cubicBezTo>
                  <a:cubicBezTo>
                    <a:pt x="0" y="1766"/>
                    <a:pt x="1516" y="2065"/>
                    <a:pt x="2189" y="2065"/>
                  </a:cubicBezTo>
                  <a:cubicBezTo>
                    <a:pt x="2205" y="2065"/>
                    <a:pt x="2220" y="2065"/>
                    <a:pt x="2235" y="2065"/>
                  </a:cubicBezTo>
                  <a:cubicBezTo>
                    <a:pt x="2823" y="2050"/>
                    <a:pt x="4806" y="1176"/>
                    <a:pt x="4625" y="509"/>
                  </a:cubicBezTo>
                  <a:cubicBezTo>
                    <a:pt x="4576" y="330"/>
                    <a:pt x="4371" y="165"/>
                    <a:pt x="3940" y="35"/>
                  </a:cubicBezTo>
                  <a:cubicBezTo>
                    <a:pt x="3861" y="11"/>
                    <a:pt x="3732" y="0"/>
                    <a:pt x="3567" y="0"/>
                  </a:cubicBezTo>
                  <a:close/>
                </a:path>
              </a:pathLst>
            </a:custGeom>
            <a:solidFill>
              <a:srgbClr val="FFFFFF">
                <a:alpha val="134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520;p24">
              <a:extLst>
                <a:ext uri="{FF2B5EF4-FFF2-40B4-BE49-F238E27FC236}">
                  <a16:creationId xmlns:a16="http://schemas.microsoft.com/office/drawing/2014/main" id="{54928050-5E25-C1A0-01AE-83B82D5B6A2D}"/>
                </a:ext>
              </a:extLst>
            </p:cNvPr>
            <p:cNvSpPr/>
            <p:nvPr/>
          </p:nvSpPr>
          <p:spPr>
            <a:xfrm>
              <a:off x="2684950" y="1124675"/>
              <a:ext cx="9850" cy="32100"/>
            </a:xfrm>
            <a:custGeom>
              <a:avLst/>
              <a:gdLst/>
              <a:ahLst/>
              <a:cxnLst/>
              <a:rect l="l" t="t" r="r" b="b"/>
              <a:pathLst>
                <a:path w="394" h="1284" extrusionOk="0">
                  <a:moveTo>
                    <a:pt x="73" y="0"/>
                  </a:moveTo>
                  <a:cubicBezTo>
                    <a:pt x="68" y="0"/>
                    <a:pt x="63" y="1"/>
                    <a:pt x="58" y="2"/>
                  </a:cubicBezTo>
                  <a:cubicBezTo>
                    <a:pt x="23" y="10"/>
                    <a:pt x="1" y="45"/>
                    <a:pt x="9" y="79"/>
                  </a:cubicBezTo>
                  <a:lnTo>
                    <a:pt x="257" y="1232"/>
                  </a:lnTo>
                  <a:cubicBezTo>
                    <a:pt x="265" y="1263"/>
                    <a:pt x="292" y="1283"/>
                    <a:pt x="322" y="1283"/>
                  </a:cubicBezTo>
                  <a:cubicBezTo>
                    <a:pt x="326" y="1283"/>
                    <a:pt x="330" y="1283"/>
                    <a:pt x="336" y="1281"/>
                  </a:cubicBezTo>
                  <a:cubicBezTo>
                    <a:pt x="371" y="1273"/>
                    <a:pt x="393" y="1238"/>
                    <a:pt x="385" y="1204"/>
                  </a:cubicBezTo>
                  <a:lnTo>
                    <a:pt x="137" y="51"/>
                  </a:lnTo>
                  <a:cubicBezTo>
                    <a:pt x="130" y="21"/>
                    <a:pt x="103" y="0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521;p24">
              <a:extLst>
                <a:ext uri="{FF2B5EF4-FFF2-40B4-BE49-F238E27FC236}">
                  <a16:creationId xmlns:a16="http://schemas.microsoft.com/office/drawing/2014/main" id="{DE98685E-CDB6-C3A6-476F-481D641C03DB}"/>
                </a:ext>
              </a:extLst>
            </p:cNvPr>
            <p:cNvSpPr/>
            <p:nvPr/>
          </p:nvSpPr>
          <p:spPr>
            <a:xfrm>
              <a:off x="2574225" y="1365125"/>
              <a:ext cx="59000" cy="22975"/>
            </a:xfrm>
            <a:custGeom>
              <a:avLst/>
              <a:gdLst/>
              <a:ahLst/>
              <a:cxnLst/>
              <a:rect l="l" t="t" r="r" b="b"/>
              <a:pathLst>
                <a:path w="2360" h="919" extrusionOk="0">
                  <a:moveTo>
                    <a:pt x="2299" y="0"/>
                  </a:moveTo>
                  <a:cubicBezTo>
                    <a:pt x="2283" y="0"/>
                    <a:pt x="2268" y="7"/>
                    <a:pt x="2258" y="20"/>
                  </a:cubicBezTo>
                  <a:cubicBezTo>
                    <a:pt x="1737" y="685"/>
                    <a:pt x="1034" y="814"/>
                    <a:pt x="567" y="814"/>
                  </a:cubicBezTo>
                  <a:cubicBezTo>
                    <a:pt x="276" y="814"/>
                    <a:pt x="77" y="764"/>
                    <a:pt x="71" y="762"/>
                  </a:cubicBezTo>
                  <a:cubicBezTo>
                    <a:pt x="67" y="761"/>
                    <a:pt x="63" y="761"/>
                    <a:pt x="59" y="761"/>
                  </a:cubicBezTo>
                  <a:cubicBezTo>
                    <a:pt x="35" y="761"/>
                    <a:pt x="14" y="776"/>
                    <a:pt x="8" y="801"/>
                  </a:cubicBezTo>
                  <a:cubicBezTo>
                    <a:pt x="0" y="829"/>
                    <a:pt x="17" y="858"/>
                    <a:pt x="45" y="864"/>
                  </a:cubicBezTo>
                  <a:cubicBezTo>
                    <a:pt x="51" y="866"/>
                    <a:pt x="259" y="919"/>
                    <a:pt x="566" y="919"/>
                  </a:cubicBezTo>
                  <a:cubicBezTo>
                    <a:pt x="1056" y="919"/>
                    <a:pt x="1794" y="782"/>
                    <a:pt x="2341" y="85"/>
                  </a:cubicBezTo>
                  <a:cubicBezTo>
                    <a:pt x="2359" y="62"/>
                    <a:pt x="2355" y="30"/>
                    <a:pt x="2333" y="12"/>
                  </a:cubicBezTo>
                  <a:cubicBezTo>
                    <a:pt x="2323" y="4"/>
                    <a:pt x="2311" y="0"/>
                    <a:pt x="2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522;p24">
              <a:extLst>
                <a:ext uri="{FF2B5EF4-FFF2-40B4-BE49-F238E27FC236}">
                  <a16:creationId xmlns:a16="http://schemas.microsoft.com/office/drawing/2014/main" id="{3BC468AF-512B-497E-05A7-32D482C4C801}"/>
                </a:ext>
              </a:extLst>
            </p:cNvPr>
            <p:cNvSpPr/>
            <p:nvPr/>
          </p:nvSpPr>
          <p:spPr>
            <a:xfrm>
              <a:off x="2639300" y="1235275"/>
              <a:ext cx="52800" cy="122025"/>
            </a:xfrm>
            <a:custGeom>
              <a:avLst/>
              <a:gdLst/>
              <a:ahLst/>
              <a:cxnLst/>
              <a:rect l="l" t="t" r="r" b="b"/>
              <a:pathLst>
                <a:path w="2112" h="4881" extrusionOk="0">
                  <a:moveTo>
                    <a:pt x="2054" y="0"/>
                  </a:moveTo>
                  <a:cubicBezTo>
                    <a:pt x="2030" y="0"/>
                    <a:pt x="2009" y="17"/>
                    <a:pt x="2004" y="40"/>
                  </a:cubicBezTo>
                  <a:cubicBezTo>
                    <a:pt x="1995" y="72"/>
                    <a:pt x="1276" y="3288"/>
                    <a:pt x="19" y="4795"/>
                  </a:cubicBezTo>
                  <a:cubicBezTo>
                    <a:pt x="0" y="4817"/>
                    <a:pt x="2" y="4850"/>
                    <a:pt x="25" y="4868"/>
                  </a:cubicBezTo>
                  <a:cubicBezTo>
                    <a:pt x="35" y="4876"/>
                    <a:pt x="47" y="4880"/>
                    <a:pt x="59" y="4880"/>
                  </a:cubicBezTo>
                  <a:cubicBezTo>
                    <a:pt x="74" y="4880"/>
                    <a:pt x="88" y="4874"/>
                    <a:pt x="100" y="4862"/>
                  </a:cubicBezTo>
                  <a:cubicBezTo>
                    <a:pt x="1373" y="3335"/>
                    <a:pt x="2097" y="95"/>
                    <a:pt x="2105" y="62"/>
                  </a:cubicBezTo>
                  <a:cubicBezTo>
                    <a:pt x="2111" y="34"/>
                    <a:pt x="2093" y="7"/>
                    <a:pt x="2065" y="1"/>
                  </a:cubicBezTo>
                  <a:cubicBezTo>
                    <a:pt x="2061" y="0"/>
                    <a:pt x="2057" y="0"/>
                    <a:pt x="20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523;p24">
              <a:extLst>
                <a:ext uri="{FF2B5EF4-FFF2-40B4-BE49-F238E27FC236}">
                  <a16:creationId xmlns:a16="http://schemas.microsoft.com/office/drawing/2014/main" id="{728EE4DC-6ED1-E5DC-27B9-9FC0BC3C87D8}"/>
                </a:ext>
              </a:extLst>
            </p:cNvPr>
            <p:cNvSpPr/>
            <p:nvPr/>
          </p:nvSpPr>
          <p:spPr>
            <a:xfrm>
              <a:off x="2491350" y="1860300"/>
              <a:ext cx="116600" cy="105925"/>
            </a:xfrm>
            <a:custGeom>
              <a:avLst/>
              <a:gdLst/>
              <a:ahLst/>
              <a:cxnLst/>
              <a:rect l="l" t="t" r="r" b="b"/>
              <a:pathLst>
                <a:path w="4664" h="4237" extrusionOk="0">
                  <a:moveTo>
                    <a:pt x="2418" y="149"/>
                  </a:moveTo>
                  <a:lnTo>
                    <a:pt x="4481" y="1400"/>
                  </a:lnTo>
                  <a:cubicBezTo>
                    <a:pt x="4125" y="1693"/>
                    <a:pt x="2656" y="2956"/>
                    <a:pt x="2420" y="4070"/>
                  </a:cubicBezTo>
                  <a:lnTo>
                    <a:pt x="163" y="2903"/>
                  </a:lnTo>
                  <a:cubicBezTo>
                    <a:pt x="295" y="2630"/>
                    <a:pt x="938" y="1412"/>
                    <a:pt x="2418" y="149"/>
                  </a:cubicBezTo>
                  <a:close/>
                  <a:moveTo>
                    <a:pt x="2413" y="1"/>
                  </a:moveTo>
                  <a:cubicBezTo>
                    <a:pt x="2398" y="1"/>
                    <a:pt x="2382" y="7"/>
                    <a:pt x="2370" y="17"/>
                  </a:cubicBezTo>
                  <a:cubicBezTo>
                    <a:pt x="643" y="1475"/>
                    <a:pt x="21" y="2891"/>
                    <a:pt x="15" y="2905"/>
                  </a:cubicBezTo>
                  <a:cubicBezTo>
                    <a:pt x="0" y="2937"/>
                    <a:pt x="15" y="2974"/>
                    <a:pt x="45" y="2990"/>
                  </a:cubicBezTo>
                  <a:lnTo>
                    <a:pt x="2439" y="4229"/>
                  </a:lnTo>
                  <a:cubicBezTo>
                    <a:pt x="2449" y="4235"/>
                    <a:pt x="2459" y="4237"/>
                    <a:pt x="2469" y="4237"/>
                  </a:cubicBezTo>
                  <a:cubicBezTo>
                    <a:pt x="2479" y="4237"/>
                    <a:pt x="2490" y="4233"/>
                    <a:pt x="2500" y="4229"/>
                  </a:cubicBezTo>
                  <a:cubicBezTo>
                    <a:pt x="2520" y="4219"/>
                    <a:pt x="2532" y="4200"/>
                    <a:pt x="2536" y="4180"/>
                  </a:cubicBezTo>
                  <a:cubicBezTo>
                    <a:pt x="2717" y="2972"/>
                    <a:pt x="4619" y="1459"/>
                    <a:pt x="4637" y="1445"/>
                  </a:cubicBezTo>
                  <a:cubicBezTo>
                    <a:pt x="4655" y="1430"/>
                    <a:pt x="4664" y="1410"/>
                    <a:pt x="4662" y="1388"/>
                  </a:cubicBezTo>
                  <a:cubicBezTo>
                    <a:pt x="4662" y="1365"/>
                    <a:pt x="4649" y="1347"/>
                    <a:pt x="4631" y="1335"/>
                  </a:cubicBezTo>
                  <a:lnTo>
                    <a:pt x="2447" y="11"/>
                  </a:lnTo>
                  <a:cubicBezTo>
                    <a:pt x="2436" y="4"/>
                    <a:pt x="2425" y="1"/>
                    <a:pt x="24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524;p24">
              <a:extLst>
                <a:ext uri="{FF2B5EF4-FFF2-40B4-BE49-F238E27FC236}">
                  <a16:creationId xmlns:a16="http://schemas.microsoft.com/office/drawing/2014/main" id="{817B72C3-BE72-1FBB-B43B-CCA7AD7F5D5B}"/>
                </a:ext>
              </a:extLst>
            </p:cNvPr>
            <p:cNvSpPr/>
            <p:nvPr/>
          </p:nvSpPr>
          <p:spPr>
            <a:xfrm>
              <a:off x="2506650" y="1919525"/>
              <a:ext cx="20400" cy="18800"/>
            </a:xfrm>
            <a:custGeom>
              <a:avLst/>
              <a:gdLst/>
              <a:ahLst/>
              <a:cxnLst/>
              <a:rect l="l" t="t" r="r" b="b"/>
              <a:pathLst>
                <a:path w="816" h="752" extrusionOk="0">
                  <a:moveTo>
                    <a:pt x="428" y="133"/>
                  </a:moveTo>
                  <a:cubicBezTo>
                    <a:pt x="464" y="133"/>
                    <a:pt x="499" y="141"/>
                    <a:pt x="533" y="158"/>
                  </a:cubicBezTo>
                  <a:cubicBezTo>
                    <a:pt x="590" y="186"/>
                    <a:pt x="635" y="235"/>
                    <a:pt x="657" y="296"/>
                  </a:cubicBezTo>
                  <a:cubicBezTo>
                    <a:pt x="678" y="357"/>
                    <a:pt x="676" y="422"/>
                    <a:pt x="647" y="481"/>
                  </a:cubicBezTo>
                  <a:cubicBezTo>
                    <a:pt x="619" y="538"/>
                    <a:pt x="570" y="583"/>
                    <a:pt x="509" y="603"/>
                  </a:cubicBezTo>
                  <a:cubicBezTo>
                    <a:pt x="482" y="613"/>
                    <a:pt x="455" y="618"/>
                    <a:pt x="427" y="618"/>
                  </a:cubicBezTo>
                  <a:cubicBezTo>
                    <a:pt x="392" y="618"/>
                    <a:pt x="357" y="610"/>
                    <a:pt x="324" y="595"/>
                  </a:cubicBezTo>
                  <a:cubicBezTo>
                    <a:pt x="204" y="536"/>
                    <a:pt x="153" y="391"/>
                    <a:pt x="210" y="272"/>
                  </a:cubicBezTo>
                  <a:cubicBezTo>
                    <a:pt x="238" y="213"/>
                    <a:pt x="287" y="170"/>
                    <a:pt x="348" y="147"/>
                  </a:cubicBezTo>
                  <a:cubicBezTo>
                    <a:pt x="375" y="139"/>
                    <a:pt x="401" y="133"/>
                    <a:pt x="428" y="133"/>
                  </a:cubicBezTo>
                  <a:close/>
                  <a:moveTo>
                    <a:pt x="428" y="0"/>
                  </a:moveTo>
                  <a:cubicBezTo>
                    <a:pt x="386" y="0"/>
                    <a:pt x="344" y="7"/>
                    <a:pt x="304" y="21"/>
                  </a:cubicBezTo>
                  <a:cubicBezTo>
                    <a:pt x="208" y="56"/>
                    <a:pt x="133" y="123"/>
                    <a:pt x="90" y="215"/>
                  </a:cubicBezTo>
                  <a:cubicBezTo>
                    <a:pt x="0" y="402"/>
                    <a:pt x="80" y="625"/>
                    <a:pt x="267" y="715"/>
                  </a:cubicBezTo>
                  <a:cubicBezTo>
                    <a:pt x="318" y="739"/>
                    <a:pt x="373" y="751"/>
                    <a:pt x="428" y="751"/>
                  </a:cubicBezTo>
                  <a:cubicBezTo>
                    <a:pt x="568" y="751"/>
                    <a:pt x="702" y="672"/>
                    <a:pt x="767" y="538"/>
                  </a:cubicBezTo>
                  <a:cubicBezTo>
                    <a:pt x="810" y="446"/>
                    <a:pt x="816" y="345"/>
                    <a:pt x="781" y="251"/>
                  </a:cubicBezTo>
                  <a:cubicBezTo>
                    <a:pt x="749" y="156"/>
                    <a:pt x="680" y="80"/>
                    <a:pt x="590" y="38"/>
                  </a:cubicBezTo>
                  <a:cubicBezTo>
                    <a:pt x="538" y="12"/>
                    <a:pt x="483" y="0"/>
                    <a:pt x="4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525;p24">
              <a:extLst>
                <a:ext uri="{FF2B5EF4-FFF2-40B4-BE49-F238E27FC236}">
                  <a16:creationId xmlns:a16="http://schemas.microsoft.com/office/drawing/2014/main" id="{84D34930-E9DE-EEA5-7F3F-DE4F2F763F6A}"/>
                </a:ext>
              </a:extLst>
            </p:cNvPr>
            <p:cNvSpPr/>
            <p:nvPr/>
          </p:nvSpPr>
          <p:spPr>
            <a:xfrm>
              <a:off x="2342675" y="876500"/>
              <a:ext cx="411950" cy="72025"/>
            </a:xfrm>
            <a:custGeom>
              <a:avLst/>
              <a:gdLst/>
              <a:ahLst/>
              <a:cxnLst/>
              <a:rect l="l" t="t" r="r" b="b"/>
              <a:pathLst>
                <a:path w="16478" h="2881" extrusionOk="0">
                  <a:moveTo>
                    <a:pt x="8239" y="602"/>
                  </a:moveTo>
                  <a:cubicBezTo>
                    <a:pt x="12520" y="602"/>
                    <a:pt x="15329" y="1078"/>
                    <a:pt x="15829" y="1440"/>
                  </a:cubicBezTo>
                  <a:cubicBezTo>
                    <a:pt x="15329" y="1800"/>
                    <a:pt x="12520" y="2278"/>
                    <a:pt x="8239" y="2278"/>
                  </a:cubicBezTo>
                  <a:cubicBezTo>
                    <a:pt x="3958" y="2278"/>
                    <a:pt x="1152" y="1800"/>
                    <a:pt x="650" y="1440"/>
                  </a:cubicBezTo>
                  <a:cubicBezTo>
                    <a:pt x="1152" y="1078"/>
                    <a:pt x="3958" y="602"/>
                    <a:pt x="8239" y="602"/>
                  </a:cubicBezTo>
                  <a:close/>
                  <a:moveTo>
                    <a:pt x="8239" y="0"/>
                  </a:moveTo>
                  <a:cubicBezTo>
                    <a:pt x="6106" y="0"/>
                    <a:pt x="4097" y="118"/>
                    <a:pt x="2584" y="336"/>
                  </a:cubicBezTo>
                  <a:cubicBezTo>
                    <a:pt x="308" y="663"/>
                    <a:pt x="1" y="1076"/>
                    <a:pt x="1" y="1440"/>
                  </a:cubicBezTo>
                  <a:cubicBezTo>
                    <a:pt x="1" y="1802"/>
                    <a:pt x="308" y="2217"/>
                    <a:pt x="2584" y="2545"/>
                  </a:cubicBezTo>
                  <a:cubicBezTo>
                    <a:pt x="4097" y="2760"/>
                    <a:pt x="6106" y="2880"/>
                    <a:pt x="8239" y="2880"/>
                  </a:cubicBezTo>
                  <a:cubicBezTo>
                    <a:pt x="10375" y="2880"/>
                    <a:pt x="12382" y="2760"/>
                    <a:pt x="13895" y="2545"/>
                  </a:cubicBezTo>
                  <a:cubicBezTo>
                    <a:pt x="16171" y="2217"/>
                    <a:pt x="16478" y="1802"/>
                    <a:pt x="16478" y="1440"/>
                  </a:cubicBezTo>
                  <a:cubicBezTo>
                    <a:pt x="16478" y="1078"/>
                    <a:pt x="16173" y="663"/>
                    <a:pt x="13895" y="336"/>
                  </a:cubicBezTo>
                  <a:cubicBezTo>
                    <a:pt x="12382" y="120"/>
                    <a:pt x="10375" y="0"/>
                    <a:pt x="8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526;p24">
              <a:extLst>
                <a:ext uri="{FF2B5EF4-FFF2-40B4-BE49-F238E27FC236}">
                  <a16:creationId xmlns:a16="http://schemas.microsoft.com/office/drawing/2014/main" id="{C0B95750-0699-B8AD-4156-C511281ECA39}"/>
                </a:ext>
              </a:extLst>
            </p:cNvPr>
            <p:cNvSpPr/>
            <p:nvPr/>
          </p:nvSpPr>
          <p:spPr>
            <a:xfrm>
              <a:off x="2356400" y="875175"/>
              <a:ext cx="414650" cy="74650"/>
            </a:xfrm>
            <a:custGeom>
              <a:avLst/>
              <a:gdLst/>
              <a:ahLst/>
              <a:cxnLst/>
              <a:rect l="l" t="t" r="r" b="b"/>
              <a:pathLst>
                <a:path w="16586" h="2986" extrusionOk="0">
                  <a:moveTo>
                    <a:pt x="8294" y="708"/>
                  </a:moveTo>
                  <a:cubicBezTo>
                    <a:pt x="12482" y="708"/>
                    <a:pt x="15156" y="1162"/>
                    <a:pt x="15782" y="1493"/>
                  </a:cubicBezTo>
                  <a:cubicBezTo>
                    <a:pt x="15156" y="1825"/>
                    <a:pt x="12482" y="2276"/>
                    <a:pt x="8294" y="2276"/>
                  </a:cubicBezTo>
                  <a:cubicBezTo>
                    <a:pt x="4105" y="2276"/>
                    <a:pt x="1431" y="1825"/>
                    <a:pt x="806" y="1493"/>
                  </a:cubicBezTo>
                  <a:cubicBezTo>
                    <a:pt x="1433" y="1162"/>
                    <a:pt x="4107" y="708"/>
                    <a:pt x="8294" y="708"/>
                  </a:cubicBezTo>
                  <a:close/>
                  <a:moveTo>
                    <a:pt x="8294" y="602"/>
                  </a:moveTo>
                  <a:cubicBezTo>
                    <a:pt x="3849" y="602"/>
                    <a:pt x="1162" y="1097"/>
                    <a:pt x="672" y="1448"/>
                  </a:cubicBezTo>
                  <a:cubicBezTo>
                    <a:pt x="660" y="1461"/>
                    <a:pt x="652" y="1475"/>
                    <a:pt x="652" y="1493"/>
                  </a:cubicBezTo>
                  <a:cubicBezTo>
                    <a:pt x="652" y="1509"/>
                    <a:pt x="660" y="1526"/>
                    <a:pt x="672" y="1536"/>
                  </a:cubicBezTo>
                  <a:cubicBezTo>
                    <a:pt x="1162" y="1888"/>
                    <a:pt x="3849" y="2384"/>
                    <a:pt x="8294" y="2384"/>
                  </a:cubicBezTo>
                  <a:cubicBezTo>
                    <a:pt x="12738" y="2384"/>
                    <a:pt x="15427" y="1888"/>
                    <a:pt x="15915" y="1536"/>
                  </a:cubicBezTo>
                  <a:cubicBezTo>
                    <a:pt x="15929" y="1526"/>
                    <a:pt x="15937" y="1509"/>
                    <a:pt x="15937" y="1493"/>
                  </a:cubicBezTo>
                  <a:cubicBezTo>
                    <a:pt x="15937" y="1475"/>
                    <a:pt x="15929" y="1459"/>
                    <a:pt x="15915" y="1448"/>
                  </a:cubicBezTo>
                  <a:cubicBezTo>
                    <a:pt x="15427" y="1097"/>
                    <a:pt x="12738" y="602"/>
                    <a:pt x="8294" y="602"/>
                  </a:cubicBezTo>
                  <a:close/>
                  <a:moveTo>
                    <a:pt x="8294" y="106"/>
                  </a:moveTo>
                  <a:cubicBezTo>
                    <a:pt x="10426" y="106"/>
                    <a:pt x="12431" y="226"/>
                    <a:pt x="13942" y="442"/>
                  </a:cubicBezTo>
                  <a:cubicBezTo>
                    <a:pt x="16191" y="765"/>
                    <a:pt x="16480" y="1174"/>
                    <a:pt x="16480" y="1493"/>
                  </a:cubicBezTo>
                  <a:cubicBezTo>
                    <a:pt x="16480" y="1813"/>
                    <a:pt x="16191" y="2221"/>
                    <a:pt x="13942" y="2545"/>
                  </a:cubicBezTo>
                  <a:cubicBezTo>
                    <a:pt x="12431" y="2760"/>
                    <a:pt x="10426" y="2880"/>
                    <a:pt x="8294" y="2880"/>
                  </a:cubicBezTo>
                  <a:cubicBezTo>
                    <a:pt x="6163" y="2880"/>
                    <a:pt x="4156" y="2760"/>
                    <a:pt x="2645" y="2545"/>
                  </a:cubicBezTo>
                  <a:cubicBezTo>
                    <a:pt x="395" y="2221"/>
                    <a:pt x="109" y="1813"/>
                    <a:pt x="109" y="1493"/>
                  </a:cubicBezTo>
                  <a:cubicBezTo>
                    <a:pt x="109" y="1174"/>
                    <a:pt x="395" y="765"/>
                    <a:pt x="2645" y="442"/>
                  </a:cubicBezTo>
                  <a:cubicBezTo>
                    <a:pt x="4156" y="226"/>
                    <a:pt x="6163" y="106"/>
                    <a:pt x="8294" y="106"/>
                  </a:cubicBezTo>
                  <a:close/>
                  <a:moveTo>
                    <a:pt x="8294" y="0"/>
                  </a:moveTo>
                  <a:cubicBezTo>
                    <a:pt x="6157" y="0"/>
                    <a:pt x="4146" y="120"/>
                    <a:pt x="2630" y="336"/>
                  </a:cubicBezTo>
                  <a:cubicBezTo>
                    <a:pt x="320" y="668"/>
                    <a:pt x="1" y="1088"/>
                    <a:pt x="1" y="1493"/>
                  </a:cubicBezTo>
                  <a:cubicBezTo>
                    <a:pt x="1" y="1898"/>
                    <a:pt x="320" y="2319"/>
                    <a:pt x="2630" y="2648"/>
                  </a:cubicBezTo>
                  <a:cubicBezTo>
                    <a:pt x="4146" y="2866"/>
                    <a:pt x="6157" y="2986"/>
                    <a:pt x="8294" y="2986"/>
                  </a:cubicBezTo>
                  <a:cubicBezTo>
                    <a:pt x="10430" y="2986"/>
                    <a:pt x="12441" y="2866"/>
                    <a:pt x="13956" y="2648"/>
                  </a:cubicBezTo>
                  <a:cubicBezTo>
                    <a:pt x="16268" y="2317"/>
                    <a:pt x="16586" y="1898"/>
                    <a:pt x="16586" y="1493"/>
                  </a:cubicBezTo>
                  <a:cubicBezTo>
                    <a:pt x="16586" y="1088"/>
                    <a:pt x="16268" y="668"/>
                    <a:pt x="13956" y="336"/>
                  </a:cubicBezTo>
                  <a:cubicBezTo>
                    <a:pt x="12441" y="120"/>
                    <a:pt x="10430" y="0"/>
                    <a:pt x="82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7" name="Google Shape;527;p24">
            <a:extLst>
              <a:ext uri="{FF2B5EF4-FFF2-40B4-BE49-F238E27FC236}">
                <a16:creationId xmlns:a16="http://schemas.microsoft.com/office/drawing/2014/main" id="{99DF6982-302C-FF97-9A6A-D02921910DE0}"/>
              </a:ext>
            </a:extLst>
          </p:cNvPr>
          <p:cNvGrpSpPr/>
          <p:nvPr/>
        </p:nvGrpSpPr>
        <p:grpSpPr>
          <a:xfrm>
            <a:off x="5960921" y="2119151"/>
            <a:ext cx="2305516" cy="3066738"/>
            <a:chOff x="4614075" y="963025"/>
            <a:chExt cx="1577775" cy="2208850"/>
          </a:xfrm>
        </p:grpSpPr>
        <p:sp>
          <p:nvSpPr>
            <p:cNvPr id="2178" name="Google Shape;528;p24">
              <a:extLst>
                <a:ext uri="{FF2B5EF4-FFF2-40B4-BE49-F238E27FC236}">
                  <a16:creationId xmlns:a16="http://schemas.microsoft.com/office/drawing/2014/main" id="{CE85DA76-9177-3E4A-C4A4-7EFCAEFDB8F1}"/>
                </a:ext>
              </a:extLst>
            </p:cNvPr>
            <p:cNvSpPr/>
            <p:nvPr/>
          </p:nvSpPr>
          <p:spPr>
            <a:xfrm>
              <a:off x="5052650" y="1106325"/>
              <a:ext cx="386175" cy="377250"/>
            </a:xfrm>
            <a:custGeom>
              <a:avLst/>
              <a:gdLst/>
              <a:ahLst/>
              <a:cxnLst/>
              <a:rect l="l" t="t" r="r" b="b"/>
              <a:pathLst>
                <a:path w="15447" h="15090" extrusionOk="0">
                  <a:moveTo>
                    <a:pt x="11866" y="0"/>
                  </a:moveTo>
                  <a:cubicBezTo>
                    <a:pt x="5240" y="0"/>
                    <a:pt x="0" y="3811"/>
                    <a:pt x="0" y="3811"/>
                  </a:cubicBezTo>
                  <a:cubicBezTo>
                    <a:pt x="2768" y="7116"/>
                    <a:pt x="1391" y="15090"/>
                    <a:pt x="1391" y="15090"/>
                  </a:cubicBezTo>
                  <a:lnTo>
                    <a:pt x="2331" y="14502"/>
                  </a:lnTo>
                  <a:cubicBezTo>
                    <a:pt x="2182" y="10658"/>
                    <a:pt x="5723" y="9672"/>
                    <a:pt x="5723" y="9672"/>
                  </a:cubicBezTo>
                  <a:cubicBezTo>
                    <a:pt x="5096" y="7698"/>
                    <a:pt x="6925" y="7472"/>
                    <a:pt x="7796" y="7472"/>
                  </a:cubicBezTo>
                  <a:cubicBezTo>
                    <a:pt x="8055" y="7472"/>
                    <a:pt x="8229" y="7492"/>
                    <a:pt x="8229" y="7492"/>
                  </a:cubicBezTo>
                  <a:cubicBezTo>
                    <a:pt x="6931" y="3716"/>
                    <a:pt x="11157" y="3511"/>
                    <a:pt x="12091" y="3511"/>
                  </a:cubicBezTo>
                  <a:cubicBezTo>
                    <a:pt x="12205" y="3511"/>
                    <a:pt x="12270" y="3514"/>
                    <a:pt x="12270" y="3514"/>
                  </a:cubicBezTo>
                  <a:cubicBezTo>
                    <a:pt x="11464" y="1793"/>
                    <a:pt x="15446" y="390"/>
                    <a:pt x="15446" y="390"/>
                  </a:cubicBezTo>
                  <a:cubicBezTo>
                    <a:pt x="14224" y="117"/>
                    <a:pt x="13024" y="0"/>
                    <a:pt x="118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529;p24">
              <a:extLst>
                <a:ext uri="{FF2B5EF4-FFF2-40B4-BE49-F238E27FC236}">
                  <a16:creationId xmlns:a16="http://schemas.microsoft.com/office/drawing/2014/main" id="{AFCBC314-730B-4059-4F12-D90F630B7997}"/>
                </a:ext>
              </a:extLst>
            </p:cNvPr>
            <p:cNvSpPr/>
            <p:nvPr/>
          </p:nvSpPr>
          <p:spPr>
            <a:xfrm>
              <a:off x="5052400" y="1094175"/>
              <a:ext cx="389575" cy="380500"/>
            </a:xfrm>
            <a:custGeom>
              <a:avLst/>
              <a:gdLst/>
              <a:ahLst/>
              <a:cxnLst/>
              <a:rect l="l" t="t" r="r" b="b"/>
              <a:pathLst>
                <a:path w="15583" h="15220" extrusionOk="0">
                  <a:moveTo>
                    <a:pt x="11958" y="134"/>
                  </a:moveTo>
                  <a:cubicBezTo>
                    <a:pt x="13035" y="134"/>
                    <a:pt x="14147" y="236"/>
                    <a:pt x="15277" y="471"/>
                  </a:cubicBezTo>
                  <a:cubicBezTo>
                    <a:pt x="14629" y="726"/>
                    <a:pt x="12719" y="1551"/>
                    <a:pt x="12261" y="2641"/>
                  </a:cubicBezTo>
                  <a:cubicBezTo>
                    <a:pt x="12139" y="2934"/>
                    <a:pt x="12131" y="3225"/>
                    <a:pt x="12235" y="3508"/>
                  </a:cubicBezTo>
                  <a:cubicBezTo>
                    <a:pt x="12201" y="3507"/>
                    <a:pt x="12160" y="3506"/>
                    <a:pt x="12112" y="3506"/>
                  </a:cubicBezTo>
                  <a:cubicBezTo>
                    <a:pt x="11418" y="3506"/>
                    <a:pt x="9344" y="3623"/>
                    <a:pt x="8422" y="4852"/>
                  </a:cubicBezTo>
                  <a:cubicBezTo>
                    <a:pt x="7925" y="5517"/>
                    <a:pt x="7850" y="6400"/>
                    <a:pt x="8200" y="7480"/>
                  </a:cubicBezTo>
                  <a:cubicBezTo>
                    <a:pt x="8120" y="7474"/>
                    <a:pt x="8000" y="7467"/>
                    <a:pt x="7853" y="7467"/>
                  </a:cubicBezTo>
                  <a:cubicBezTo>
                    <a:pt x="7294" y="7467"/>
                    <a:pt x="6357" y="7561"/>
                    <a:pt x="5884" y="8137"/>
                  </a:cubicBezTo>
                  <a:cubicBezTo>
                    <a:pt x="5572" y="8515"/>
                    <a:pt x="5514" y="9038"/>
                    <a:pt x="5707" y="9690"/>
                  </a:cubicBezTo>
                  <a:cubicBezTo>
                    <a:pt x="5223" y="9853"/>
                    <a:pt x="2215" y="10998"/>
                    <a:pt x="2331" y="14529"/>
                  </a:cubicBezTo>
                  <a:lnTo>
                    <a:pt x="1546" y="15021"/>
                  </a:lnTo>
                  <a:cubicBezTo>
                    <a:pt x="1715" y="13925"/>
                    <a:pt x="2656" y="6961"/>
                    <a:pt x="165" y="3886"/>
                  </a:cubicBezTo>
                  <a:cubicBezTo>
                    <a:pt x="757" y="3476"/>
                    <a:pt x="5776" y="134"/>
                    <a:pt x="11958" y="134"/>
                  </a:cubicBezTo>
                  <a:close/>
                  <a:moveTo>
                    <a:pt x="11962" y="0"/>
                  </a:moveTo>
                  <a:cubicBezTo>
                    <a:pt x="5368" y="0"/>
                    <a:pt x="91" y="3774"/>
                    <a:pt x="29" y="3819"/>
                  </a:cubicBezTo>
                  <a:cubicBezTo>
                    <a:pt x="14" y="3831"/>
                    <a:pt x="4" y="3847"/>
                    <a:pt x="2" y="3866"/>
                  </a:cubicBezTo>
                  <a:cubicBezTo>
                    <a:pt x="0" y="3884"/>
                    <a:pt x="6" y="3902"/>
                    <a:pt x="16" y="3917"/>
                  </a:cubicBezTo>
                  <a:cubicBezTo>
                    <a:pt x="2733" y="7160"/>
                    <a:pt x="1405" y="15063"/>
                    <a:pt x="1393" y="15143"/>
                  </a:cubicBezTo>
                  <a:cubicBezTo>
                    <a:pt x="1387" y="15169"/>
                    <a:pt x="1399" y="15196"/>
                    <a:pt x="1422" y="15210"/>
                  </a:cubicBezTo>
                  <a:cubicBezTo>
                    <a:pt x="1432" y="15218"/>
                    <a:pt x="1444" y="15220"/>
                    <a:pt x="1458" y="15220"/>
                  </a:cubicBezTo>
                  <a:cubicBezTo>
                    <a:pt x="1471" y="15220"/>
                    <a:pt x="1483" y="15218"/>
                    <a:pt x="1493" y="15210"/>
                  </a:cubicBezTo>
                  <a:lnTo>
                    <a:pt x="2432" y="14622"/>
                  </a:lnTo>
                  <a:cubicBezTo>
                    <a:pt x="2453" y="14610"/>
                    <a:pt x="2465" y="14585"/>
                    <a:pt x="2465" y="14563"/>
                  </a:cubicBezTo>
                  <a:cubicBezTo>
                    <a:pt x="2319" y="10817"/>
                    <a:pt x="5772" y="9808"/>
                    <a:pt x="5808" y="9800"/>
                  </a:cubicBezTo>
                  <a:cubicBezTo>
                    <a:pt x="5825" y="9794"/>
                    <a:pt x="5839" y="9782"/>
                    <a:pt x="5849" y="9768"/>
                  </a:cubicBezTo>
                  <a:cubicBezTo>
                    <a:pt x="5857" y="9751"/>
                    <a:pt x="5859" y="9733"/>
                    <a:pt x="5853" y="9715"/>
                  </a:cubicBezTo>
                  <a:cubicBezTo>
                    <a:pt x="5652" y="9076"/>
                    <a:pt x="5697" y="8576"/>
                    <a:pt x="5985" y="8222"/>
                  </a:cubicBezTo>
                  <a:cubicBezTo>
                    <a:pt x="6424" y="7689"/>
                    <a:pt x="7330" y="7603"/>
                    <a:pt x="7865" y="7603"/>
                  </a:cubicBezTo>
                  <a:cubicBezTo>
                    <a:pt x="8114" y="7603"/>
                    <a:pt x="8282" y="7621"/>
                    <a:pt x="8287" y="7622"/>
                  </a:cubicBezTo>
                  <a:cubicBezTo>
                    <a:pt x="8290" y="7622"/>
                    <a:pt x="8292" y="7622"/>
                    <a:pt x="8294" y="7622"/>
                  </a:cubicBezTo>
                  <a:cubicBezTo>
                    <a:pt x="8314" y="7622"/>
                    <a:pt x="8334" y="7614"/>
                    <a:pt x="8349" y="7598"/>
                  </a:cubicBezTo>
                  <a:cubicBezTo>
                    <a:pt x="8363" y="7579"/>
                    <a:pt x="8367" y="7555"/>
                    <a:pt x="8359" y="7535"/>
                  </a:cubicBezTo>
                  <a:cubicBezTo>
                    <a:pt x="7989" y="6455"/>
                    <a:pt x="8045" y="5578"/>
                    <a:pt x="8530" y="4933"/>
                  </a:cubicBezTo>
                  <a:cubicBezTo>
                    <a:pt x="9434" y="3725"/>
                    <a:pt x="11587" y="3642"/>
                    <a:pt x="12181" y="3642"/>
                  </a:cubicBezTo>
                  <a:cubicBezTo>
                    <a:pt x="12276" y="3642"/>
                    <a:pt x="12331" y="3644"/>
                    <a:pt x="12335" y="3644"/>
                  </a:cubicBezTo>
                  <a:cubicBezTo>
                    <a:pt x="12357" y="3644"/>
                    <a:pt x="12379" y="3634"/>
                    <a:pt x="12392" y="3616"/>
                  </a:cubicBezTo>
                  <a:cubicBezTo>
                    <a:pt x="12406" y="3595"/>
                    <a:pt x="12408" y="3571"/>
                    <a:pt x="12398" y="3551"/>
                  </a:cubicBezTo>
                  <a:cubicBezTo>
                    <a:pt x="12267" y="3272"/>
                    <a:pt x="12263" y="2985"/>
                    <a:pt x="12385" y="2694"/>
                  </a:cubicBezTo>
                  <a:cubicBezTo>
                    <a:pt x="12904" y="1456"/>
                    <a:pt x="15509" y="526"/>
                    <a:pt x="15536" y="516"/>
                  </a:cubicBezTo>
                  <a:cubicBezTo>
                    <a:pt x="15564" y="506"/>
                    <a:pt x="15582" y="480"/>
                    <a:pt x="15580" y="449"/>
                  </a:cubicBezTo>
                  <a:cubicBezTo>
                    <a:pt x="15578" y="421"/>
                    <a:pt x="15556" y="396"/>
                    <a:pt x="15527" y="388"/>
                  </a:cubicBezTo>
                  <a:cubicBezTo>
                    <a:pt x="14312" y="116"/>
                    <a:pt x="13117" y="0"/>
                    <a:pt x="119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530;p24">
              <a:extLst>
                <a:ext uri="{FF2B5EF4-FFF2-40B4-BE49-F238E27FC236}">
                  <a16:creationId xmlns:a16="http://schemas.microsoft.com/office/drawing/2014/main" id="{C4BB41ED-FD3F-4660-8BBC-87C8F208C515}"/>
                </a:ext>
              </a:extLst>
            </p:cNvPr>
            <p:cNvSpPr/>
            <p:nvPr/>
          </p:nvSpPr>
          <p:spPr>
            <a:xfrm>
              <a:off x="5229125" y="1158000"/>
              <a:ext cx="84325" cy="18400"/>
            </a:xfrm>
            <a:custGeom>
              <a:avLst/>
              <a:gdLst/>
              <a:ahLst/>
              <a:cxnLst/>
              <a:rect l="l" t="t" r="r" b="b"/>
              <a:pathLst>
                <a:path w="3373" h="736" extrusionOk="0">
                  <a:moveTo>
                    <a:pt x="2957" y="1"/>
                  </a:moveTo>
                  <a:cubicBezTo>
                    <a:pt x="2515" y="1"/>
                    <a:pt x="1623" y="94"/>
                    <a:pt x="53" y="605"/>
                  </a:cubicBezTo>
                  <a:cubicBezTo>
                    <a:pt x="19" y="617"/>
                    <a:pt x="0" y="654"/>
                    <a:pt x="10" y="688"/>
                  </a:cubicBezTo>
                  <a:cubicBezTo>
                    <a:pt x="21" y="717"/>
                    <a:pt x="47" y="735"/>
                    <a:pt x="76" y="735"/>
                  </a:cubicBezTo>
                  <a:cubicBezTo>
                    <a:pt x="82" y="735"/>
                    <a:pt x="88" y="735"/>
                    <a:pt x="96" y="731"/>
                  </a:cubicBezTo>
                  <a:cubicBezTo>
                    <a:pt x="1655" y="223"/>
                    <a:pt x="2539" y="136"/>
                    <a:pt x="2963" y="136"/>
                  </a:cubicBezTo>
                  <a:cubicBezTo>
                    <a:pt x="3182" y="136"/>
                    <a:pt x="3278" y="159"/>
                    <a:pt x="3281" y="160"/>
                  </a:cubicBezTo>
                  <a:cubicBezTo>
                    <a:pt x="3287" y="161"/>
                    <a:pt x="3293" y="162"/>
                    <a:pt x="3299" y="162"/>
                  </a:cubicBezTo>
                  <a:cubicBezTo>
                    <a:pt x="3329" y="162"/>
                    <a:pt x="3355" y="142"/>
                    <a:pt x="3362" y="113"/>
                  </a:cubicBezTo>
                  <a:cubicBezTo>
                    <a:pt x="3372" y="76"/>
                    <a:pt x="3352" y="40"/>
                    <a:pt x="3315" y="32"/>
                  </a:cubicBezTo>
                  <a:cubicBezTo>
                    <a:pt x="3304" y="28"/>
                    <a:pt x="3196" y="1"/>
                    <a:pt x="2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531;p24">
              <a:extLst>
                <a:ext uri="{FF2B5EF4-FFF2-40B4-BE49-F238E27FC236}">
                  <a16:creationId xmlns:a16="http://schemas.microsoft.com/office/drawing/2014/main" id="{C0D1225C-548B-44BC-9B35-F38D08062D2F}"/>
                </a:ext>
              </a:extLst>
            </p:cNvPr>
            <p:cNvSpPr/>
            <p:nvPr/>
          </p:nvSpPr>
          <p:spPr>
            <a:xfrm>
              <a:off x="5077150" y="1197200"/>
              <a:ext cx="42225" cy="176250"/>
            </a:xfrm>
            <a:custGeom>
              <a:avLst/>
              <a:gdLst/>
              <a:ahLst/>
              <a:cxnLst/>
              <a:rect l="l" t="t" r="r" b="b"/>
              <a:pathLst>
                <a:path w="1689" h="7050" extrusionOk="0">
                  <a:moveTo>
                    <a:pt x="74" y="0"/>
                  </a:moveTo>
                  <a:cubicBezTo>
                    <a:pt x="57" y="0"/>
                    <a:pt x="41" y="6"/>
                    <a:pt x="29" y="17"/>
                  </a:cubicBezTo>
                  <a:cubicBezTo>
                    <a:pt x="3" y="42"/>
                    <a:pt x="1" y="84"/>
                    <a:pt x="25" y="113"/>
                  </a:cubicBezTo>
                  <a:cubicBezTo>
                    <a:pt x="41" y="129"/>
                    <a:pt x="1552" y="1839"/>
                    <a:pt x="1306" y="6981"/>
                  </a:cubicBezTo>
                  <a:cubicBezTo>
                    <a:pt x="1304" y="7017"/>
                    <a:pt x="1333" y="7050"/>
                    <a:pt x="1369" y="7050"/>
                  </a:cubicBezTo>
                  <a:lnTo>
                    <a:pt x="1371" y="7050"/>
                  </a:lnTo>
                  <a:cubicBezTo>
                    <a:pt x="1408" y="7050"/>
                    <a:pt x="1436" y="7023"/>
                    <a:pt x="1438" y="6987"/>
                  </a:cubicBezTo>
                  <a:cubicBezTo>
                    <a:pt x="1689" y="1781"/>
                    <a:pt x="188" y="90"/>
                    <a:pt x="123" y="21"/>
                  </a:cubicBezTo>
                  <a:cubicBezTo>
                    <a:pt x="110" y="7"/>
                    <a:pt x="92" y="0"/>
                    <a:pt x="74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532;p24">
              <a:extLst>
                <a:ext uri="{FF2B5EF4-FFF2-40B4-BE49-F238E27FC236}">
                  <a16:creationId xmlns:a16="http://schemas.microsoft.com/office/drawing/2014/main" id="{E9F085C8-0946-0BC9-D6E4-52423717770A}"/>
                </a:ext>
              </a:extLst>
            </p:cNvPr>
            <p:cNvSpPr/>
            <p:nvPr/>
          </p:nvSpPr>
          <p:spPr>
            <a:xfrm>
              <a:off x="5180925" y="1261725"/>
              <a:ext cx="56150" cy="13100"/>
            </a:xfrm>
            <a:custGeom>
              <a:avLst/>
              <a:gdLst/>
              <a:ahLst/>
              <a:cxnLst/>
              <a:rect l="l" t="t" r="r" b="b"/>
              <a:pathLst>
                <a:path w="2246" h="524" extrusionOk="0">
                  <a:moveTo>
                    <a:pt x="2158" y="1"/>
                  </a:moveTo>
                  <a:cubicBezTo>
                    <a:pt x="1986" y="1"/>
                    <a:pt x="842" y="26"/>
                    <a:pt x="49" y="395"/>
                  </a:cubicBezTo>
                  <a:cubicBezTo>
                    <a:pt x="15" y="412"/>
                    <a:pt x="0" y="452"/>
                    <a:pt x="17" y="485"/>
                  </a:cubicBezTo>
                  <a:cubicBezTo>
                    <a:pt x="27" y="509"/>
                    <a:pt x="51" y="523"/>
                    <a:pt x="78" y="523"/>
                  </a:cubicBezTo>
                  <a:cubicBezTo>
                    <a:pt x="86" y="523"/>
                    <a:pt x="96" y="521"/>
                    <a:pt x="104" y="517"/>
                  </a:cubicBezTo>
                  <a:cubicBezTo>
                    <a:pt x="916" y="139"/>
                    <a:pt x="2156" y="135"/>
                    <a:pt x="2178" y="135"/>
                  </a:cubicBezTo>
                  <a:cubicBezTo>
                    <a:pt x="2215" y="135"/>
                    <a:pt x="2246" y="105"/>
                    <a:pt x="2246" y="68"/>
                  </a:cubicBezTo>
                  <a:cubicBezTo>
                    <a:pt x="2246" y="31"/>
                    <a:pt x="2215" y="1"/>
                    <a:pt x="2178" y="1"/>
                  </a:cubicBezTo>
                  <a:cubicBezTo>
                    <a:pt x="2176" y="1"/>
                    <a:pt x="2169" y="1"/>
                    <a:pt x="2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533;p24">
              <a:extLst>
                <a:ext uri="{FF2B5EF4-FFF2-40B4-BE49-F238E27FC236}">
                  <a16:creationId xmlns:a16="http://schemas.microsoft.com/office/drawing/2014/main" id="{19E0989F-0A0B-2674-9510-1E2726A48110}"/>
                </a:ext>
              </a:extLst>
            </p:cNvPr>
            <p:cNvSpPr/>
            <p:nvPr/>
          </p:nvSpPr>
          <p:spPr>
            <a:xfrm>
              <a:off x="5161250" y="1185450"/>
              <a:ext cx="49600" cy="24150"/>
            </a:xfrm>
            <a:custGeom>
              <a:avLst/>
              <a:gdLst/>
              <a:ahLst/>
              <a:cxnLst/>
              <a:rect l="l" t="t" r="r" b="b"/>
              <a:pathLst>
                <a:path w="1984" h="966" extrusionOk="0">
                  <a:moveTo>
                    <a:pt x="1908" y="1"/>
                  </a:moveTo>
                  <a:cubicBezTo>
                    <a:pt x="1898" y="1"/>
                    <a:pt x="1889" y="3"/>
                    <a:pt x="1879" y="7"/>
                  </a:cubicBezTo>
                  <a:lnTo>
                    <a:pt x="49" y="837"/>
                  </a:lnTo>
                  <a:cubicBezTo>
                    <a:pt x="17" y="853"/>
                    <a:pt x="0" y="892"/>
                    <a:pt x="17" y="925"/>
                  </a:cubicBezTo>
                  <a:cubicBezTo>
                    <a:pt x="27" y="951"/>
                    <a:pt x="51" y="965"/>
                    <a:pt x="78" y="965"/>
                  </a:cubicBezTo>
                  <a:cubicBezTo>
                    <a:pt x="86" y="965"/>
                    <a:pt x="96" y="963"/>
                    <a:pt x="104" y="959"/>
                  </a:cubicBezTo>
                  <a:lnTo>
                    <a:pt x="1934" y="129"/>
                  </a:lnTo>
                  <a:cubicBezTo>
                    <a:pt x="1967" y="113"/>
                    <a:pt x="1983" y="74"/>
                    <a:pt x="1967" y="40"/>
                  </a:cubicBezTo>
                  <a:cubicBezTo>
                    <a:pt x="1956" y="16"/>
                    <a:pt x="1933" y="1"/>
                    <a:pt x="1908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534;p24">
              <a:extLst>
                <a:ext uri="{FF2B5EF4-FFF2-40B4-BE49-F238E27FC236}">
                  <a16:creationId xmlns:a16="http://schemas.microsoft.com/office/drawing/2014/main" id="{A0F7B47A-4753-3CDA-D12F-90EE001CC071}"/>
                </a:ext>
              </a:extLst>
            </p:cNvPr>
            <p:cNvSpPr/>
            <p:nvPr/>
          </p:nvSpPr>
          <p:spPr>
            <a:xfrm>
              <a:off x="5306950" y="1137975"/>
              <a:ext cx="483850" cy="267375"/>
            </a:xfrm>
            <a:custGeom>
              <a:avLst/>
              <a:gdLst/>
              <a:ahLst/>
              <a:cxnLst/>
              <a:rect l="l" t="t" r="r" b="b"/>
              <a:pathLst>
                <a:path w="19354" h="10695" extrusionOk="0">
                  <a:moveTo>
                    <a:pt x="6240" y="1"/>
                  </a:moveTo>
                  <a:cubicBezTo>
                    <a:pt x="4943" y="1"/>
                    <a:pt x="4139" y="109"/>
                    <a:pt x="4139" y="109"/>
                  </a:cubicBezTo>
                  <a:cubicBezTo>
                    <a:pt x="5004" y="4333"/>
                    <a:pt x="1" y="10694"/>
                    <a:pt x="1" y="10694"/>
                  </a:cubicBezTo>
                  <a:lnTo>
                    <a:pt x="1107" y="10623"/>
                  </a:lnTo>
                  <a:cubicBezTo>
                    <a:pt x="2259" y="8277"/>
                    <a:pt x="4283" y="7901"/>
                    <a:pt x="5463" y="7901"/>
                  </a:cubicBezTo>
                  <a:cubicBezTo>
                    <a:pt x="6020" y="7901"/>
                    <a:pt x="6389" y="7985"/>
                    <a:pt x="6389" y="7985"/>
                  </a:cubicBezTo>
                  <a:cubicBezTo>
                    <a:pt x="6594" y="6908"/>
                    <a:pt x="7171" y="6589"/>
                    <a:pt x="7783" y="6589"/>
                  </a:cubicBezTo>
                  <a:cubicBezTo>
                    <a:pt x="8670" y="6589"/>
                    <a:pt x="9628" y="7259"/>
                    <a:pt x="9628" y="7259"/>
                  </a:cubicBezTo>
                  <a:cubicBezTo>
                    <a:pt x="9949" y="5325"/>
                    <a:pt x="11032" y="4781"/>
                    <a:pt x="12149" y="4781"/>
                  </a:cubicBezTo>
                  <a:cubicBezTo>
                    <a:pt x="13584" y="4781"/>
                    <a:pt x="15075" y="5679"/>
                    <a:pt x="15075" y="5679"/>
                  </a:cubicBezTo>
                  <a:cubicBezTo>
                    <a:pt x="15140" y="4559"/>
                    <a:pt x="16620" y="4330"/>
                    <a:pt x="17822" y="4330"/>
                  </a:cubicBezTo>
                  <a:cubicBezTo>
                    <a:pt x="18655" y="4330"/>
                    <a:pt x="19354" y="4440"/>
                    <a:pt x="19354" y="4440"/>
                  </a:cubicBezTo>
                  <a:cubicBezTo>
                    <a:pt x="14914" y="582"/>
                    <a:pt x="9249" y="1"/>
                    <a:pt x="62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535;p24">
              <a:extLst>
                <a:ext uri="{FF2B5EF4-FFF2-40B4-BE49-F238E27FC236}">
                  <a16:creationId xmlns:a16="http://schemas.microsoft.com/office/drawing/2014/main" id="{2712733E-63E4-4F38-BFAA-7342789E6537}"/>
                </a:ext>
              </a:extLst>
            </p:cNvPr>
            <p:cNvSpPr/>
            <p:nvPr/>
          </p:nvSpPr>
          <p:spPr>
            <a:xfrm>
              <a:off x="5311425" y="1127850"/>
              <a:ext cx="487450" cy="270525"/>
            </a:xfrm>
            <a:custGeom>
              <a:avLst/>
              <a:gdLst/>
              <a:ahLst/>
              <a:cxnLst/>
              <a:rect l="l" t="t" r="r" b="b"/>
              <a:pathLst>
                <a:path w="19498" h="10821" extrusionOk="0">
                  <a:moveTo>
                    <a:pt x="6258" y="134"/>
                  </a:moveTo>
                  <a:cubicBezTo>
                    <a:pt x="9212" y="134"/>
                    <a:pt x="14809" y="690"/>
                    <a:pt x="19209" y="4404"/>
                  </a:cubicBezTo>
                  <a:cubicBezTo>
                    <a:pt x="18935" y="4370"/>
                    <a:pt x="18444" y="4322"/>
                    <a:pt x="17894" y="4322"/>
                  </a:cubicBezTo>
                  <a:cubicBezTo>
                    <a:pt x="17056" y="4322"/>
                    <a:pt x="16082" y="4434"/>
                    <a:pt x="15526" y="4882"/>
                  </a:cubicBezTo>
                  <a:cubicBezTo>
                    <a:pt x="15278" y="5079"/>
                    <a:pt x="15132" y="5331"/>
                    <a:pt x="15091" y="5630"/>
                  </a:cubicBezTo>
                  <a:cubicBezTo>
                    <a:pt x="14741" y="5434"/>
                    <a:pt x="13473" y="4773"/>
                    <a:pt x="12229" y="4773"/>
                  </a:cubicBezTo>
                  <a:cubicBezTo>
                    <a:pt x="11840" y="4773"/>
                    <a:pt x="11452" y="4837"/>
                    <a:pt x="11097" y="5002"/>
                  </a:cubicBezTo>
                  <a:cubicBezTo>
                    <a:pt x="10344" y="5348"/>
                    <a:pt x="9858" y="6090"/>
                    <a:pt x="9653" y="7206"/>
                  </a:cubicBezTo>
                  <a:cubicBezTo>
                    <a:pt x="9393" y="7041"/>
                    <a:pt x="8607" y="6582"/>
                    <a:pt x="7857" y="6582"/>
                  </a:cubicBezTo>
                  <a:cubicBezTo>
                    <a:pt x="7667" y="6582"/>
                    <a:pt x="7478" y="6612"/>
                    <a:pt x="7302" y="6684"/>
                  </a:cubicBezTo>
                  <a:cubicBezTo>
                    <a:pt x="6848" y="6869"/>
                    <a:pt x="6547" y="7300"/>
                    <a:pt x="6407" y="7967"/>
                  </a:cubicBezTo>
                  <a:cubicBezTo>
                    <a:pt x="6277" y="7944"/>
                    <a:pt x="5969" y="7899"/>
                    <a:pt x="5555" y="7899"/>
                  </a:cubicBezTo>
                  <a:cubicBezTo>
                    <a:pt x="4366" y="7899"/>
                    <a:pt x="2307" y="8272"/>
                    <a:pt x="1138" y="10619"/>
                  </a:cubicBezTo>
                  <a:lnTo>
                    <a:pt x="214" y="10678"/>
                  </a:lnTo>
                  <a:cubicBezTo>
                    <a:pt x="884" y="9793"/>
                    <a:pt x="5022" y="4115"/>
                    <a:pt x="4290" y="227"/>
                  </a:cubicBezTo>
                  <a:cubicBezTo>
                    <a:pt x="4509" y="202"/>
                    <a:pt x="5220" y="134"/>
                    <a:pt x="6258" y="134"/>
                  </a:cubicBezTo>
                  <a:close/>
                  <a:moveTo>
                    <a:pt x="6254" y="1"/>
                  </a:moveTo>
                  <a:cubicBezTo>
                    <a:pt x="5007" y="1"/>
                    <a:pt x="4229" y="99"/>
                    <a:pt x="4203" y="103"/>
                  </a:cubicBezTo>
                  <a:cubicBezTo>
                    <a:pt x="4184" y="105"/>
                    <a:pt x="4168" y="115"/>
                    <a:pt x="4158" y="129"/>
                  </a:cubicBezTo>
                  <a:cubicBezTo>
                    <a:pt x="4148" y="145"/>
                    <a:pt x="4144" y="164"/>
                    <a:pt x="4146" y="182"/>
                  </a:cubicBezTo>
                  <a:cubicBezTo>
                    <a:pt x="4994" y="4327"/>
                    <a:pt x="70" y="10650"/>
                    <a:pt x="21" y="10713"/>
                  </a:cubicBezTo>
                  <a:cubicBezTo>
                    <a:pt x="5" y="10733"/>
                    <a:pt x="1" y="10761"/>
                    <a:pt x="13" y="10786"/>
                  </a:cubicBezTo>
                  <a:cubicBezTo>
                    <a:pt x="25" y="10808"/>
                    <a:pt x="48" y="10820"/>
                    <a:pt x="72" y="10820"/>
                  </a:cubicBezTo>
                  <a:lnTo>
                    <a:pt x="76" y="10820"/>
                  </a:lnTo>
                  <a:lnTo>
                    <a:pt x="1184" y="10749"/>
                  </a:lnTo>
                  <a:cubicBezTo>
                    <a:pt x="1207" y="10747"/>
                    <a:pt x="1229" y="10733"/>
                    <a:pt x="1239" y="10713"/>
                  </a:cubicBezTo>
                  <a:cubicBezTo>
                    <a:pt x="2377" y="8397"/>
                    <a:pt x="4396" y="8032"/>
                    <a:pt x="5557" y="8032"/>
                  </a:cubicBezTo>
                  <a:cubicBezTo>
                    <a:pt x="6084" y="8032"/>
                    <a:pt x="6434" y="8107"/>
                    <a:pt x="6446" y="8109"/>
                  </a:cubicBezTo>
                  <a:cubicBezTo>
                    <a:pt x="6450" y="8111"/>
                    <a:pt x="6455" y="8111"/>
                    <a:pt x="6459" y="8111"/>
                  </a:cubicBezTo>
                  <a:cubicBezTo>
                    <a:pt x="6472" y="8111"/>
                    <a:pt x="6485" y="8107"/>
                    <a:pt x="6497" y="8101"/>
                  </a:cubicBezTo>
                  <a:cubicBezTo>
                    <a:pt x="6511" y="8091"/>
                    <a:pt x="6521" y="8075"/>
                    <a:pt x="6525" y="8057"/>
                  </a:cubicBezTo>
                  <a:cubicBezTo>
                    <a:pt x="6651" y="7400"/>
                    <a:pt x="6928" y="6979"/>
                    <a:pt x="7351" y="6808"/>
                  </a:cubicBezTo>
                  <a:cubicBezTo>
                    <a:pt x="7509" y="6744"/>
                    <a:pt x="7679" y="6717"/>
                    <a:pt x="7853" y="6717"/>
                  </a:cubicBezTo>
                  <a:cubicBezTo>
                    <a:pt x="8709" y="6717"/>
                    <a:pt x="9651" y="7365"/>
                    <a:pt x="9663" y="7373"/>
                  </a:cubicBezTo>
                  <a:cubicBezTo>
                    <a:pt x="9674" y="7381"/>
                    <a:pt x="9687" y="7384"/>
                    <a:pt x="9700" y="7384"/>
                  </a:cubicBezTo>
                  <a:cubicBezTo>
                    <a:pt x="9709" y="7384"/>
                    <a:pt x="9718" y="7383"/>
                    <a:pt x="9726" y="7379"/>
                  </a:cubicBezTo>
                  <a:cubicBezTo>
                    <a:pt x="9748" y="7371"/>
                    <a:pt x="9763" y="7351"/>
                    <a:pt x="9767" y="7329"/>
                  </a:cubicBezTo>
                  <a:cubicBezTo>
                    <a:pt x="9954" y="6204"/>
                    <a:pt x="10420" y="5460"/>
                    <a:pt x="11152" y="5122"/>
                  </a:cubicBezTo>
                  <a:cubicBezTo>
                    <a:pt x="11482" y="4970"/>
                    <a:pt x="11846" y="4909"/>
                    <a:pt x="12214" y="4909"/>
                  </a:cubicBezTo>
                  <a:cubicBezTo>
                    <a:pt x="13617" y="4909"/>
                    <a:pt x="15094" y="5786"/>
                    <a:pt x="15111" y="5797"/>
                  </a:cubicBezTo>
                  <a:cubicBezTo>
                    <a:pt x="15122" y="5803"/>
                    <a:pt x="15134" y="5807"/>
                    <a:pt x="15146" y="5807"/>
                  </a:cubicBezTo>
                  <a:cubicBezTo>
                    <a:pt x="15157" y="5807"/>
                    <a:pt x="15168" y="5804"/>
                    <a:pt x="15178" y="5799"/>
                  </a:cubicBezTo>
                  <a:cubicBezTo>
                    <a:pt x="15199" y="5789"/>
                    <a:pt x="15211" y="5767"/>
                    <a:pt x="15213" y="5744"/>
                  </a:cubicBezTo>
                  <a:cubicBezTo>
                    <a:pt x="15231" y="5437"/>
                    <a:pt x="15363" y="5183"/>
                    <a:pt x="15610" y="4986"/>
                  </a:cubicBezTo>
                  <a:cubicBezTo>
                    <a:pt x="16131" y="4565"/>
                    <a:pt x="17076" y="4459"/>
                    <a:pt x="17893" y="4459"/>
                  </a:cubicBezTo>
                  <a:cubicBezTo>
                    <a:pt x="18711" y="4459"/>
                    <a:pt x="19401" y="4565"/>
                    <a:pt x="19415" y="4567"/>
                  </a:cubicBezTo>
                  <a:cubicBezTo>
                    <a:pt x="19417" y="4567"/>
                    <a:pt x="19419" y="4567"/>
                    <a:pt x="19421" y="4567"/>
                  </a:cubicBezTo>
                  <a:cubicBezTo>
                    <a:pt x="19447" y="4567"/>
                    <a:pt x="19474" y="4555"/>
                    <a:pt x="19486" y="4528"/>
                  </a:cubicBezTo>
                  <a:cubicBezTo>
                    <a:pt x="19498" y="4502"/>
                    <a:pt x="19492" y="4471"/>
                    <a:pt x="19470" y="4451"/>
                  </a:cubicBezTo>
                  <a:cubicBezTo>
                    <a:pt x="15011" y="575"/>
                    <a:pt x="9266" y="1"/>
                    <a:pt x="62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536;p24">
              <a:extLst>
                <a:ext uri="{FF2B5EF4-FFF2-40B4-BE49-F238E27FC236}">
                  <a16:creationId xmlns:a16="http://schemas.microsoft.com/office/drawing/2014/main" id="{F8076443-ADCE-38AD-09DC-8013ADE3F858}"/>
                </a:ext>
              </a:extLst>
            </p:cNvPr>
            <p:cNvSpPr/>
            <p:nvPr/>
          </p:nvSpPr>
          <p:spPr>
            <a:xfrm>
              <a:off x="5578300" y="1200125"/>
              <a:ext cx="81375" cy="29050"/>
            </a:xfrm>
            <a:custGeom>
              <a:avLst/>
              <a:gdLst/>
              <a:ahLst/>
              <a:cxnLst/>
              <a:rect l="l" t="t" r="r" b="b"/>
              <a:pathLst>
                <a:path w="3255" h="1162" extrusionOk="0">
                  <a:moveTo>
                    <a:pt x="69" y="0"/>
                  </a:moveTo>
                  <a:cubicBezTo>
                    <a:pt x="38" y="0"/>
                    <a:pt x="12" y="23"/>
                    <a:pt x="7" y="55"/>
                  </a:cubicBezTo>
                  <a:cubicBezTo>
                    <a:pt x="1" y="91"/>
                    <a:pt x="23" y="126"/>
                    <a:pt x="60" y="132"/>
                  </a:cubicBezTo>
                  <a:cubicBezTo>
                    <a:pt x="2508" y="580"/>
                    <a:pt x="3129" y="1137"/>
                    <a:pt x="3135" y="1143"/>
                  </a:cubicBezTo>
                  <a:cubicBezTo>
                    <a:pt x="3147" y="1155"/>
                    <a:pt x="3163" y="1161"/>
                    <a:pt x="3182" y="1161"/>
                  </a:cubicBezTo>
                  <a:cubicBezTo>
                    <a:pt x="3198" y="1161"/>
                    <a:pt x="3216" y="1155"/>
                    <a:pt x="3228" y="1141"/>
                  </a:cubicBezTo>
                  <a:cubicBezTo>
                    <a:pt x="3255" y="1114"/>
                    <a:pt x="3253" y="1072"/>
                    <a:pt x="3226" y="1047"/>
                  </a:cubicBezTo>
                  <a:cubicBezTo>
                    <a:pt x="3202" y="1023"/>
                    <a:pt x="2586" y="458"/>
                    <a:pt x="84" y="2"/>
                  </a:cubicBezTo>
                  <a:cubicBezTo>
                    <a:pt x="79" y="1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537;p24">
              <a:extLst>
                <a:ext uri="{FF2B5EF4-FFF2-40B4-BE49-F238E27FC236}">
                  <a16:creationId xmlns:a16="http://schemas.microsoft.com/office/drawing/2014/main" id="{F0FF35FF-F16E-643B-6951-0CA286E36A21}"/>
                </a:ext>
              </a:extLst>
            </p:cNvPr>
            <p:cNvSpPr/>
            <p:nvPr/>
          </p:nvSpPr>
          <p:spPr>
            <a:xfrm>
              <a:off x="5379300" y="1149150"/>
              <a:ext cx="70750" cy="170925"/>
            </a:xfrm>
            <a:custGeom>
              <a:avLst/>
              <a:gdLst/>
              <a:ahLst/>
              <a:cxnLst/>
              <a:rect l="l" t="t" r="r" b="b"/>
              <a:pathLst>
                <a:path w="2830" h="6837" extrusionOk="0">
                  <a:moveTo>
                    <a:pt x="2225" y="1"/>
                  </a:moveTo>
                  <a:cubicBezTo>
                    <a:pt x="2219" y="1"/>
                    <a:pt x="2213" y="2"/>
                    <a:pt x="2207" y="3"/>
                  </a:cubicBezTo>
                  <a:cubicBezTo>
                    <a:pt x="2171" y="11"/>
                    <a:pt x="2150" y="48"/>
                    <a:pt x="2159" y="83"/>
                  </a:cubicBezTo>
                  <a:cubicBezTo>
                    <a:pt x="2165" y="105"/>
                    <a:pt x="2681" y="2330"/>
                    <a:pt x="21" y="6735"/>
                  </a:cubicBezTo>
                  <a:cubicBezTo>
                    <a:pt x="1" y="6767"/>
                    <a:pt x="11" y="6808"/>
                    <a:pt x="44" y="6826"/>
                  </a:cubicBezTo>
                  <a:cubicBezTo>
                    <a:pt x="53" y="6832"/>
                    <a:pt x="65" y="6836"/>
                    <a:pt x="77" y="6836"/>
                  </a:cubicBezTo>
                  <a:lnTo>
                    <a:pt x="77" y="6836"/>
                  </a:lnTo>
                  <a:cubicBezTo>
                    <a:pt x="101" y="6836"/>
                    <a:pt x="121" y="6824"/>
                    <a:pt x="135" y="6804"/>
                  </a:cubicBezTo>
                  <a:cubicBezTo>
                    <a:pt x="2830" y="2342"/>
                    <a:pt x="2311" y="141"/>
                    <a:pt x="2289" y="50"/>
                  </a:cubicBezTo>
                  <a:cubicBezTo>
                    <a:pt x="2280" y="21"/>
                    <a:pt x="2255" y="1"/>
                    <a:pt x="2225" y="1"/>
                  </a:cubicBezTo>
                  <a:close/>
                  <a:moveTo>
                    <a:pt x="77" y="6836"/>
                  </a:moveTo>
                  <a:cubicBezTo>
                    <a:pt x="77" y="6836"/>
                    <a:pt x="76" y="6836"/>
                    <a:pt x="76" y="6836"/>
                  </a:cubicBezTo>
                  <a:lnTo>
                    <a:pt x="78" y="6836"/>
                  </a:lnTo>
                  <a:cubicBezTo>
                    <a:pt x="78" y="6836"/>
                    <a:pt x="78" y="6836"/>
                    <a:pt x="77" y="68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538;p24">
              <a:extLst>
                <a:ext uri="{FF2B5EF4-FFF2-40B4-BE49-F238E27FC236}">
                  <a16:creationId xmlns:a16="http://schemas.microsoft.com/office/drawing/2014/main" id="{BE2AB0E5-2012-FE16-E209-C1E949B10B31}"/>
                </a:ext>
              </a:extLst>
            </p:cNvPr>
            <p:cNvSpPr/>
            <p:nvPr/>
          </p:nvSpPr>
          <p:spPr>
            <a:xfrm>
              <a:off x="5489225" y="1263800"/>
              <a:ext cx="54475" cy="19825"/>
            </a:xfrm>
            <a:custGeom>
              <a:avLst/>
              <a:gdLst/>
              <a:ahLst/>
              <a:cxnLst/>
              <a:rect l="l" t="t" r="r" b="b"/>
              <a:pathLst>
                <a:path w="2179" h="793" extrusionOk="0">
                  <a:moveTo>
                    <a:pt x="66" y="1"/>
                  </a:moveTo>
                  <a:cubicBezTo>
                    <a:pt x="35" y="1"/>
                    <a:pt x="5" y="30"/>
                    <a:pt x="3" y="64"/>
                  </a:cubicBezTo>
                  <a:cubicBezTo>
                    <a:pt x="1" y="101"/>
                    <a:pt x="27" y="133"/>
                    <a:pt x="66" y="135"/>
                  </a:cubicBezTo>
                  <a:cubicBezTo>
                    <a:pt x="963" y="188"/>
                    <a:pt x="2061" y="778"/>
                    <a:pt x="2071" y="784"/>
                  </a:cubicBezTo>
                  <a:cubicBezTo>
                    <a:pt x="2081" y="790"/>
                    <a:pt x="2091" y="792"/>
                    <a:pt x="2104" y="792"/>
                  </a:cubicBezTo>
                  <a:cubicBezTo>
                    <a:pt x="2126" y="792"/>
                    <a:pt x="2150" y="780"/>
                    <a:pt x="2163" y="758"/>
                  </a:cubicBezTo>
                  <a:cubicBezTo>
                    <a:pt x="2179" y="725"/>
                    <a:pt x="2167" y="685"/>
                    <a:pt x="2134" y="666"/>
                  </a:cubicBezTo>
                  <a:cubicBezTo>
                    <a:pt x="2089" y="642"/>
                    <a:pt x="999" y="56"/>
                    <a:pt x="72" y="1"/>
                  </a:cubicBezTo>
                  <a:cubicBezTo>
                    <a:pt x="70" y="1"/>
                    <a:pt x="68" y="1"/>
                    <a:pt x="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539;p24">
              <a:extLst>
                <a:ext uri="{FF2B5EF4-FFF2-40B4-BE49-F238E27FC236}">
                  <a16:creationId xmlns:a16="http://schemas.microsoft.com/office/drawing/2014/main" id="{3AD07F87-E870-239B-BB08-B86D777D0C0B}"/>
                </a:ext>
              </a:extLst>
            </p:cNvPr>
            <p:cNvSpPr/>
            <p:nvPr/>
          </p:nvSpPr>
          <p:spPr>
            <a:xfrm>
              <a:off x="5502900" y="1197050"/>
              <a:ext cx="53575" cy="6850"/>
            </a:xfrm>
            <a:custGeom>
              <a:avLst/>
              <a:gdLst/>
              <a:ahLst/>
              <a:cxnLst/>
              <a:rect l="l" t="t" r="r" b="b"/>
              <a:pathLst>
                <a:path w="2143" h="274" extrusionOk="0">
                  <a:moveTo>
                    <a:pt x="70" y="1"/>
                  </a:moveTo>
                  <a:cubicBezTo>
                    <a:pt x="31" y="1"/>
                    <a:pt x="5" y="29"/>
                    <a:pt x="3" y="64"/>
                  </a:cubicBezTo>
                  <a:cubicBezTo>
                    <a:pt x="1" y="101"/>
                    <a:pt x="29" y="133"/>
                    <a:pt x="66" y="135"/>
                  </a:cubicBezTo>
                  <a:lnTo>
                    <a:pt x="2069" y="273"/>
                  </a:lnTo>
                  <a:lnTo>
                    <a:pt x="2073" y="273"/>
                  </a:lnTo>
                  <a:cubicBezTo>
                    <a:pt x="2108" y="273"/>
                    <a:pt x="2138" y="247"/>
                    <a:pt x="2140" y="212"/>
                  </a:cubicBezTo>
                  <a:cubicBezTo>
                    <a:pt x="2142" y="176"/>
                    <a:pt x="2116" y="143"/>
                    <a:pt x="2079" y="141"/>
                  </a:cubicBezTo>
                  <a:lnTo>
                    <a:pt x="74" y="1"/>
                  </a:lnTo>
                  <a:cubicBezTo>
                    <a:pt x="73" y="1"/>
                    <a:pt x="71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540;p24">
              <a:extLst>
                <a:ext uri="{FF2B5EF4-FFF2-40B4-BE49-F238E27FC236}">
                  <a16:creationId xmlns:a16="http://schemas.microsoft.com/office/drawing/2014/main" id="{0234F711-5581-1195-956A-D96E5F40B06A}"/>
                </a:ext>
              </a:extLst>
            </p:cNvPr>
            <p:cNvSpPr/>
            <p:nvPr/>
          </p:nvSpPr>
          <p:spPr>
            <a:xfrm>
              <a:off x="5096325" y="1258675"/>
              <a:ext cx="115775" cy="133800"/>
            </a:xfrm>
            <a:custGeom>
              <a:avLst/>
              <a:gdLst/>
              <a:ahLst/>
              <a:cxnLst/>
              <a:rect l="l" t="t" r="r" b="b"/>
              <a:pathLst>
                <a:path w="4631" h="5352" extrusionOk="0">
                  <a:moveTo>
                    <a:pt x="2561" y="1"/>
                  </a:moveTo>
                  <a:lnTo>
                    <a:pt x="0" y="3863"/>
                  </a:lnTo>
                  <a:lnTo>
                    <a:pt x="995" y="5351"/>
                  </a:lnTo>
                  <a:lnTo>
                    <a:pt x="4631" y="3281"/>
                  </a:lnTo>
                  <a:cubicBezTo>
                    <a:pt x="4080" y="2811"/>
                    <a:pt x="2561" y="1"/>
                    <a:pt x="2561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541;p24">
              <a:extLst>
                <a:ext uri="{FF2B5EF4-FFF2-40B4-BE49-F238E27FC236}">
                  <a16:creationId xmlns:a16="http://schemas.microsoft.com/office/drawing/2014/main" id="{1AC4C519-C90E-C2FD-1B22-EC3856235002}"/>
                </a:ext>
              </a:extLst>
            </p:cNvPr>
            <p:cNvSpPr/>
            <p:nvPr/>
          </p:nvSpPr>
          <p:spPr>
            <a:xfrm>
              <a:off x="5162925" y="1261875"/>
              <a:ext cx="15725" cy="25200"/>
            </a:xfrm>
            <a:custGeom>
              <a:avLst/>
              <a:gdLst/>
              <a:ahLst/>
              <a:cxnLst/>
              <a:rect l="l" t="t" r="r" b="b"/>
              <a:pathLst>
                <a:path w="629" h="1008" extrusionOk="0">
                  <a:moveTo>
                    <a:pt x="0" y="1"/>
                  </a:moveTo>
                  <a:lnTo>
                    <a:pt x="629" y="1008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BF62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542;p24">
              <a:extLst>
                <a:ext uri="{FF2B5EF4-FFF2-40B4-BE49-F238E27FC236}">
                  <a16:creationId xmlns:a16="http://schemas.microsoft.com/office/drawing/2014/main" id="{D5DEEA89-0739-E1B3-3FAA-4A33319168BF}"/>
                </a:ext>
              </a:extLst>
            </p:cNvPr>
            <p:cNvSpPr/>
            <p:nvPr/>
          </p:nvSpPr>
          <p:spPr>
            <a:xfrm>
              <a:off x="5163075" y="1266625"/>
              <a:ext cx="35300" cy="53500"/>
            </a:xfrm>
            <a:custGeom>
              <a:avLst/>
              <a:gdLst/>
              <a:ahLst/>
              <a:cxnLst/>
              <a:rect l="l" t="t" r="r" b="b"/>
              <a:pathLst>
                <a:path w="1412" h="2140" extrusionOk="0">
                  <a:moveTo>
                    <a:pt x="90" y="0"/>
                  </a:moveTo>
                  <a:lnTo>
                    <a:pt x="1" y="57"/>
                  </a:lnTo>
                  <a:cubicBezTo>
                    <a:pt x="1" y="57"/>
                    <a:pt x="1095" y="1788"/>
                    <a:pt x="1306" y="2115"/>
                  </a:cubicBezTo>
                  <a:cubicBezTo>
                    <a:pt x="1316" y="2131"/>
                    <a:pt x="1333" y="2140"/>
                    <a:pt x="1351" y="2140"/>
                  </a:cubicBezTo>
                  <a:cubicBezTo>
                    <a:pt x="1361" y="2140"/>
                    <a:pt x="1371" y="2137"/>
                    <a:pt x="1379" y="2131"/>
                  </a:cubicBezTo>
                  <a:cubicBezTo>
                    <a:pt x="1404" y="2115"/>
                    <a:pt x="1412" y="2083"/>
                    <a:pt x="1396" y="2058"/>
                  </a:cubicBezTo>
                  <a:cubicBezTo>
                    <a:pt x="1184" y="1729"/>
                    <a:pt x="90" y="0"/>
                    <a:pt x="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543;p24">
              <a:extLst>
                <a:ext uri="{FF2B5EF4-FFF2-40B4-BE49-F238E27FC236}">
                  <a16:creationId xmlns:a16="http://schemas.microsoft.com/office/drawing/2014/main" id="{4700AC99-56D6-CE98-DA6F-34EBDA89E873}"/>
                </a:ext>
              </a:extLst>
            </p:cNvPr>
            <p:cNvSpPr/>
            <p:nvPr/>
          </p:nvSpPr>
          <p:spPr>
            <a:xfrm>
              <a:off x="4763750" y="1824200"/>
              <a:ext cx="170050" cy="126200"/>
            </a:xfrm>
            <a:custGeom>
              <a:avLst/>
              <a:gdLst/>
              <a:ahLst/>
              <a:cxnLst/>
              <a:rect l="l" t="t" r="r" b="b"/>
              <a:pathLst>
                <a:path w="6802" h="5048" extrusionOk="0">
                  <a:moveTo>
                    <a:pt x="1799" y="1"/>
                  </a:moveTo>
                  <a:cubicBezTo>
                    <a:pt x="1799" y="1"/>
                    <a:pt x="1441" y="70"/>
                    <a:pt x="1339" y="157"/>
                  </a:cubicBezTo>
                  <a:cubicBezTo>
                    <a:pt x="1339" y="157"/>
                    <a:pt x="593" y="249"/>
                    <a:pt x="650" y="375"/>
                  </a:cubicBezTo>
                  <a:cubicBezTo>
                    <a:pt x="650" y="375"/>
                    <a:pt x="751" y="839"/>
                    <a:pt x="1095" y="875"/>
                  </a:cubicBezTo>
                  <a:cubicBezTo>
                    <a:pt x="1095" y="875"/>
                    <a:pt x="1315" y="902"/>
                    <a:pt x="1540" y="902"/>
                  </a:cubicBezTo>
                  <a:cubicBezTo>
                    <a:pt x="1706" y="902"/>
                    <a:pt x="1875" y="888"/>
                    <a:pt x="1959" y="837"/>
                  </a:cubicBezTo>
                  <a:lnTo>
                    <a:pt x="2557" y="955"/>
                  </a:lnTo>
                  <a:cubicBezTo>
                    <a:pt x="2557" y="955"/>
                    <a:pt x="220" y="1742"/>
                    <a:pt x="94" y="2096"/>
                  </a:cubicBezTo>
                  <a:cubicBezTo>
                    <a:pt x="94" y="2096"/>
                    <a:pt x="1" y="2824"/>
                    <a:pt x="180" y="3060"/>
                  </a:cubicBezTo>
                  <a:cubicBezTo>
                    <a:pt x="180" y="3060"/>
                    <a:pt x="393" y="3159"/>
                    <a:pt x="540" y="3208"/>
                  </a:cubicBezTo>
                  <a:lnTo>
                    <a:pt x="418" y="3389"/>
                  </a:lnTo>
                  <a:cubicBezTo>
                    <a:pt x="418" y="3389"/>
                    <a:pt x="471" y="3749"/>
                    <a:pt x="723" y="3887"/>
                  </a:cubicBezTo>
                  <a:cubicBezTo>
                    <a:pt x="723" y="3887"/>
                    <a:pt x="1103" y="3914"/>
                    <a:pt x="1392" y="3918"/>
                  </a:cubicBezTo>
                  <a:lnTo>
                    <a:pt x="1563" y="3952"/>
                  </a:lnTo>
                  <a:cubicBezTo>
                    <a:pt x="1563" y="3952"/>
                    <a:pt x="1506" y="4408"/>
                    <a:pt x="2008" y="4538"/>
                  </a:cubicBezTo>
                  <a:cubicBezTo>
                    <a:pt x="2008" y="4538"/>
                    <a:pt x="2071" y="4526"/>
                    <a:pt x="2175" y="4503"/>
                  </a:cubicBezTo>
                  <a:lnTo>
                    <a:pt x="2195" y="4593"/>
                  </a:lnTo>
                  <a:lnTo>
                    <a:pt x="2171" y="4686"/>
                  </a:lnTo>
                  <a:cubicBezTo>
                    <a:pt x="2171" y="4686"/>
                    <a:pt x="2373" y="5048"/>
                    <a:pt x="2545" y="5048"/>
                  </a:cubicBezTo>
                  <a:cubicBezTo>
                    <a:pt x="2550" y="5048"/>
                    <a:pt x="2556" y="5047"/>
                    <a:pt x="2561" y="5046"/>
                  </a:cubicBezTo>
                  <a:lnTo>
                    <a:pt x="3005" y="4837"/>
                  </a:lnTo>
                  <a:cubicBezTo>
                    <a:pt x="3005" y="4837"/>
                    <a:pt x="3068" y="4846"/>
                    <a:pt x="3155" y="4846"/>
                  </a:cubicBezTo>
                  <a:cubicBezTo>
                    <a:pt x="3258" y="4846"/>
                    <a:pt x="3394" y="4834"/>
                    <a:pt x="3501" y="4782"/>
                  </a:cubicBezTo>
                  <a:cubicBezTo>
                    <a:pt x="3696" y="4686"/>
                    <a:pt x="4390" y="4438"/>
                    <a:pt x="4599" y="4420"/>
                  </a:cubicBezTo>
                  <a:lnTo>
                    <a:pt x="4811" y="4400"/>
                  </a:lnTo>
                  <a:cubicBezTo>
                    <a:pt x="4811" y="4400"/>
                    <a:pt x="5634" y="4237"/>
                    <a:pt x="6041" y="3659"/>
                  </a:cubicBezTo>
                  <a:lnTo>
                    <a:pt x="6399" y="3619"/>
                  </a:lnTo>
                  <a:cubicBezTo>
                    <a:pt x="6399" y="3619"/>
                    <a:pt x="6802" y="3491"/>
                    <a:pt x="6661" y="2628"/>
                  </a:cubicBezTo>
                  <a:cubicBezTo>
                    <a:pt x="6524" y="1775"/>
                    <a:pt x="5780" y="981"/>
                    <a:pt x="5715" y="981"/>
                  </a:cubicBezTo>
                  <a:cubicBezTo>
                    <a:pt x="5714" y="981"/>
                    <a:pt x="5714" y="981"/>
                    <a:pt x="5713" y="981"/>
                  </a:cubicBezTo>
                  <a:cubicBezTo>
                    <a:pt x="5657" y="991"/>
                    <a:pt x="5305" y="1016"/>
                    <a:pt x="5305" y="1016"/>
                  </a:cubicBezTo>
                  <a:lnTo>
                    <a:pt x="4884" y="877"/>
                  </a:lnTo>
                  <a:lnTo>
                    <a:pt x="4886" y="877"/>
                  </a:lnTo>
                  <a:cubicBezTo>
                    <a:pt x="4729" y="810"/>
                    <a:pt x="3568" y="131"/>
                    <a:pt x="3517" y="96"/>
                  </a:cubicBezTo>
                  <a:cubicBezTo>
                    <a:pt x="3466" y="62"/>
                    <a:pt x="1933" y="27"/>
                    <a:pt x="1799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544;p24">
              <a:extLst>
                <a:ext uri="{FF2B5EF4-FFF2-40B4-BE49-F238E27FC236}">
                  <a16:creationId xmlns:a16="http://schemas.microsoft.com/office/drawing/2014/main" id="{1586693C-3327-8562-DB3B-2A8D9AE5D216}"/>
                </a:ext>
              </a:extLst>
            </p:cNvPr>
            <p:cNvSpPr/>
            <p:nvPr/>
          </p:nvSpPr>
          <p:spPr>
            <a:xfrm>
              <a:off x="4899300" y="1728825"/>
              <a:ext cx="254300" cy="184275"/>
            </a:xfrm>
            <a:custGeom>
              <a:avLst/>
              <a:gdLst/>
              <a:ahLst/>
              <a:cxnLst/>
              <a:rect l="l" t="t" r="r" b="b"/>
              <a:pathLst>
                <a:path w="10172" h="7371" extrusionOk="0">
                  <a:moveTo>
                    <a:pt x="7151" y="1"/>
                  </a:moveTo>
                  <a:cubicBezTo>
                    <a:pt x="7151" y="1"/>
                    <a:pt x="6775" y="1451"/>
                    <a:pt x="5274" y="2386"/>
                  </a:cubicBezTo>
                  <a:lnTo>
                    <a:pt x="2404" y="3616"/>
                  </a:lnTo>
                  <a:cubicBezTo>
                    <a:pt x="2404" y="3616"/>
                    <a:pt x="2365" y="3644"/>
                    <a:pt x="2312" y="3644"/>
                  </a:cubicBezTo>
                  <a:cubicBezTo>
                    <a:pt x="2267" y="3644"/>
                    <a:pt x="2213" y="3625"/>
                    <a:pt x="2162" y="3553"/>
                  </a:cubicBezTo>
                  <a:cubicBezTo>
                    <a:pt x="2162" y="3553"/>
                    <a:pt x="977" y="3568"/>
                    <a:pt x="1" y="4318"/>
                  </a:cubicBezTo>
                  <a:lnTo>
                    <a:pt x="239" y="4822"/>
                  </a:lnTo>
                  <a:cubicBezTo>
                    <a:pt x="239" y="4822"/>
                    <a:pt x="346" y="4835"/>
                    <a:pt x="481" y="5030"/>
                  </a:cubicBezTo>
                  <a:cubicBezTo>
                    <a:pt x="481" y="5030"/>
                    <a:pt x="1386" y="6704"/>
                    <a:pt x="997" y="7371"/>
                  </a:cubicBezTo>
                  <a:lnTo>
                    <a:pt x="2974" y="6775"/>
                  </a:lnTo>
                  <a:cubicBezTo>
                    <a:pt x="2974" y="6775"/>
                    <a:pt x="3141" y="6470"/>
                    <a:pt x="3147" y="6429"/>
                  </a:cubicBezTo>
                  <a:lnTo>
                    <a:pt x="9254" y="4123"/>
                  </a:lnTo>
                  <a:cubicBezTo>
                    <a:pt x="9254" y="4123"/>
                    <a:pt x="10171" y="2193"/>
                    <a:pt x="9921" y="1538"/>
                  </a:cubicBezTo>
                  <a:cubicBezTo>
                    <a:pt x="9673" y="883"/>
                    <a:pt x="7151" y="1"/>
                    <a:pt x="71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545;p24">
              <a:extLst>
                <a:ext uri="{FF2B5EF4-FFF2-40B4-BE49-F238E27FC236}">
                  <a16:creationId xmlns:a16="http://schemas.microsoft.com/office/drawing/2014/main" id="{13A26C07-217B-730F-4820-74AF8A5D9B51}"/>
                </a:ext>
              </a:extLst>
            </p:cNvPr>
            <p:cNvSpPr/>
            <p:nvPr/>
          </p:nvSpPr>
          <p:spPr>
            <a:xfrm>
              <a:off x="4777425" y="1822850"/>
              <a:ext cx="122400" cy="42875"/>
            </a:xfrm>
            <a:custGeom>
              <a:avLst/>
              <a:gdLst/>
              <a:ahLst/>
              <a:cxnLst/>
              <a:rect l="l" t="t" r="r" b="b"/>
              <a:pathLst>
                <a:path w="4896" h="1715" extrusionOk="0">
                  <a:moveTo>
                    <a:pt x="631" y="283"/>
                  </a:moveTo>
                  <a:lnTo>
                    <a:pt x="631" y="283"/>
                  </a:lnTo>
                  <a:cubicBezTo>
                    <a:pt x="412" y="342"/>
                    <a:pt x="282" y="356"/>
                    <a:pt x="204" y="358"/>
                  </a:cubicBezTo>
                  <a:cubicBezTo>
                    <a:pt x="306" y="331"/>
                    <a:pt x="467" y="305"/>
                    <a:pt x="631" y="283"/>
                  </a:cubicBezTo>
                  <a:close/>
                  <a:moveTo>
                    <a:pt x="1252" y="0"/>
                  </a:moveTo>
                  <a:cubicBezTo>
                    <a:pt x="1248" y="0"/>
                    <a:pt x="1244" y="1"/>
                    <a:pt x="1241" y="2"/>
                  </a:cubicBezTo>
                  <a:cubicBezTo>
                    <a:pt x="1205" y="8"/>
                    <a:pt x="894" y="71"/>
                    <a:pt x="770" y="159"/>
                  </a:cubicBezTo>
                  <a:cubicBezTo>
                    <a:pt x="298" y="207"/>
                    <a:pt x="40" y="270"/>
                    <a:pt x="7" y="346"/>
                  </a:cubicBezTo>
                  <a:cubicBezTo>
                    <a:pt x="3" y="356"/>
                    <a:pt x="1" y="366"/>
                    <a:pt x="3" y="376"/>
                  </a:cubicBezTo>
                  <a:cubicBezTo>
                    <a:pt x="5" y="386"/>
                    <a:pt x="11" y="411"/>
                    <a:pt x="44" y="433"/>
                  </a:cubicBezTo>
                  <a:cubicBezTo>
                    <a:pt x="76" y="454"/>
                    <a:pt x="127" y="464"/>
                    <a:pt x="196" y="464"/>
                  </a:cubicBezTo>
                  <a:cubicBezTo>
                    <a:pt x="313" y="464"/>
                    <a:pt x="480" y="435"/>
                    <a:pt x="698" y="376"/>
                  </a:cubicBezTo>
                  <a:cubicBezTo>
                    <a:pt x="727" y="368"/>
                    <a:pt x="743" y="340"/>
                    <a:pt x="735" y="311"/>
                  </a:cubicBezTo>
                  <a:cubicBezTo>
                    <a:pt x="731" y="293"/>
                    <a:pt x="719" y="281"/>
                    <a:pt x="702" y="274"/>
                  </a:cubicBezTo>
                  <a:cubicBezTo>
                    <a:pt x="733" y="270"/>
                    <a:pt x="766" y="268"/>
                    <a:pt x="796" y="264"/>
                  </a:cubicBezTo>
                  <a:cubicBezTo>
                    <a:pt x="806" y="264"/>
                    <a:pt x="816" y="258"/>
                    <a:pt x="825" y="252"/>
                  </a:cubicBezTo>
                  <a:cubicBezTo>
                    <a:pt x="898" y="191"/>
                    <a:pt x="1150" y="130"/>
                    <a:pt x="1252" y="108"/>
                  </a:cubicBezTo>
                  <a:cubicBezTo>
                    <a:pt x="1331" y="120"/>
                    <a:pt x="1601" y="132"/>
                    <a:pt x="2024" y="148"/>
                  </a:cubicBezTo>
                  <a:cubicBezTo>
                    <a:pt x="2390" y="163"/>
                    <a:pt x="2895" y="183"/>
                    <a:pt x="2940" y="195"/>
                  </a:cubicBezTo>
                  <a:cubicBezTo>
                    <a:pt x="2994" y="232"/>
                    <a:pt x="4160" y="913"/>
                    <a:pt x="4316" y="980"/>
                  </a:cubicBezTo>
                  <a:cubicBezTo>
                    <a:pt x="4467" y="1045"/>
                    <a:pt x="4719" y="1320"/>
                    <a:pt x="4739" y="1442"/>
                  </a:cubicBezTo>
                  <a:cubicBezTo>
                    <a:pt x="4764" y="1592"/>
                    <a:pt x="4784" y="1670"/>
                    <a:pt x="4784" y="1674"/>
                  </a:cubicBezTo>
                  <a:cubicBezTo>
                    <a:pt x="4790" y="1698"/>
                    <a:pt x="4813" y="1714"/>
                    <a:pt x="4837" y="1714"/>
                  </a:cubicBezTo>
                  <a:cubicBezTo>
                    <a:pt x="4841" y="1714"/>
                    <a:pt x="4845" y="1714"/>
                    <a:pt x="4849" y="1712"/>
                  </a:cubicBezTo>
                  <a:cubicBezTo>
                    <a:pt x="4880" y="1704"/>
                    <a:pt x="4896" y="1676"/>
                    <a:pt x="4890" y="1647"/>
                  </a:cubicBezTo>
                  <a:cubicBezTo>
                    <a:pt x="4890" y="1647"/>
                    <a:pt x="4870" y="1568"/>
                    <a:pt x="4845" y="1421"/>
                  </a:cubicBezTo>
                  <a:cubicBezTo>
                    <a:pt x="4817" y="1253"/>
                    <a:pt x="4530" y="956"/>
                    <a:pt x="4359" y="880"/>
                  </a:cubicBezTo>
                  <a:cubicBezTo>
                    <a:pt x="4213" y="817"/>
                    <a:pt x="3051" y="140"/>
                    <a:pt x="2999" y="106"/>
                  </a:cubicBezTo>
                  <a:cubicBezTo>
                    <a:pt x="2968" y="83"/>
                    <a:pt x="2850" y="73"/>
                    <a:pt x="2028" y="41"/>
                  </a:cubicBezTo>
                  <a:cubicBezTo>
                    <a:pt x="1679" y="26"/>
                    <a:pt x="1319" y="12"/>
                    <a:pt x="1262" y="2"/>
                  </a:cubicBezTo>
                  <a:cubicBezTo>
                    <a:pt x="1259" y="1"/>
                    <a:pt x="1255" y="0"/>
                    <a:pt x="12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546;p24">
              <a:extLst>
                <a:ext uri="{FF2B5EF4-FFF2-40B4-BE49-F238E27FC236}">
                  <a16:creationId xmlns:a16="http://schemas.microsoft.com/office/drawing/2014/main" id="{4F9A44A6-70C9-2184-E2A0-B7475D3EB385}"/>
                </a:ext>
              </a:extLst>
            </p:cNvPr>
            <p:cNvSpPr/>
            <p:nvPr/>
          </p:nvSpPr>
          <p:spPr>
            <a:xfrm>
              <a:off x="4778500" y="1832200"/>
              <a:ext cx="38675" cy="15625"/>
            </a:xfrm>
            <a:custGeom>
              <a:avLst/>
              <a:gdLst/>
              <a:ahLst/>
              <a:cxnLst/>
              <a:rect l="l" t="t" r="r" b="b"/>
              <a:pathLst>
                <a:path w="1547" h="625" extrusionOk="0">
                  <a:moveTo>
                    <a:pt x="58" y="1"/>
                  </a:moveTo>
                  <a:cubicBezTo>
                    <a:pt x="55" y="1"/>
                    <a:pt x="51" y="1"/>
                    <a:pt x="47" y="2"/>
                  </a:cubicBezTo>
                  <a:cubicBezTo>
                    <a:pt x="19" y="8"/>
                    <a:pt x="1" y="37"/>
                    <a:pt x="7" y="67"/>
                  </a:cubicBezTo>
                  <a:cubicBezTo>
                    <a:pt x="11" y="88"/>
                    <a:pt x="121" y="567"/>
                    <a:pt x="499" y="608"/>
                  </a:cubicBezTo>
                  <a:cubicBezTo>
                    <a:pt x="533" y="612"/>
                    <a:pt x="674" y="624"/>
                    <a:pt x="843" y="624"/>
                  </a:cubicBezTo>
                  <a:cubicBezTo>
                    <a:pt x="1103" y="624"/>
                    <a:pt x="1430" y="592"/>
                    <a:pt x="1530" y="443"/>
                  </a:cubicBezTo>
                  <a:cubicBezTo>
                    <a:pt x="1546" y="417"/>
                    <a:pt x="1538" y="384"/>
                    <a:pt x="1514" y="368"/>
                  </a:cubicBezTo>
                  <a:cubicBezTo>
                    <a:pt x="1506" y="362"/>
                    <a:pt x="1496" y="360"/>
                    <a:pt x="1487" y="360"/>
                  </a:cubicBezTo>
                  <a:cubicBezTo>
                    <a:pt x="1469" y="360"/>
                    <a:pt x="1451" y="369"/>
                    <a:pt x="1440" y="384"/>
                  </a:cubicBezTo>
                  <a:cubicBezTo>
                    <a:pt x="1372" y="485"/>
                    <a:pt x="1096" y="518"/>
                    <a:pt x="830" y="518"/>
                  </a:cubicBezTo>
                  <a:cubicBezTo>
                    <a:pt x="715" y="518"/>
                    <a:pt x="602" y="512"/>
                    <a:pt x="509" y="502"/>
                  </a:cubicBezTo>
                  <a:cubicBezTo>
                    <a:pt x="210" y="468"/>
                    <a:pt x="112" y="47"/>
                    <a:pt x="110" y="43"/>
                  </a:cubicBezTo>
                  <a:cubicBezTo>
                    <a:pt x="105" y="18"/>
                    <a:pt x="83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547;p24">
              <a:extLst>
                <a:ext uri="{FF2B5EF4-FFF2-40B4-BE49-F238E27FC236}">
                  <a16:creationId xmlns:a16="http://schemas.microsoft.com/office/drawing/2014/main" id="{E219D9FF-AA8B-81B9-DA00-57EE07F75EE4}"/>
                </a:ext>
              </a:extLst>
            </p:cNvPr>
            <p:cNvSpPr/>
            <p:nvPr/>
          </p:nvSpPr>
          <p:spPr>
            <a:xfrm>
              <a:off x="4807075" y="1844100"/>
              <a:ext cx="25150" cy="6625"/>
            </a:xfrm>
            <a:custGeom>
              <a:avLst/>
              <a:gdLst/>
              <a:ahLst/>
              <a:cxnLst/>
              <a:rect l="l" t="t" r="r" b="b"/>
              <a:pathLst>
                <a:path w="1006" h="265" extrusionOk="0">
                  <a:moveTo>
                    <a:pt x="215" y="1"/>
                  </a:moveTo>
                  <a:cubicBezTo>
                    <a:pt x="117" y="1"/>
                    <a:pt x="57" y="9"/>
                    <a:pt x="51" y="10"/>
                  </a:cubicBezTo>
                  <a:cubicBezTo>
                    <a:pt x="21" y="16"/>
                    <a:pt x="1" y="43"/>
                    <a:pt x="7" y="71"/>
                  </a:cubicBezTo>
                  <a:cubicBezTo>
                    <a:pt x="10" y="98"/>
                    <a:pt x="33" y="117"/>
                    <a:pt x="57" y="117"/>
                  </a:cubicBezTo>
                  <a:cubicBezTo>
                    <a:pt x="61" y="117"/>
                    <a:pt x="64" y="117"/>
                    <a:pt x="68" y="116"/>
                  </a:cubicBezTo>
                  <a:cubicBezTo>
                    <a:pt x="69" y="116"/>
                    <a:pt x="122" y="108"/>
                    <a:pt x="211" y="108"/>
                  </a:cubicBezTo>
                  <a:cubicBezTo>
                    <a:pt x="367" y="108"/>
                    <a:pt x="634" y="132"/>
                    <a:pt x="924" y="260"/>
                  </a:cubicBezTo>
                  <a:cubicBezTo>
                    <a:pt x="930" y="264"/>
                    <a:pt x="937" y="264"/>
                    <a:pt x="945" y="264"/>
                  </a:cubicBezTo>
                  <a:lnTo>
                    <a:pt x="945" y="264"/>
                  </a:lnTo>
                  <a:cubicBezTo>
                    <a:pt x="967" y="264"/>
                    <a:pt x="985" y="252"/>
                    <a:pt x="993" y="234"/>
                  </a:cubicBezTo>
                  <a:cubicBezTo>
                    <a:pt x="1005" y="205"/>
                    <a:pt x="993" y="175"/>
                    <a:pt x="967" y="163"/>
                  </a:cubicBezTo>
                  <a:cubicBezTo>
                    <a:pt x="661" y="26"/>
                    <a:pt x="382" y="1"/>
                    <a:pt x="215" y="1"/>
                  </a:cubicBezTo>
                  <a:close/>
                  <a:moveTo>
                    <a:pt x="945" y="264"/>
                  </a:moveTo>
                  <a:cubicBezTo>
                    <a:pt x="944" y="264"/>
                    <a:pt x="944" y="264"/>
                    <a:pt x="944" y="264"/>
                  </a:cubicBezTo>
                  <a:lnTo>
                    <a:pt x="946" y="264"/>
                  </a:lnTo>
                  <a:cubicBezTo>
                    <a:pt x="946" y="264"/>
                    <a:pt x="945" y="264"/>
                    <a:pt x="945" y="2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548;p24">
              <a:extLst>
                <a:ext uri="{FF2B5EF4-FFF2-40B4-BE49-F238E27FC236}">
                  <a16:creationId xmlns:a16="http://schemas.microsoft.com/office/drawing/2014/main" id="{FF5E411A-6E77-A1CA-37E7-97DF0875B2CE}"/>
                </a:ext>
              </a:extLst>
            </p:cNvPr>
            <p:cNvSpPr/>
            <p:nvPr/>
          </p:nvSpPr>
          <p:spPr>
            <a:xfrm>
              <a:off x="4762375" y="1846700"/>
              <a:ext cx="66850" cy="63550"/>
            </a:xfrm>
            <a:custGeom>
              <a:avLst/>
              <a:gdLst/>
              <a:ahLst/>
              <a:cxnLst/>
              <a:rect l="l" t="t" r="r" b="b"/>
              <a:pathLst>
                <a:path w="2674" h="2542" extrusionOk="0">
                  <a:moveTo>
                    <a:pt x="2612" y="1"/>
                  </a:moveTo>
                  <a:cubicBezTo>
                    <a:pt x="2607" y="1"/>
                    <a:pt x="2601" y="2"/>
                    <a:pt x="2596" y="4"/>
                  </a:cubicBezTo>
                  <a:cubicBezTo>
                    <a:pt x="2354" y="85"/>
                    <a:pt x="231" y="809"/>
                    <a:pt x="96" y="1187"/>
                  </a:cubicBezTo>
                  <a:cubicBezTo>
                    <a:pt x="92" y="1218"/>
                    <a:pt x="1" y="1942"/>
                    <a:pt x="192" y="2192"/>
                  </a:cubicBezTo>
                  <a:cubicBezTo>
                    <a:pt x="196" y="2198"/>
                    <a:pt x="204" y="2204"/>
                    <a:pt x="212" y="2208"/>
                  </a:cubicBezTo>
                  <a:cubicBezTo>
                    <a:pt x="221" y="2212"/>
                    <a:pt x="430" y="2308"/>
                    <a:pt x="578" y="2359"/>
                  </a:cubicBezTo>
                  <a:cubicBezTo>
                    <a:pt x="735" y="2410"/>
                    <a:pt x="920" y="2477"/>
                    <a:pt x="942" y="2495"/>
                  </a:cubicBezTo>
                  <a:cubicBezTo>
                    <a:pt x="969" y="2534"/>
                    <a:pt x="1030" y="2542"/>
                    <a:pt x="1069" y="2542"/>
                  </a:cubicBezTo>
                  <a:lnTo>
                    <a:pt x="1077" y="2542"/>
                  </a:lnTo>
                  <a:cubicBezTo>
                    <a:pt x="1193" y="2538"/>
                    <a:pt x="1353" y="2475"/>
                    <a:pt x="1451" y="2304"/>
                  </a:cubicBezTo>
                  <a:cubicBezTo>
                    <a:pt x="1455" y="2298"/>
                    <a:pt x="1457" y="2292"/>
                    <a:pt x="1457" y="2284"/>
                  </a:cubicBezTo>
                  <a:cubicBezTo>
                    <a:pt x="1459" y="2265"/>
                    <a:pt x="1502" y="1832"/>
                    <a:pt x="1211" y="1584"/>
                  </a:cubicBezTo>
                  <a:cubicBezTo>
                    <a:pt x="1207" y="1580"/>
                    <a:pt x="1203" y="1578"/>
                    <a:pt x="1197" y="1576"/>
                  </a:cubicBezTo>
                  <a:cubicBezTo>
                    <a:pt x="1180" y="1566"/>
                    <a:pt x="1027" y="1502"/>
                    <a:pt x="919" y="1502"/>
                  </a:cubicBezTo>
                  <a:cubicBezTo>
                    <a:pt x="912" y="1502"/>
                    <a:pt x="905" y="1502"/>
                    <a:pt x="898" y="1503"/>
                  </a:cubicBezTo>
                  <a:cubicBezTo>
                    <a:pt x="867" y="1507"/>
                    <a:pt x="847" y="1535"/>
                    <a:pt x="851" y="1564"/>
                  </a:cubicBezTo>
                  <a:cubicBezTo>
                    <a:pt x="855" y="1589"/>
                    <a:pt x="875" y="1611"/>
                    <a:pt x="901" y="1611"/>
                  </a:cubicBezTo>
                  <a:cubicBezTo>
                    <a:pt x="904" y="1611"/>
                    <a:pt x="907" y="1611"/>
                    <a:pt x="910" y="1610"/>
                  </a:cubicBezTo>
                  <a:cubicBezTo>
                    <a:pt x="915" y="1610"/>
                    <a:pt x="920" y="1609"/>
                    <a:pt x="926" y="1609"/>
                  </a:cubicBezTo>
                  <a:cubicBezTo>
                    <a:pt x="987" y="1609"/>
                    <a:pt x="1087" y="1645"/>
                    <a:pt x="1146" y="1669"/>
                  </a:cubicBezTo>
                  <a:cubicBezTo>
                    <a:pt x="1366" y="1863"/>
                    <a:pt x="1355" y="2196"/>
                    <a:pt x="1351" y="2261"/>
                  </a:cubicBezTo>
                  <a:cubicBezTo>
                    <a:pt x="1255" y="2419"/>
                    <a:pt x="1107" y="2439"/>
                    <a:pt x="1053" y="2439"/>
                  </a:cubicBezTo>
                  <a:cubicBezTo>
                    <a:pt x="1043" y="2439"/>
                    <a:pt x="1037" y="2439"/>
                    <a:pt x="1034" y="2438"/>
                  </a:cubicBezTo>
                  <a:cubicBezTo>
                    <a:pt x="1024" y="2422"/>
                    <a:pt x="997" y="2381"/>
                    <a:pt x="611" y="2257"/>
                  </a:cubicBezTo>
                  <a:cubicBezTo>
                    <a:pt x="489" y="2216"/>
                    <a:pt x="318" y="2137"/>
                    <a:pt x="269" y="2117"/>
                  </a:cubicBezTo>
                  <a:cubicBezTo>
                    <a:pt x="143" y="1928"/>
                    <a:pt x="178" y="1395"/>
                    <a:pt x="200" y="1214"/>
                  </a:cubicBezTo>
                  <a:cubicBezTo>
                    <a:pt x="286" y="974"/>
                    <a:pt x="1736" y="406"/>
                    <a:pt x="2630" y="105"/>
                  </a:cubicBezTo>
                  <a:cubicBezTo>
                    <a:pt x="2657" y="97"/>
                    <a:pt x="2673" y="67"/>
                    <a:pt x="2663" y="38"/>
                  </a:cubicBezTo>
                  <a:cubicBezTo>
                    <a:pt x="2655" y="16"/>
                    <a:pt x="2634" y="1"/>
                    <a:pt x="26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549;p24">
              <a:extLst>
                <a:ext uri="{FF2B5EF4-FFF2-40B4-BE49-F238E27FC236}">
                  <a16:creationId xmlns:a16="http://schemas.microsoft.com/office/drawing/2014/main" id="{A7AD3CF1-E336-C3F7-713A-613963F621A3}"/>
                </a:ext>
              </a:extLst>
            </p:cNvPr>
            <p:cNvSpPr/>
            <p:nvPr/>
          </p:nvSpPr>
          <p:spPr>
            <a:xfrm>
              <a:off x="4782000" y="1879325"/>
              <a:ext cx="3500" cy="9025"/>
            </a:xfrm>
            <a:custGeom>
              <a:avLst/>
              <a:gdLst/>
              <a:ahLst/>
              <a:cxnLst/>
              <a:rect l="l" t="t" r="r" b="b"/>
              <a:pathLst>
                <a:path w="140" h="361" extrusionOk="0">
                  <a:moveTo>
                    <a:pt x="60" y="0"/>
                  </a:moveTo>
                  <a:cubicBezTo>
                    <a:pt x="55" y="0"/>
                    <a:pt x="50" y="1"/>
                    <a:pt x="46" y="2"/>
                  </a:cubicBezTo>
                  <a:cubicBezTo>
                    <a:pt x="17" y="11"/>
                    <a:pt x="1" y="41"/>
                    <a:pt x="9" y="69"/>
                  </a:cubicBezTo>
                  <a:cubicBezTo>
                    <a:pt x="27" y="135"/>
                    <a:pt x="23" y="261"/>
                    <a:pt x="21" y="303"/>
                  </a:cubicBezTo>
                  <a:cubicBezTo>
                    <a:pt x="19" y="334"/>
                    <a:pt x="42" y="358"/>
                    <a:pt x="72" y="360"/>
                  </a:cubicBezTo>
                  <a:lnTo>
                    <a:pt x="74" y="360"/>
                  </a:lnTo>
                  <a:cubicBezTo>
                    <a:pt x="103" y="360"/>
                    <a:pt x="127" y="338"/>
                    <a:pt x="129" y="309"/>
                  </a:cubicBezTo>
                  <a:cubicBezTo>
                    <a:pt x="129" y="303"/>
                    <a:pt x="139" y="137"/>
                    <a:pt x="113" y="41"/>
                  </a:cubicBezTo>
                  <a:cubicBezTo>
                    <a:pt x="106" y="17"/>
                    <a:pt x="83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550;p24">
              <a:extLst>
                <a:ext uri="{FF2B5EF4-FFF2-40B4-BE49-F238E27FC236}">
                  <a16:creationId xmlns:a16="http://schemas.microsoft.com/office/drawing/2014/main" id="{206185F6-4129-AD04-6AAC-9184053A4B40}"/>
                </a:ext>
              </a:extLst>
            </p:cNvPr>
            <p:cNvSpPr/>
            <p:nvPr/>
          </p:nvSpPr>
          <p:spPr>
            <a:xfrm>
              <a:off x="4782525" y="1893100"/>
              <a:ext cx="7250" cy="14775"/>
            </a:xfrm>
            <a:custGeom>
              <a:avLst/>
              <a:gdLst/>
              <a:ahLst/>
              <a:cxnLst/>
              <a:rect l="l" t="t" r="r" b="b"/>
              <a:pathLst>
                <a:path w="290" h="591" extrusionOk="0">
                  <a:moveTo>
                    <a:pt x="53" y="0"/>
                  </a:moveTo>
                  <a:cubicBezTo>
                    <a:pt x="52" y="0"/>
                    <a:pt x="52" y="0"/>
                    <a:pt x="51" y="0"/>
                  </a:cubicBezTo>
                  <a:cubicBezTo>
                    <a:pt x="23" y="3"/>
                    <a:pt x="0" y="29"/>
                    <a:pt x="2" y="57"/>
                  </a:cubicBezTo>
                  <a:cubicBezTo>
                    <a:pt x="4" y="84"/>
                    <a:pt x="23" y="104"/>
                    <a:pt x="47" y="108"/>
                  </a:cubicBezTo>
                  <a:cubicBezTo>
                    <a:pt x="63" y="116"/>
                    <a:pt x="100" y="155"/>
                    <a:pt x="124" y="181"/>
                  </a:cubicBezTo>
                  <a:cubicBezTo>
                    <a:pt x="167" y="259"/>
                    <a:pt x="179" y="466"/>
                    <a:pt x="181" y="539"/>
                  </a:cubicBezTo>
                  <a:cubicBezTo>
                    <a:pt x="181" y="568"/>
                    <a:pt x="206" y="590"/>
                    <a:pt x="234" y="590"/>
                  </a:cubicBezTo>
                  <a:lnTo>
                    <a:pt x="236" y="590"/>
                  </a:lnTo>
                  <a:cubicBezTo>
                    <a:pt x="265" y="590"/>
                    <a:pt x="289" y="566"/>
                    <a:pt x="287" y="535"/>
                  </a:cubicBezTo>
                  <a:cubicBezTo>
                    <a:pt x="287" y="507"/>
                    <a:pt x="281" y="245"/>
                    <a:pt x="212" y="123"/>
                  </a:cubicBezTo>
                  <a:cubicBezTo>
                    <a:pt x="113" y="2"/>
                    <a:pt x="72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551;p24">
              <a:extLst>
                <a:ext uri="{FF2B5EF4-FFF2-40B4-BE49-F238E27FC236}">
                  <a16:creationId xmlns:a16="http://schemas.microsoft.com/office/drawing/2014/main" id="{6C268B53-C685-33E3-18BA-BA1DFD0D3C4F}"/>
                </a:ext>
              </a:extLst>
            </p:cNvPr>
            <p:cNvSpPr/>
            <p:nvPr/>
          </p:nvSpPr>
          <p:spPr>
            <a:xfrm>
              <a:off x="4772850" y="1896200"/>
              <a:ext cx="63625" cy="27275"/>
            </a:xfrm>
            <a:custGeom>
              <a:avLst/>
              <a:gdLst/>
              <a:ahLst/>
              <a:cxnLst/>
              <a:rect l="l" t="t" r="r" b="b"/>
              <a:pathLst>
                <a:path w="2545" h="1091" extrusionOk="0">
                  <a:moveTo>
                    <a:pt x="2014" y="1"/>
                  </a:moveTo>
                  <a:cubicBezTo>
                    <a:pt x="1969" y="1"/>
                    <a:pt x="1921" y="6"/>
                    <a:pt x="1870" y="19"/>
                  </a:cubicBezTo>
                  <a:cubicBezTo>
                    <a:pt x="1784" y="38"/>
                    <a:pt x="1557" y="85"/>
                    <a:pt x="1423" y="85"/>
                  </a:cubicBezTo>
                  <a:cubicBezTo>
                    <a:pt x="1405" y="85"/>
                    <a:pt x="1388" y="84"/>
                    <a:pt x="1374" y="82"/>
                  </a:cubicBezTo>
                  <a:cubicBezTo>
                    <a:pt x="1370" y="81"/>
                    <a:pt x="1367" y="81"/>
                    <a:pt x="1364" y="81"/>
                  </a:cubicBezTo>
                  <a:cubicBezTo>
                    <a:pt x="1339" y="81"/>
                    <a:pt x="1318" y="102"/>
                    <a:pt x="1315" y="129"/>
                  </a:cubicBezTo>
                  <a:cubicBezTo>
                    <a:pt x="1311" y="157"/>
                    <a:pt x="1331" y="184"/>
                    <a:pt x="1361" y="188"/>
                  </a:cubicBezTo>
                  <a:cubicBezTo>
                    <a:pt x="1381" y="191"/>
                    <a:pt x="1404" y="192"/>
                    <a:pt x="1428" y="192"/>
                  </a:cubicBezTo>
                  <a:cubicBezTo>
                    <a:pt x="1603" y="192"/>
                    <a:pt x="1882" y="126"/>
                    <a:pt x="1896" y="123"/>
                  </a:cubicBezTo>
                  <a:cubicBezTo>
                    <a:pt x="1940" y="112"/>
                    <a:pt x="1980" y="107"/>
                    <a:pt x="2017" y="107"/>
                  </a:cubicBezTo>
                  <a:cubicBezTo>
                    <a:pt x="2287" y="107"/>
                    <a:pt x="2409" y="349"/>
                    <a:pt x="2411" y="352"/>
                  </a:cubicBezTo>
                  <a:cubicBezTo>
                    <a:pt x="2433" y="432"/>
                    <a:pt x="2429" y="495"/>
                    <a:pt x="2397" y="546"/>
                  </a:cubicBezTo>
                  <a:cubicBezTo>
                    <a:pt x="2333" y="651"/>
                    <a:pt x="2165" y="686"/>
                    <a:pt x="2073" y="704"/>
                  </a:cubicBezTo>
                  <a:cubicBezTo>
                    <a:pt x="2057" y="708"/>
                    <a:pt x="2045" y="710"/>
                    <a:pt x="2033" y="712"/>
                  </a:cubicBezTo>
                  <a:cubicBezTo>
                    <a:pt x="1917" y="741"/>
                    <a:pt x="1333" y="956"/>
                    <a:pt x="1306" y="967"/>
                  </a:cubicBezTo>
                  <a:cubicBezTo>
                    <a:pt x="1281" y="978"/>
                    <a:pt x="1193" y="983"/>
                    <a:pt x="1071" y="983"/>
                  </a:cubicBezTo>
                  <a:cubicBezTo>
                    <a:pt x="885" y="983"/>
                    <a:pt x="621" y="972"/>
                    <a:pt x="373" y="954"/>
                  </a:cubicBezTo>
                  <a:cubicBezTo>
                    <a:pt x="159" y="828"/>
                    <a:pt x="109" y="513"/>
                    <a:pt x="109" y="513"/>
                  </a:cubicBezTo>
                  <a:cubicBezTo>
                    <a:pt x="113" y="456"/>
                    <a:pt x="184" y="389"/>
                    <a:pt x="208" y="371"/>
                  </a:cubicBezTo>
                  <a:cubicBezTo>
                    <a:pt x="231" y="352"/>
                    <a:pt x="235" y="320"/>
                    <a:pt x="218" y="295"/>
                  </a:cubicBezTo>
                  <a:cubicBezTo>
                    <a:pt x="208" y="282"/>
                    <a:pt x="191" y="275"/>
                    <a:pt x="175" y="275"/>
                  </a:cubicBezTo>
                  <a:cubicBezTo>
                    <a:pt x="163" y="275"/>
                    <a:pt x="152" y="279"/>
                    <a:pt x="143" y="285"/>
                  </a:cubicBezTo>
                  <a:cubicBezTo>
                    <a:pt x="129" y="295"/>
                    <a:pt x="11" y="389"/>
                    <a:pt x="1" y="517"/>
                  </a:cubicBezTo>
                  <a:cubicBezTo>
                    <a:pt x="5" y="531"/>
                    <a:pt x="60" y="904"/>
                    <a:pt x="332" y="1054"/>
                  </a:cubicBezTo>
                  <a:cubicBezTo>
                    <a:pt x="338" y="1058"/>
                    <a:pt x="347" y="1060"/>
                    <a:pt x="355" y="1062"/>
                  </a:cubicBezTo>
                  <a:cubicBezTo>
                    <a:pt x="448" y="1068"/>
                    <a:pt x="794" y="1091"/>
                    <a:pt x="1054" y="1091"/>
                  </a:cubicBezTo>
                  <a:cubicBezTo>
                    <a:pt x="1191" y="1091"/>
                    <a:pt x="1304" y="1085"/>
                    <a:pt x="1345" y="1066"/>
                  </a:cubicBezTo>
                  <a:cubicBezTo>
                    <a:pt x="1555" y="989"/>
                    <a:pt x="1969" y="838"/>
                    <a:pt x="2057" y="816"/>
                  </a:cubicBezTo>
                  <a:lnTo>
                    <a:pt x="2096" y="810"/>
                  </a:lnTo>
                  <a:cubicBezTo>
                    <a:pt x="2201" y="788"/>
                    <a:pt x="2401" y="747"/>
                    <a:pt x="2488" y="603"/>
                  </a:cubicBezTo>
                  <a:cubicBezTo>
                    <a:pt x="2535" y="525"/>
                    <a:pt x="2545" y="432"/>
                    <a:pt x="2510" y="316"/>
                  </a:cubicBezTo>
                  <a:cubicBezTo>
                    <a:pt x="2509" y="312"/>
                    <a:pt x="2353" y="1"/>
                    <a:pt x="20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552;p24">
              <a:extLst>
                <a:ext uri="{FF2B5EF4-FFF2-40B4-BE49-F238E27FC236}">
                  <a16:creationId xmlns:a16="http://schemas.microsoft.com/office/drawing/2014/main" id="{8BBA17DB-122E-563C-94FA-A405B40CFFD7}"/>
                </a:ext>
              </a:extLst>
            </p:cNvPr>
            <p:cNvSpPr/>
            <p:nvPr/>
          </p:nvSpPr>
          <p:spPr>
            <a:xfrm>
              <a:off x="4819125" y="1901750"/>
              <a:ext cx="12425" cy="9825"/>
            </a:xfrm>
            <a:custGeom>
              <a:avLst/>
              <a:gdLst/>
              <a:ahLst/>
              <a:cxnLst/>
              <a:rect l="l" t="t" r="r" b="b"/>
              <a:pathLst>
                <a:path w="497" h="393" extrusionOk="0">
                  <a:moveTo>
                    <a:pt x="53" y="0"/>
                  </a:moveTo>
                  <a:cubicBezTo>
                    <a:pt x="23" y="0"/>
                    <a:pt x="1" y="25"/>
                    <a:pt x="1" y="53"/>
                  </a:cubicBezTo>
                  <a:cubicBezTo>
                    <a:pt x="1" y="84"/>
                    <a:pt x="23" y="108"/>
                    <a:pt x="53" y="108"/>
                  </a:cubicBezTo>
                  <a:cubicBezTo>
                    <a:pt x="147" y="108"/>
                    <a:pt x="263" y="112"/>
                    <a:pt x="279" y="116"/>
                  </a:cubicBezTo>
                  <a:cubicBezTo>
                    <a:pt x="301" y="130"/>
                    <a:pt x="379" y="232"/>
                    <a:pt x="389" y="344"/>
                  </a:cubicBezTo>
                  <a:cubicBezTo>
                    <a:pt x="391" y="372"/>
                    <a:pt x="413" y="393"/>
                    <a:pt x="442" y="393"/>
                  </a:cubicBezTo>
                  <a:cubicBezTo>
                    <a:pt x="444" y="393"/>
                    <a:pt x="446" y="393"/>
                    <a:pt x="446" y="391"/>
                  </a:cubicBezTo>
                  <a:cubicBezTo>
                    <a:pt x="476" y="389"/>
                    <a:pt x="497" y="362"/>
                    <a:pt x="495" y="334"/>
                  </a:cubicBezTo>
                  <a:cubicBezTo>
                    <a:pt x="482" y="183"/>
                    <a:pt x="381" y="49"/>
                    <a:pt x="334" y="23"/>
                  </a:cubicBezTo>
                  <a:cubicBezTo>
                    <a:pt x="324" y="16"/>
                    <a:pt x="293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553;p24">
              <a:extLst>
                <a:ext uri="{FF2B5EF4-FFF2-40B4-BE49-F238E27FC236}">
                  <a16:creationId xmlns:a16="http://schemas.microsoft.com/office/drawing/2014/main" id="{DF464A90-424A-15A1-5E5C-C5900B205E0E}"/>
                </a:ext>
              </a:extLst>
            </p:cNvPr>
            <p:cNvSpPr/>
            <p:nvPr/>
          </p:nvSpPr>
          <p:spPr>
            <a:xfrm>
              <a:off x="4800050" y="1907325"/>
              <a:ext cx="64350" cy="31650"/>
            </a:xfrm>
            <a:custGeom>
              <a:avLst/>
              <a:gdLst/>
              <a:ahLst/>
              <a:cxnLst/>
              <a:rect l="l" t="t" r="r" b="b"/>
              <a:pathLst>
                <a:path w="2574" h="1266" extrusionOk="0">
                  <a:moveTo>
                    <a:pt x="2119" y="1"/>
                  </a:moveTo>
                  <a:cubicBezTo>
                    <a:pt x="2063" y="1"/>
                    <a:pt x="2003" y="11"/>
                    <a:pt x="1939" y="38"/>
                  </a:cubicBezTo>
                  <a:cubicBezTo>
                    <a:pt x="1907" y="40"/>
                    <a:pt x="1853" y="44"/>
                    <a:pt x="1796" y="44"/>
                  </a:cubicBezTo>
                  <a:cubicBezTo>
                    <a:pt x="1728" y="44"/>
                    <a:pt x="1656" y="39"/>
                    <a:pt x="1610" y="21"/>
                  </a:cubicBezTo>
                  <a:cubicBezTo>
                    <a:pt x="1602" y="18"/>
                    <a:pt x="1595" y="17"/>
                    <a:pt x="1588" y="17"/>
                  </a:cubicBezTo>
                  <a:cubicBezTo>
                    <a:pt x="1567" y="17"/>
                    <a:pt x="1548" y="30"/>
                    <a:pt x="1540" y="50"/>
                  </a:cubicBezTo>
                  <a:cubicBezTo>
                    <a:pt x="1528" y="78"/>
                    <a:pt x="1542" y="109"/>
                    <a:pt x="1571" y="121"/>
                  </a:cubicBezTo>
                  <a:cubicBezTo>
                    <a:pt x="1632" y="145"/>
                    <a:pt x="1718" y="151"/>
                    <a:pt x="1794" y="151"/>
                  </a:cubicBezTo>
                  <a:cubicBezTo>
                    <a:pt x="1881" y="151"/>
                    <a:pt x="1954" y="142"/>
                    <a:pt x="1959" y="141"/>
                  </a:cubicBezTo>
                  <a:cubicBezTo>
                    <a:pt x="1965" y="141"/>
                    <a:pt x="1969" y="139"/>
                    <a:pt x="1974" y="137"/>
                  </a:cubicBezTo>
                  <a:cubicBezTo>
                    <a:pt x="2025" y="116"/>
                    <a:pt x="2073" y="108"/>
                    <a:pt x="2118" y="108"/>
                  </a:cubicBezTo>
                  <a:cubicBezTo>
                    <a:pt x="2269" y="108"/>
                    <a:pt x="2375" y="202"/>
                    <a:pt x="2376" y="202"/>
                  </a:cubicBezTo>
                  <a:cubicBezTo>
                    <a:pt x="2439" y="290"/>
                    <a:pt x="2460" y="367"/>
                    <a:pt x="2435" y="430"/>
                  </a:cubicBezTo>
                  <a:cubicBezTo>
                    <a:pt x="2399" y="526"/>
                    <a:pt x="2279" y="570"/>
                    <a:pt x="2262" y="574"/>
                  </a:cubicBezTo>
                  <a:cubicBezTo>
                    <a:pt x="2218" y="581"/>
                    <a:pt x="2035" y="676"/>
                    <a:pt x="1931" y="733"/>
                  </a:cubicBezTo>
                  <a:cubicBezTo>
                    <a:pt x="1575" y="928"/>
                    <a:pt x="1014" y="1063"/>
                    <a:pt x="711" y="1128"/>
                  </a:cubicBezTo>
                  <a:cubicBezTo>
                    <a:pt x="635" y="1142"/>
                    <a:pt x="580" y="1154"/>
                    <a:pt x="558" y="1158"/>
                  </a:cubicBezTo>
                  <a:cubicBezTo>
                    <a:pt x="121" y="1038"/>
                    <a:pt x="162" y="650"/>
                    <a:pt x="164" y="633"/>
                  </a:cubicBezTo>
                  <a:cubicBezTo>
                    <a:pt x="166" y="603"/>
                    <a:pt x="145" y="576"/>
                    <a:pt x="117" y="574"/>
                  </a:cubicBezTo>
                  <a:cubicBezTo>
                    <a:pt x="114" y="574"/>
                    <a:pt x="111" y="574"/>
                    <a:pt x="109" y="574"/>
                  </a:cubicBezTo>
                  <a:cubicBezTo>
                    <a:pt x="80" y="574"/>
                    <a:pt x="59" y="593"/>
                    <a:pt x="56" y="619"/>
                  </a:cubicBezTo>
                  <a:cubicBezTo>
                    <a:pt x="56" y="625"/>
                    <a:pt x="1" y="1126"/>
                    <a:pt x="542" y="1264"/>
                  </a:cubicBezTo>
                  <a:cubicBezTo>
                    <a:pt x="546" y="1266"/>
                    <a:pt x="550" y="1266"/>
                    <a:pt x="556" y="1266"/>
                  </a:cubicBezTo>
                  <a:lnTo>
                    <a:pt x="564" y="1266"/>
                  </a:lnTo>
                  <a:cubicBezTo>
                    <a:pt x="564" y="1266"/>
                    <a:pt x="629" y="1254"/>
                    <a:pt x="733" y="1231"/>
                  </a:cubicBezTo>
                  <a:cubicBezTo>
                    <a:pt x="1042" y="1168"/>
                    <a:pt x="1614" y="1028"/>
                    <a:pt x="1982" y="827"/>
                  </a:cubicBezTo>
                  <a:cubicBezTo>
                    <a:pt x="2104" y="762"/>
                    <a:pt x="2252" y="686"/>
                    <a:pt x="2279" y="680"/>
                  </a:cubicBezTo>
                  <a:cubicBezTo>
                    <a:pt x="2319" y="674"/>
                    <a:pt x="2478" y="611"/>
                    <a:pt x="2533" y="475"/>
                  </a:cubicBezTo>
                  <a:cubicBezTo>
                    <a:pt x="2561" y="406"/>
                    <a:pt x="2574" y="290"/>
                    <a:pt x="2456" y="131"/>
                  </a:cubicBezTo>
                  <a:cubicBezTo>
                    <a:pt x="2448" y="125"/>
                    <a:pt x="2312" y="1"/>
                    <a:pt x="2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554;p24">
              <a:extLst>
                <a:ext uri="{FF2B5EF4-FFF2-40B4-BE49-F238E27FC236}">
                  <a16:creationId xmlns:a16="http://schemas.microsoft.com/office/drawing/2014/main" id="{37E3ECCF-FB59-658F-F2F4-183C3D5B6F8E}"/>
                </a:ext>
              </a:extLst>
            </p:cNvPr>
            <p:cNvSpPr/>
            <p:nvPr/>
          </p:nvSpPr>
          <p:spPr>
            <a:xfrm>
              <a:off x="4852075" y="1911700"/>
              <a:ext cx="7250" cy="10250"/>
            </a:xfrm>
            <a:custGeom>
              <a:avLst/>
              <a:gdLst/>
              <a:ahLst/>
              <a:cxnLst/>
              <a:rect l="l" t="t" r="r" b="b"/>
              <a:pathLst>
                <a:path w="290" h="410" extrusionOk="0">
                  <a:moveTo>
                    <a:pt x="55" y="1"/>
                  </a:moveTo>
                  <a:cubicBezTo>
                    <a:pt x="25" y="1"/>
                    <a:pt x="0" y="25"/>
                    <a:pt x="0" y="54"/>
                  </a:cubicBezTo>
                  <a:cubicBezTo>
                    <a:pt x="0" y="84"/>
                    <a:pt x="25" y="109"/>
                    <a:pt x="53" y="109"/>
                  </a:cubicBezTo>
                  <a:cubicBezTo>
                    <a:pt x="84" y="109"/>
                    <a:pt x="106" y="119"/>
                    <a:pt x="122" y="137"/>
                  </a:cubicBezTo>
                  <a:cubicBezTo>
                    <a:pt x="169" y="192"/>
                    <a:pt x="161" y="308"/>
                    <a:pt x="155" y="349"/>
                  </a:cubicBezTo>
                  <a:cubicBezTo>
                    <a:pt x="151" y="377"/>
                    <a:pt x="171" y="406"/>
                    <a:pt x="200" y="410"/>
                  </a:cubicBezTo>
                  <a:lnTo>
                    <a:pt x="210" y="410"/>
                  </a:lnTo>
                  <a:cubicBezTo>
                    <a:pt x="234" y="410"/>
                    <a:pt x="259" y="391"/>
                    <a:pt x="263" y="365"/>
                  </a:cubicBezTo>
                  <a:cubicBezTo>
                    <a:pt x="265" y="345"/>
                    <a:pt x="289" y="170"/>
                    <a:pt x="204" y="68"/>
                  </a:cubicBezTo>
                  <a:cubicBezTo>
                    <a:pt x="167" y="25"/>
                    <a:pt x="116" y="3"/>
                    <a:pt x="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555;p24">
              <a:extLst>
                <a:ext uri="{FF2B5EF4-FFF2-40B4-BE49-F238E27FC236}">
                  <a16:creationId xmlns:a16="http://schemas.microsoft.com/office/drawing/2014/main" id="{A6734988-E897-27C5-1A9B-83B9A9ED23DD}"/>
                </a:ext>
              </a:extLst>
            </p:cNvPr>
            <p:cNvSpPr/>
            <p:nvPr/>
          </p:nvSpPr>
          <p:spPr>
            <a:xfrm>
              <a:off x="4837425" y="1904650"/>
              <a:ext cx="83300" cy="42075"/>
            </a:xfrm>
            <a:custGeom>
              <a:avLst/>
              <a:gdLst/>
              <a:ahLst/>
              <a:cxnLst/>
              <a:rect l="l" t="t" r="r" b="b"/>
              <a:pathLst>
                <a:path w="3332" h="1683" extrusionOk="0">
                  <a:moveTo>
                    <a:pt x="3271" y="0"/>
                  </a:moveTo>
                  <a:cubicBezTo>
                    <a:pt x="3247" y="0"/>
                    <a:pt x="3227" y="15"/>
                    <a:pt x="3222" y="39"/>
                  </a:cubicBezTo>
                  <a:cubicBezTo>
                    <a:pt x="3000" y="893"/>
                    <a:pt x="1864" y="1125"/>
                    <a:pt x="1857" y="1127"/>
                  </a:cubicBezTo>
                  <a:lnTo>
                    <a:pt x="1648" y="1147"/>
                  </a:lnTo>
                  <a:cubicBezTo>
                    <a:pt x="1428" y="1167"/>
                    <a:pt x="735" y="1416"/>
                    <a:pt x="529" y="1515"/>
                  </a:cubicBezTo>
                  <a:cubicBezTo>
                    <a:pt x="432" y="1563"/>
                    <a:pt x="304" y="1574"/>
                    <a:pt x="207" y="1574"/>
                  </a:cubicBezTo>
                  <a:cubicBezTo>
                    <a:pt x="125" y="1574"/>
                    <a:pt x="66" y="1566"/>
                    <a:pt x="64" y="1566"/>
                  </a:cubicBezTo>
                  <a:cubicBezTo>
                    <a:pt x="60" y="1565"/>
                    <a:pt x="57" y="1565"/>
                    <a:pt x="53" y="1565"/>
                  </a:cubicBezTo>
                  <a:cubicBezTo>
                    <a:pt x="30" y="1565"/>
                    <a:pt x="8" y="1586"/>
                    <a:pt x="5" y="1613"/>
                  </a:cubicBezTo>
                  <a:cubicBezTo>
                    <a:pt x="1" y="1641"/>
                    <a:pt x="21" y="1668"/>
                    <a:pt x="49" y="1672"/>
                  </a:cubicBezTo>
                  <a:cubicBezTo>
                    <a:pt x="56" y="1674"/>
                    <a:pt x="121" y="1682"/>
                    <a:pt x="208" y="1682"/>
                  </a:cubicBezTo>
                  <a:cubicBezTo>
                    <a:pt x="316" y="1682"/>
                    <a:pt x="460" y="1668"/>
                    <a:pt x="576" y="1613"/>
                  </a:cubicBezTo>
                  <a:cubicBezTo>
                    <a:pt x="765" y="1519"/>
                    <a:pt x="1459" y="1273"/>
                    <a:pt x="1658" y="1255"/>
                  </a:cubicBezTo>
                  <a:lnTo>
                    <a:pt x="1874" y="1233"/>
                  </a:lnTo>
                  <a:cubicBezTo>
                    <a:pt x="1922" y="1224"/>
                    <a:pt x="3088" y="986"/>
                    <a:pt x="3326" y="67"/>
                  </a:cubicBezTo>
                  <a:cubicBezTo>
                    <a:pt x="3332" y="39"/>
                    <a:pt x="3316" y="8"/>
                    <a:pt x="3287" y="2"/>
                  </a:cubicBezTo>
                  <a:cubicBezTo>
                    <a:pt x="3282" y="1"/>
                    <a:pt x="3277" y="0"/>
                    <a:pt x="32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556;p24">
              <a:extLst>
                <a:ext uri="{FF2B5EF4-FFF2-40B4-BE49-F238E27FC236}">
                  <a16:creationId xmlns:a16="http://schemas.microsoft.com/office/drawing/2014/main" id="{AA1CCE9B-38A0-6756-FF0C-D6E849985900}"/>
                </a:ext>
              </a:extLst>
            </p:cNvPr>
            <p:cNvSpPr/>
            <p:nvPr/>
          </p:nvSpPr>
          <p:spPr>
            <a:xfrm>
              <a:off x="4890400" y="1816225"/>
              <a:ext cx="101300" cy="97650"/>
            </a:xfrm>
            <a:custGeom>
              <a:avLst/>
              <a:gdLst/>
              <a:ahLst/>
              <a:cxnLst/>
              <a:rect l="l" t="t" r="r" b="b"/>
              <a:pathLst>
                <a:path w="4052" h="3906" extrusionOk="0">
                  <a:moveTo>
                    <a:pt x="2421" y="1"/>
                  </a:moveTo>
                  <a:cubicBezTo>
                    <a:pt x="1579" y="1"/>
                    <a:pt x="381" y="744"/>
                    <a:pt x="328" y="777"/>
                  </a:cubicBezTo>
                  <a:cubicBezTo>
                    <a:pt x="306" y="790"/>
                    <a:pt x="298" y="820"/>
                    <a:pt x="308" y="844"/>
                  </a:cubicBezTo>
                  <a:lnTo>
                    <a:pt x="507" y="1290"/>
                  </a:lnTo>
                  <a:cubicBezTo>
                    <a:pt x="466" y="1293"/>
                    <a:pt x="406" y="1295"/>
                    <a:pt x="338" y="1295"/>
                  </a:cubicBezTo>
                  <a:cubicBezTo>
                    <a:pt x="251" y="1295"/>
                    <a:pt x="150" y="1292"/>
                    <a:pt x="58" y="1288"/>
                  </a:cubicBezTo>
                  <a:lnTo>
                    <a:pt x="56" y="1288"/>
                  </a:lnTo>
                  <a:cubicBezTo>
                    <a:pt x="27" y="1288"/>
                    <a:pt x="3" y="1310"/>
                    <a:pt x="3" y="1339"/>
                  </a:cubicBezTo>
                  <a:cubicBezTo>
                    <a:pt x="1" y="1367"/>
                    <a:pt x="23" y="1394"/>
                    <a:pt x="54" y="1396"/>
                  </a:cubicBezTo>
                  <a:cubicBezTo>
                    <a:pt x="105" y="1398"/>
                    <a:pt x="214" y="1402"/>
                    <a:pt x="322" y="1402"/>
                  </a:cubicBezTo>
                  <a:cubicBezTo>
                    <a:pt x="442" y="1402"/>
                    <a:pt x="562" y="1397"/>
                    <a:pt x="607" y="1375"/>
                  </a:cubicBezTo>
                  <a:cubicBezTo>
                    <a:pt x="631" y="1363"/>
                    <a:pt x="643" y="1333"/>
                    <a:pt x="631" y="1306"/>
                  </a:cubicBezTo>
                  <a:lnTo>
                    <a:pt x="426" y="842"/>
                  </a:lnTo>
                  <a:cubicBezTo>
                    <a:pt x="641" y="714"/>
                    <a:pt x="1697" y="108"/>
                    <a:pt x="2419" y="108"/>
                  </a:cubicBezTo>
                  <a:cubicBezTo>
                    <a:pt x="2443" y="108"/>
                    <a:pt x="2468" y="108"/>
                    <a:pt x="2490" y="110"/>
                  </a:cubicBezTo>
                  <a:cubicBezTo>
                    <a:pt x="2638" y="320"/>
                    <a:pt x="3877" y="2120"/>
                    <a:pt x="3293" y="3234"/>
                  </a:cubicBezTo>
                  <a:lnTo>
                    <a:pt x="1463" y="3802"/>
                  </a:lnTo>
                  <a:cubicBezTo>
                    <a:pt x="1435" y="3810"/>
                    <a:pt x="1418" y="3840"/>
                    <a:pt x="1428" y="3869"/>
                  </a:cubicBezTo>
                  <a:cubicBezTo>
                    <a:pt x="1435" y="3891"/>
                    <a:pt x="1455" y="3905"/>
                    <a:pt x="1479" y="3905"/>
                  </a:cubicBezTo>
                  <a:cubicBezTo>
                    <a:pt x="1483" y="3905"/>
                    <a:pt x="1489" y="3905"/>
                    <a:pt x="1496" y="3903"/>
                  </a:cubicBezTo>
                  <a:lnTo>
                    <a:pt x="3346" y="3332"/>
                  </a:lnTo>
                  <a:cubicBezTo>
                    <a:pt x="3360" y="3326"/>
                    <a:pt x="3371" y="3317"/>
                    <a:pt x="3377" y="3305"/>
                  </a:cubicBezTo>
                  <a:cubicBezTo>
                    <a:pt x="4052" y="2069"/>
                    <a:pt x="2624" y="110"/>
                    <a:pt x="2563" y="27"/>
                  </a:cubicBezTo>
                  <a:cubicBezTo>
                    <a:pt x="2553" y="15"/>
                    <a:pt x="2539" y="7"/>
                    <a:pt x="2525" y="5"/>
                  </a:cubicBezTo>
                  <a:cubicBezTo>
                    <a:pt x="2491" y="2"/>
                    <a:pt x="2456" y="1"/>
                    <a:pt x="24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557;p24">
              <a:extLst>
                <a:ext uri="{FF2B5EF4-FFF2-40B4-BE49-F238E27FC236}">
                  <a16:creationId xmlns:a16="http://schemas.microsoft.com/office/drawing/2014/main" id="{430F2BAD-5670-0970-5AC3-C4503D0891F5}"/>
                </a:ext>
              </a:extLst>
            </p:cNvPr>
            <p:cNvSpPr/>
            <p:nvPr/>
          </p:nvSpPr>
          <p:spPr>
            <a:xfrm>
              <a:off x="4914100" y="1913225"/>
              <a:ext cx="7000" cy="3400"/>
            </a:xfrm>
            <a:custGeom>
              <a:avLst/>
              <a:gdLst/>
              <a:ahLst/>
              <a:cxnLst/>
              <a:rect l="l" t="t" r="r" b="b"/>
              <a:pathLst>
                <a:path w="280" h="136" extrusionOk="0">
                  <a:moveTo>
                    <a:pt x="217" y="1"/>
                  </a:moveTo>
                  <a:cubicBezTo>
                    <a:pt x="215" y="1"/>
                    <a:pt x="214" y="1"/>
                    <a:pt x="212" y="1"/>
                  </a:cubicBezTo>
                  <a:lnTo>
                    <a:pt x="49" y="27"/>
                  </a:lnTo>
                  <a:cubicBezTo>
                    <a:pt x="21" y="33"/>
                    <a:pt x="0" y="60"/>
                    <a:pt x="7" y="90"/>
                  </a:cubicBezTo>
                  <a:cubicBezTo>
                    <a:pt x="11" y="117"/>
                    <a:pt x="33" y="135"/>
                    <a:pt x="59" y="135"/>
                  </a:cubicBezTo>
                  <a:cubicBezTo>
                    <a:pt x="61" y="135"/>
                    <a:pt x="66" y="135"/>
                    <a:pt x="68" y="133"/>
                  </a:cubicBezTo>
                  <a:lnTo>
                    <a:pt x="230" y="107"/>
                  </a:lnTo>
                  <a:cubicBezTo>
                    <a:pt x="259" y="103"/>
                    <a:pt x="279" y="74"/>
                    <a:pt x="275" y="46"/>
                  </a:cubicBezTo>
                  <a:cubicBezTo>
                    <a:pt x="269" y="19"/>
                    <a:pt x="245" y="1"/>
                    <a:pt x="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558;p24">
              <a:extLst>
                <a:ext uri="{FF2B5EF4-FFF2-40B4-BE49-F238E27FC236}">
                  <a16:creationId xmlns:a16="http://schemas.microsoft.com/office/drawing/2014/main" id="{C2F72D0D-4C3E-0AB0-4843-63F91515B828}"/>
                </a:ext>
              </a:extLst>
            </p:cNvPr>
            <p:cNvSpPr/>
            <p:nvPr/>
          </p:nvSpPr>
          <p:spPr>
            <a:xfrm>
              <a:off x="4854775" y="1901550"/>
              <a:ext cx="12625" cy="11350"/>
            </a:xfrm>
            <a:custGeom>
              <a:avLst/>
              <a:gdLst/>
              <a:ahLst/>
              <a:cxnLst/>
              <a:rect l="l" t="t" r="r" b="b"/>
              <a:pathLst>
                <a:path w="505" h="454" extrusionOk="0">
                  <a:moveTo>
                    <a:pt x="52" y="1"/>
                  </a:moveTo>
                  <a:cubicBezTo>
                    <a:pt x="28" y="1"/>
                    <a:pt x="8" y="22"/>
                    <a:pt x="4" y="47"/>
                  </a:cubicBezTo>
                  <a:cubicBezTo>
                    <a:pt x="0" y="77"/>
                    <a:pt x="20" y="104"/>
                    <a:pt x="49" y="108"/>
                  </a:cubicBezTo>
                  <a:cubicBezTo>
                    <a:pt x="63" y="110"/>
                    <a:pt x="389" y="157"/>
                    <a:pt x="395" y="403"/>
                  </a:cubicBezTo>
                  <a:cubicBezTo>
                    <a:pt x="397" y="431"/>
                    <a:pt x="421" y="454"/>
                    <a:pt x="450" y="454"/>
                  </a:cubicBezTo>
                  <a:lnTo>
                    <a:pt x="452" y="454"/>
                  </a:lnTo>
                  <a:cubicBezTo>
                    <a:pt x="480" y="454"/>
                    <a:pt x="504" y="429"/>
                    <a:pt x="502" y="399"/>
                  </a:cubicBezTo>
                  <a:cubicBezTo>
                    <a:pt x="494" y="130"/>
                    <a:pt x="212" y="22"/>
                    <a:pt x="63" y="2"/>
                  </a:cubicBezTo>
                  <a:cubicBezTo>
                    <a:pt x="59" y="1"/>
                    <a:pt x="56" y="1"/>
                    <a:pt x="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559;p24">
              <a:extLst>
                <a:ext uri="{FF2B5EF4-FFF2-40B4-BE49-F238E27FC236}">
                  <a16:creationId xmlns:a16="http://schemas.microsoft.com/office/drawing/2014/main" id="{17696BCE-BC6A-BC4E-AC90-F0A8EFB4840F}"/>
                </a:ext>
              </a:extLst>
            </p:cNvPr>
            <p:cNvSpPr/>
            <p:nvPr/>
          </p:nvSpPr>
          <p:spPr>
            <a:xfrm>
              <a:off x="4822025" y="1890950"/>
              <a:ext cx="14200" cy="9200"/>
            </a:xfrm>
            <a:custGeom>
              <a:avLst/>
              <a:gdLst/>
              <a:ahLst/>
              <a:cxnLst/>
              <a:rect l="l" t="t" r="r" b="b"/>
              <a:pathLst>
                <a:path w="568" h="368" extrusionOk="0">
                  <a:moveTo>
                    <a:pt x="113" y="0"/>
                  </a:moveTo>
                  <a:cubicBezTo>
                    <a:pt x="91" y="0"/>
                    <a:pt x="70" y="1"/>
                    <a:pt x="51" y="3"/>
                  </a:cubicBezTo>
                  <a:cubicBezTo>
                    <a:pt x="21" y="7"/>
                    <a:pt x="0" y="34"/>
                    <a:pt x="2" y="62"/>
                  </a:cubicBezTo>
                  <a:cubicBezTo>
                    <a:pt x="6" y="89"/>
                    <a:pt x="32" y="109"/>
                    <a:pt x="58" y="109"/>
                  </a:cubicBezTo>
                  <a:cubicBezTo>
                    <a:pt x="59" y="109"/>
                    <a:pt x="60" y="109"/>
                    <a:pt x="61" y="109"/>
                  </a:cubicBezTo>
                  <a:cubicBezTo>
                    <a:pt x="64" y="109"/>
                    <a:pt x="81" y="107"/>
                    <a:pt x="107" y="107"/>
                  </a:cubicBezTo>
                  <a:cubicBezTo>
                    <a:pt x="203" y="107"/>
                    <a:pt x="419" y="128"/>
                    <a:pt x="458" y="322"/>
                  </a:cubicBezTo>
                  <a:cubicBezTo>
                    <a:pt x="462" y="349"/>
                    <a:pt x="484" y="367"/>
                    <a:pt x="509" y="367"/>
                  </a:cubicBezTo>
                  <a:cubicBezTo>
                    <a:pt x="513" y="367"/>
                    <a:pt x="517" y="367"/>
                    <a:pt x="519" y="365"/>
                  </a:cubicBezTo>
                  <a:cubicBezTo>
                    <a:pt x="550" y="361"/>
                    <a:pt x="568" y="333"/>
                    <a:pt x="562" y="304"/>
                  </a:cubicBezTo>
                  <a:cubicBezTo>
                    <a:pt x="517" y="61"/>
                    <a:pt x="275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560;p24">
              <a:extLst>
                <a:ext uri="{FF2B5EF4-FFF2-40B4-BE49-F238E27FC236}">
                  <a16:creationId xmlns:a16="http://schemas.microsoft.com/office/drawing/2014/main" id="{6D983122-9BC4-4E7C-47FF-908E6867C28D}"/>
                </a:ext>
              </a:extLst>
            </p:cNvPr>
            <p:cNvSpPr/>
            <p:nvPr/>
          </p:nvSpPr>
          <p:spPr>
            <a:xfrm>
              <a:off x="4821775" y="1887100"/>
              <a:ext cx="7600" cy="3325"/>
            </a:xfrm>
            <a:custGeom>
              <a:avLst/>
              <a:gdLst/>
              <a:ahLst/>
              <a:cxnLst/>
              <a:rect l="l" t="t" r="r" b="b"/>
              <a:pathLst>
                <a:path w="304" h="133" extrusionOk="0">
                  <a:moveTo>
                    <a:pt x="55" y="1"/>
                  </a:moveTo>
                  <a:cubicBezTo>
                    <a:pt x="25" y="1"/>
                    <a:pt x="0" y="23"/>
                    <a:pt x="0" y="51"/>
                  </a:cubicBezTo>
                  <a:cubicBezTo>
                    <a:pt x="0" y="82"/>
                    <a:pt x="23" y="106"/>
                    <a:pt x="53" y="106"/>
                  </a:cubicBezTo>
                  <a:cubicBezTo>
                    <a:pt x="122" y="108"/>
                    <a:pt x="198" y="116"/>
                    <a:pt x="212" y="123"/>
                  </a:cubicBezTo>
                  <a:cubicBezTo>
                    <a:pt x="222" y="129"/>
                    <a:pt x="232" y="133"/>
                    <a:pt x="242" y="133"/>
                  </a:cubicBezTo>
                  <a:cubicBezTo>
                    <a:pt x="261" y="133"/>
                    <a:pt x="277" y="125"/>
                    <a:pt x="287" y="108"/>
                  </a:cubicBezTo>
                  <a:cubicBezTo>
                    <a:pt x="303" y="84"/>
                    <a:pt x="297" y="51"/>
                    <a:pt x="273" y="35"/>
                  </a:cubicBezTo>
                  <a:cubicBezTo>
                    <a:pt x="234" y="9"/>
                    <a:pt x="132" y="1"/>
                    <a:pt x="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561;p24">
              <a:extLst>
                <a:ext uri="{FF2B5EF4-FFF2-40B4-BE49-F238E27FC236}">
                  <a16:creationId xmlns:a16="http://schemas.microsoft.com/office/drawing/2014/main" id="{6B9C25E5-31E2-5332-43E9-432087ED7B2A}"/>
                </a:ext>
              </a:extLst>
            </p:cNvPr>
            <p:cNvSpPr/>
            <p:nvPr/>
          </p:nvSpPr>
          <p:spPr>
            <a:xfrm>
              <a:off x="4815925" y="1923075"/>
              <a:ext cx="43175" cy="30150"/>
            </a:xfrm>
            <a:custGeom>
              <a:avLst/>
              <a:gdLst/>
              <a:ahLst/>
              <a:cxnLst/>
              <a:rect l="l" t="t" r="r" b="b"/>
              <a:pathLst>
                <a:path w="1727" h="1206" extrusionOk="0">
                  <a:moveTo>
                    <a:pt x="1603" y="0"/>
                  </a:moveTo>
                  <a:cubicBezTo>
                    <a:pt x="1589" y="0"/>
                    <a:pt x="1576" y="5"/>
                    <a:pt x="1566" y="16"/>
                  </a:cubicBezTo>
                  <a:cubicBezTo>
                    <a:pt x="1546" y="38"/>
                    <a:pt x="1546" y="66"/>
                    <a:pt x="1568" y="87"/>
                  </a:cubicBezTo>
                  <a:cubicBezTo>
                    <a:pt x="1577" y="140"/>
                    <a:pt x="1430" y="372"/>
                    <a:pt x="1247" y="593"/>
                  </a:cubicBezTo>
                  <a:cubicBezTo>
                    <a:pt x="1137" y="709"/>
                    <a:pt x="631" y="992"/>
                    <a:pt x="432" y="1098"/>
                  </a:cubicBezTo>
                  <a:lnTo>
                    <a:pt x="429" y="1098"/>
                  </a:lnTo>
                  <a:cubicBezTo>
                    <a:pt x="338" y="1098"/>
                    <a:pt x="196" y="923"/>
                    <a:pt x="114" y="784"/>
                  </a:cubicBezTo>
                  <a:lnTo>
                    <a:pt x="133" y="711"/>
                  </a:lnTo>
                  <a:cubicBezTo>
                    <a:pt x="141" y="683"/>
                    <a:pt x="124" y="654"/>
                    <a:pt x="96" y="646"/>
                  </a:cubicBezTo>
                  <a:cubicBezTo>
                    <a:pt x="91" y="645"/>
                    <a:pt x="86" y="644"/>
                    <a:pt x="81" y="644"/>
                  </a:cubicBezTo>
                  <a:cubicBezTo>
                    <a:pt x="57" y="644"/>
                    <a:pt x="36" y="661"/>
                    <a:pt x="29" y="685"/>
                  </a:cubicBezTo>
                  <a:lnTo>
                    <a:pt x="4" y="778"/>
                  </a:lnTo>
                  <a:cubicBezTo>
                    <a:pt x="0" y="790"/>
                    <a:pt x="2" y="807"/>
                    <a:pt x="11" y="819"/>
                  </a:cubicBezTo>
                  <a:cubicBezTo>
                    <a:pt x="47" y="884"/>
                    <a:pt x="238" y="1205"/>
                    <a:pt x="432" y="1205"/>
                  </a:cubicBezTo>
                  <a:cubicBezTo>
                    <a:pt x="440" y="1205"/>
                    <a:pt x="448" y="1205"/>
                    <a:pt x="456" y="1203"/>
                  </a:cubicBezTo>
                  <a:cubicBezTo>
                    <a:pt x="462" y="1203"/>
                    <a:pt x="466" y="1201"/>
                    <a:pt x="472" y="1197"/>
                  </a:cubicBezTo>
                  <a:cubicBezTo>
                    <a:pt x="501" y="1183"/>
                    <a:pt x="1180" y="823"/>
                    <a:pt x="1328" y="662"/>
                  </a:cubicBezTo>
                  <a:cubicBezTo>
                    <a:pt x="1621" y="311"/>
                    <a:pt x="1727" y="91"/>
                    <a:pt x="1646" y="16"/>
                  </a:cubicBezTo>
                  <a:cubicBezTo>
                    <a:pt x="1634" y="6"/>
                    <a:pt x="1618" y="0"/>
                    <a:pt x="16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562;p24">
              <a:extLst>
                <a:ext uri="{FF2B5EF4-FFF2-40B4-BE49-F238E27FC236}">
                  <a16:creationId xmlns:a16="http://schemas.microsoft.com/office/drawing/2014/main" id="{79FA664C-6D94-D3DE-2309-1EA36C93E2E6}"/>
                </a:ext>
              </a:extLst>
            </p:cNvPr>
            <p:cNvSpPr/>
            <p:nvPr/>
          </p:nvSpPr>
          <p:spPr>
            <a:xfrm>
              <a:off x="4845925" y="1919675"/>
              <a:ext cx="3625" cy="5525"/>
            </a:xfrm>
            <a:custGeom>
              <a:avLst/>
              <a:gdLst/>
              <a:ahLst/>
              <a:cxnLst/>
              <a:rect l="l" t="t" r="r" b="b"/>
              <a:pathLst>
                <a:path w="145" h="221" extrusionOk="0">
                  <a:moveTo>
                    <a:pt x="60" y="0"/>
                  </a:moveTo>
                  <a:cubicBezTo>
                    <a:pt x="35" y="0"/>
                    <a:pt x="12" y="21"/>
                    <a:pt x="8" y="46"/>
                  </a:cubicBezTo>
                  <a:cubicBezTo>
                    <a:pt x="0" y="107"/>
                    <a:pt x="31" y="180"/>
                    <a:pt x="35" y="188"/>
                  </a:cubicBezTo>
                  <a:cubicBezTo>
                    <a:pt x="43" y="209"/>
                    <a:pt x="63" y="221"/>
                    <a:pt x="84" y="221"/>
                  </a:cubicBezTo>
                  <a:cubicBezTo>
                    <a:pt x="90" y="221"/>
                    <a:pt x="98" y="219"/>
                    <a:pt x="104" y="215"/>
                  </a:cubicBezTo>
                  <a:cubicBezTo>
                    <a:pt x="132" y="204"/>
                    <a:pt x="145" y="172"/>
                    <a:pt x="132" y="146"/>
                  </a:cubicBezTo>
                  <a:cubicBezTo>
                    <a:pt x="126" y="129"/>
                    <a:pt x="112" y="84"/>
                    <a:pt x="114" y="60"/>
                  </a:cubicBezTo>
                  <a:cubicBezTo>
                    <a:pt x="118" y="32"/>
                    <a:pt x="98" y="5"/>
                    <a:pt x="69" y="1"/>
                  </a:cubicBezTo>
                  <a:cubicBezTo>
                    <a:pt x="66" y="0"/>
                    <a:pt x="63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563;p24">
              <a:extLst>
                <a:ext uri="{FF2B5EF4-FFF2-40B4-BE49-F238E27FC236}">
                  <a16:creationId xmlns:a16="http://schemas.microsoft.com/office/drawing/2014/main" id="{9F70BD7F-B7B5-E399-29E4-248C2D4ACFF4}"/>
                </a:ext>
              </a:extLst>
            </p:cNvPr>
            <p:cNvSpPr/>
            <p:nvPr/>
          </p:nvSpPr>
          <p:spPr>
            <a:xfrm>
              <a:off x="4798850" y="1915725"/>
              <a:ext cx="4500" cy="5625"/>
            </a:xfrm>
            <a:custGeom>
              <a:avLst/>
              <a:gdLst/>
              <a:ahLst/>
              <a:cxnLst/>
              <a:rect l="l" t="t" r="r" b="b"/>
              <a:pathLst>
                <a:path w="180" h="225" extrusionOk="0">
                  <a:moveTo>
                    <a:pt x="59" y="1"/>
                  </a:moveTo>
                  <a:cubicBezTo>
                    <a:pt x="52" y="1"/>
                    <a:pt x="45" y="2"/>
                    <a:pt x="39" y="5"/>
                  </a:cubicBezTo>
                  <a:cubicBezTo>
                    <a:pt x="12" y="19"/>
                    <a:pt x="0" y="51"/>
                    <a:pt x="14" y="78"/>
                  </a:cubicBezTo>
                  <a:lnTo>
                    <a:pt x="71" y="194"/>
                  </a:lnTo>
                  <a:cubicBezTo>
                    <a:pt x="79" y="214"/>
                    <a:pt x="100" y="224"/>
                    <a:pt x="118" y="224"/>
                  </a:cubicBezTo>
                  <a:cubicBezTo>
                    <a:pt x="126" y="224"/>
                    <a:pt x="134" y="222"/>
                    <a:pt x="142" y="220"/>
                  </a:cubicBezTo>
                  <a:cubicBezTo>
                    <a:pt x="169" y="206"/>
                    <a:pt x="179" y="175"/>
                    <a:pt x="167" y="149"/>
                  </a:cubicBezTo>
                  <a:lnTo>
                    <a:pt x="110" y="31"/>
                  </a:lnTo>
                  <a:cubicBezTo>
                    <a:pt x="101" y="11"/>
                    <a:pt x="79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564;p24">
              <a:extLst>
                <a:ext uri="{FF2B5EF4-FFF2-40B4-BE49-F238E27FC236}">
                  <a16:creationId xmlns:a16="http://schemas.microsoft.com/office/drawing/2014/main" id="{CAB4668E-5FD0-EF00-EE58-F8ED64490B02}"/>
                </a:ext>
              </a:extLst>
            </p:cNvPr>
            <p:cNvSpPr/>
            <p:nvPr/>
          </p:nvSpPr>
          <p:spPr>
            <a:xfrm>
              <a:off x="4909325" y="1851200"/>
              <a:ext cx="21525" cy="56200"/>
            </a:xfrm>
            <a:custGeom>
              <a:avLst/>
              <a:gdLst/>
              <a:ahLst/>
              <a:cxnLst/>
              <a:rect l="l" t="t" r="r" b="b"/>
              <a:pathLst>
                <a:path w="861" h="2248" extrusionOk="0">
                  <a:moveTo>
                    <a:pt x="61" y="0"/>
                  </a:moveTo>
                  <a:cubicBezTo>
                    <a:pt x="51" y="0"/>
                    <a:pt x="41" y="3"/>
                    <a:pt x="33" y="9"/>
                  </a:cubicBezTo>
                  <a:cubicBezTo>
                    <a:pt x="8" y="25"/>
                    <a:pt x="0" y="58"/>
                    <a:pt x="17" y="82"/>
                  </a:cubicBezTo>
                  <a:cubicBezTo>
                    <a:pt x="23" y="94"/>
                    <a:pt x="751" y="1268"/>
                    <a:pt x="667" y="2189"/>
                  </a:cubicBezTo>
                  <a:cubicBezTo>
                    <a:pt x="665" y="2219"/>
                    <a:pt x="688" y="2244"/>
                    <a:pt x="716" y="2248"/>
                  </a:cubicBezTo>
                  <a:lnTo>
                    <a:pt x="720" y="2248"/>
                  </a:lnTo>
                  <a:cubicBezTo>
                    <a:pt x="749" y="2248"/>
                    <a:pt x="771" y="2226"/>
                    <a:pt x="775" y="2199"/>
                  </a:cubicBezTo>
                  <a:cubicBezTo>
                    <a:pt x="861" y="1241"/>
                    <a:pt x="139" y="74"/>
                    <a:pt x="106" y="25"/>
                  </a:cubicBezTo>
                  <a:cubicBezTo>
                    <a:pt x="97" y="9"/>
                    <a:pt x="79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565;p24">
              <a:extLst>
                <a:ext uri="{FF2B5EF4-FFF2-40B4-BE49-F238E27FC236}">
                  <a16:creationId xmlns:a16="http://schemas.microsoft.com/office/drawing/2014/main" id="{7DB3207C-C1BB-098F-8A42-72E1BCCC8735}"/>
                </a:ext>
              </a:extLst>
            </p:cNvPr>
            <p:cNvSpPr/>
            <p:nvPr/>
          </p:nvSpPr>
          <p:spPr>
            <a:xfrm>
              <a:off x="4942725" y="1824025"/>
              <a:ext cx="15175" cy="13325"/>
            </a:xfrm>
            <a:custGeom>
              <a:avLst/>
              <a:gdLst/>
              <a:ahLst/>
              <a:cxnLst/>
              <a:rect l="l" t="t" r="r" b="b"/>
              <a:pathLst>
                <a:path w="607" h="533" extrusionOk="0">
                  <a:moveTo>
                    <a:pt x="303" y="108"/>
                  </a:moveTo>
                  <a:cubicBezTo>
                    <a:pt x="327" y="108"/>
                    <a:pt x="352" y="114"/>
                    <a:pt x="375" y="126"/>
                  </a:cubicBezTo>
                  <a:cubicBezTo>
                    <a:pt x="452" y="164"/>
                    <a:pt x="484" y="260"/>
                    <a:pt x="446" y="337"/>
                  </a:cubicBezTo>
                  <a:cubicBezTo>
                    <a:pt x="418" y="392"/>
                    <a:pt x="362" y="425"/>
                    <a:pt x="303" y="425"/>
                  </a:cubicBezTo>
                  <a:cubicBezTo>
                    <a:pt x="279" y="425"/>
                    <a:pt x="255" y="420"/>
                    <a:pt x="232" y="408"/>
                  </a:cubicBezTo>
                  <a:cubicBezTo>
                    <a:pt x="153" y="370"/>
                    <a:pt x="122" y="274"/>
                    <a:pt x="161" y="197"/>
                  </a:cubicBezTo>
                  <a:cubicBezTo>
                    <a:pt x="179" y="158"/>
                    <a:pt x="212" y="130"/>
                    <a:pt x="253" y="116"/>
                  </a:cubicBezTo>
                  <a:cubicBezTo>
                    <a:pt x="269" y="111"/>
                    <a:pt x="286" y="108"/>
                    <a:pt x="303" y="108"/>
                  </a:cubicBezTo>
                  <a:close/>
                  <a:moveTo>
                    <a:pt x="301" y="0"/>
                  </a:moveTo>
                  <a:cubicBezTo>
                    <a:pt x="273" y="0"/>
                    <a:pt x="245" y="5"/>
                    <a:pt x="218" y="14"/>
                  </a:cubicBezTo>
                  <a:cubicBezTo>
                    <a:pt x="151" y="38"/>
                    <a:pt x="96" y="85"/>
                    <a:pt x="66" y="148"/>
                  </a:cubicBezTo>
                  <a:cubicBezTo>
                    <a:pt x="0" y="280"/>
                    <a:pt x="53" y="439"/>
                    <a:pt x="186" y="504"/>
                  </a:cubicBezTo>
                  <a:cubicBezTo>
                    <a:pt x="222" y="524"/>
                    <a:pt x="263" y="532"/>
                    <a:pt x="303" y="532"/>
                  </a:cubicBezTo>
                  <a:cubicBezTo>
                    <a:pt x="401" y="532"/>
                    <a:pt x="495" y="478"/>
                    <a:pt x="541" y="386"/>
                  </a:cubicBezTo>
                  <a:cubicBezTo>
                    <a:pt x="606" y="254"/>
                    <a:pt x="554" y="93"/>
                    <a:pt x="421" y="28"/>
                  </a:cubicBezTo>
                  <a:cubicBezTo>
                    <a:pt x="384" y="10"/>
                    <a:pt x="343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566;p24">
              <a:extLst>
                <a:ext uri="{FF2B5EF4-FFF2-40B4-BE49-F238E27FC236}">
                  <a16:creationId xmlns:a16="http://schemas.microsoft.com/office/drawing/2014/main" id="{B37E2096-BF76-ADB0-2D90-8733A07E75B2}"/>
                </a:ext>
              </a:extLst>
            </p:cNvPr>
            <p:cNvSpPr/>
            <p:nvPr/>
          </p:nvSpPr>
          <p:spPr>
            <a:xfrm>
              <a:off x="4954175" y="1767650"/>
              <a:ext cx="106525" cy="54700"/>
            </a:xfrm>
            <a:custGeom>
              <a:avLst/>
              <a:gdLst/>
              <a:ahLst/>
              <a:cxnLst/>
              <a:rect l="l" t="t" r="r" b="b"/>
              <a:pathLst>
                <a:path w="4261" h="2188" extrusionOk="0">
                  <a:moveTo>
                    <a:pt x="4199" y="1"/>
                  </a:moveTo>
                  <a:cubicBezTo>
                    <a:pt x="4189" y="1"/>
                    <a:pt x="4180" y="4"/>
                    <a:pt x="4171" y="9"/>
                  </a:cubicBezTo>
                  <a:cubicBezTo>
                    <a:pt x="4163" y="14"/>
                    <a:pt x="3404" y="500"/>
                    <a:pt x="3044" y="792"/>
                  </a:cubicBezTo>
                  <a:cubicBezTo>
                    <a:pt x="2693" y="1077"/>
                    <a:pt x="67" y="2074"/>
                    <a:pt x="41" y="2084"/>
                  </a:cubicBezTo>
                  <a:cubicBezTo>
                    <a:pt x="14" y="2094"/>
                    <a:pt x="0" y="2125"/>
                    <a:pt x="10" y="2153"/>
                  </a:cubicBezTo>
                  <a:cubicBezTo>
                    <a:pt x="18" y="2173"/>
                    <a:pt x="39" y="2188"/>
                    <a:pt x="61" y="2188"/>
                  </a:cubicBezTo>
                  <a:lnTo>
                    <a:pt x="61" y="2186"/>
                  </a:lnTo>
                  <a:cubicBezTo>
                    <a:pt x="67" y="2186"/>
                    <a:pt x="73" y="2186"/>
                    <a:pt x="79" y="2183"/>
                  </a:cubicBezTo>
                  <a:cubicBezTo>
                    <a:pt x="187" y="2143"/>
                    <a:pt x="2748" y="1171"/>
                    <a:pt x="3112" y="874"/>
                  </a:cubicBezTo>
                  <a:cubicBezTo>
                    <a:pt x="3467" y="585"/>
                    <a:pt x="4220" y="105"/>
                    <a:pt x="4228" y="99"/>
                  </a:cubicBezTo>
                  <a:cubicBezTo>
                    <a:pt x="4253" y="85"/>
                    <a:pt x="4261" y="50"/>
                    <a:pt x="4244" y="26"/>
                  </a:cubicBezTo>
                  <a:cubicBezTo>
                    <a:pt x="4234" y="10"/>
                    <a:pt x="4217" y="1"/>
                    <a:pt x="41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567;p24">
              <a:extLst>
                <a:ext uri="{FF2B5EF4-FFF2-40B4-BE49-F238E27FC236}">
                  <a16:creationId xmlns:a16="http://schemas.microsoft.com/office/drawing/2014/main" id="{321E20C1-7613-D4AF-85CC-7B660208306B}"/>
                </a:ext>
              </a:extLst>
            </p:cNvPr>
            <p:cNvSpPr/>
            <p:nvPr/>
          </p:nvSpPr>
          <p:spPr>
            <a:xfrm>
              <a:off x="4979025" y="1834000"/>
              <a:ext cx="139175" cy="57500"/>
            </a:xfrm>
            <a:custGeom>
              <a:avLst/>
              <a:gdLst/>
              <a:ahLst/>
              <a:cxnLst/>
              <a:rect l="l" t="t" r="r" b="b"/>
              <a:pathLst>
                <a:path w="5567" h="2300" extrusionOk="0">
                  <a:moveTo>
                    <a:pt x="5506" y="1"/>
                  </a:moveTo>
                  <a:cubicBezTo>
                    <a:pt x="5499" y="1"/>
                    <a:pt x="5492" y="2"/>
                    <a:pt x="5485" y="5"/>
                  </a:cubicBezTo>
                  <a:lnTo>
                    <a:pt x="41" y="2196"/>
                  </a:lnTo>
                  <a:cubicBezTo>
                    <a:pt x="13" y="2206"/>
                    <a:pt x="1" y="2238"/>
                    <a:pt x="11" y="2265"/>
                  </a:cubicBezTo>
                  <a:cubicBezTo>
                    <a:pt x="21" y="2285"/>
                    <a:pt x="39" y="2299"/>
                    <a:pt x="62" y="2299"/>
                  </a:cubicBezTo>
                  <a:cubicBezTo>
                    <a:pt x="68" y="2299"/>
                    <a:pt x="74" y="2297"/>
                    <a:pt x="82" y="2295"/>
                  </a:cubicBezTo>
                  <a:lnTo>
                    <a:pt x="5526" y="105"/>
                  </a:lnTo>
                  <a:cubicBezTo>
                    <a:pt x="5555" y="93"/>
                    <a:pt x="5567" y="62"/>
                    <a:pt x="5557" y="34"/>
                  </a:cubicBezTo>
                  <a:cubicBezTo>
                    <a:pt x="5547" y="14"/>
                    <a:pt x="5527" y="1"/>
                    <a:pt x="5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568;p24">
              <a:extLst>
                <a:ext uri="{FF2B5EF4-FFF2-40B4-BE49-F238E27FC236}">
                  <a16:creationId xmlns:a16="http://schemas.microsoft.com/office/drawing/2014/main" id="{88FFC27A-8A07-F7AD-0480-4F17DFCB9120}"/>
                </a:ext>
              </a:extLst>
            </p:cNvPr>
            <p:cNvSpPr/>
            <p:nvPr/>
          </p:nvSpPr>
          <p:spPr>
            <a:xfrm>
              <a:off x="4984575" y="1455975"/>
              <a:ext cx="274925" cy="376850"/>
            </a:xfrm>
            <a:custGeom>
              <a:avLst/>
              <a:gdLst/>
              <a:ahLst/>
              <a:cxnLst/>
              <a:rect l="l" t="t" r="r" b="b"/>
              <a:pathLst>
                <a:path w="10997" h="15074" extrusionOk="0">
                  <a:moveTo>
                    <a:pt x="3255" y="0"/>
                  </a:moveTo>
                  <a:cubicBezTo>
                    <a:pt x="3200" y="0"/>
                    <a:pt x="3144" y="3"/>
                    <a:pt x="3087" y="10"/>
                  </a:cubicBezTo>
                  <a:cubicBezTo>
                    <a:pt x="3087" y="10"/>
                    <a:pt x="0" y="1452"/>
                    <a:pt x="441" y="3646"/>
                  </a:cubicBezTo>
                  <a:cubicBezTo>
                    <a:pt x="883" y="5838"/>
                    <a:pt x="6301" y="12741"/>
                    <a:pt x="8255" y="14821"/>
                  </a:cubicBezTo>
                  <a:cubicBezTo>
                    <a:pt x="8255" y="14821"/>
                    <a:pt x="8602" y="15073"/>
                    <a:pt x="9073" y="15073"/>
                  </a:cubicBezTo>
                  <a:cubicBezTo>
                    <a:pt x="9482" y="15073"/>
                    <a:pt x="9985" y="14883"/>
                    <a:pt x="10435" y="14171"/>
                  </a:cubicBezTo>
                  <a:cubicBezTo>
                    <a:pt x="10435" y="14171"/>
                    <a:pt x="10996" y="12871"/>
                    <a:pt x="9760" y="11567"/>
                  </a:cubicBezTo>
                  <a:cubicBezTo>
                    <a:pt x="9760" y="11567"/>
                    <a:pt x="5766" y="4401"/>
                    <a:pt x="5682" y="2926"/>
                  </a:cubicBezTo>
                  <a:cubicBezTo>
                    <a:pt x="5682" y="2926"/>
                    <a:pt x="4922" y="0"/>
                    <a:pt x="32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569;p24">
              <a:extLst>
                <a:ext uri="{FF2B5EF4-FFF2-40B4-BE49-F238E27FC236}">
                  <a16:creationId xmlns:a16="http://schemas.microsoft.com/office/drawing/2014/main" id="{78C3CAFC-C219-A9CB-597B-4AE55A4DFDBE}"/>
                </a:ext>
              </a:extLst>
            </p:cNvPr>
            <p:cNvSpPr/>
            <p:nvPr/>
          </p:nvSpPr>
          <p:spPr>
            <a:xfrm>
              <a:off x="4998600" y="1329425"/>
              <a:ext cx="548525" cy="744700"/>
            </a:xfrm>
            <a:custGeom>
              <a:avLst/>
              <a:gdLst/>
              <a:ahLst/>
              <a:cxnLst/>
              <a:rect l="l" t="t" r="r" b="b"/>
              <a:pathLst>
                <a:path w="21941" h="29788" extrusionOk="0">
                  <a:moveTo>
                    <a:pt x="11255" y="1"/>
                  </a:moveTo>
                  <a:cubicBezTo>
                    <a:pt x="9874" y="1"/>
                    <a:pt x="9006" y="181"/>
                    <a:pt x="9006" y="181"/>
                  </a:cubicBezTo>
                  <a:lnTo>
                    <a:pt x="4715" y="2613"/>
                  </a:lnTo>
                  <a:cubicBezTo>
                    <a:pt x="4715" y="2613"/>
                    <a:pt x="1920" y="5314"/>
                    <a:pt x="1920" y="5314"/>
                  </a:cubicBezTo>
                  <a:cubicBezTo>
                    <a:pt x="0" y="7051"/>
                    <a:pt x="910" y="11260"/>
                    <a:pt x="1328" y="12997"/>
                  </a:cubicBezTo>
                  <a:cubicBezTo>
                    <a:pt x="1743" y="14705"/>
                    <a:pt x="2543" y="16326"/>
                    <a:pt x="3322" y="17890"/>
                  </a:cubicBezTo>
                  <a:cubicBezTo>
                    <a:pt x="4426" y="20107"/>
                    <a:pt x="5833" y="21425"/>
                    <a:pt x="6053" y="23977"/>
                  </a:cubicBezTo>
                  <a:cubicBezTo>
                    <a:pt x="6057" y="24022"/>
                    <a:pt x="6055" y="24067"/>
                    <a:pt x="6063" y="24109"/>
                  </a:cubicBezTo>
                  <a:cubicBezTo>
                    <a:pt x="6551" y="26965"/>
                    <a:pt x="8979" y="29788"/>
                    <a:pt x="8979" y="29788"/>
                  </a:cubicBezTo>
                  <a:cubicBezTo>
                    <a:pt x="13401" y="26692"/>
                    <a:pt x="18440" y="25081"/>
                    <a:pt x="21940" y="23251"/>
                  </a:cubicBezTo>
                  <a:cubicBezTo>
                    <a:pt x="21940" y="23251"/>
                    <a:pt x="17954" y="17939"/>
                    <a:pt x="17108" y="16310"/>
                  </a:cubicBezTo>
                  <a:cubicBezTo>
                    <a:pt x="16553" y="15244"/>
                    <a:pt x="15656" y="11858"/>
                    <a:pt x="15206" y="8785"/>
                  </a:cubicBezTo>
                  <a:cubicBezTo>
                    <a:pt x="15084" y="7958"/>
                    <a:pt x="15141" y="5684"/>
                    <a:pt x="15023" y="4811"/>
                  </a:cubicBezTo>
                  <a:cubicBezTo>
                    <a:pt x="14790" y="3095"/>
                    <a:pt x="15867" y="469"/>
                    <a:pt x="13376" y="140"/>
                  </a:cubicBezTo>
                  <a:cubicBezTo>
                    <a:pt x="12588" y="37"/>
                    <a:pt x="11871" y="1"/>
                    <a:pt x="11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20" name="Google Shape;570;p24">
              <a:extLst>
                <a:ext uri="{FF2B5EF4-FFF2-40B4-BE49-F238E27FC236}">
                  <a16:creationId xmlns:a16="http://schemas.microsoft.com/office/drawing/2014/main" id="{C95579AB-2D4B-6AB6-AE80-FFAD2355408A}"/>
                </a:ext>
              </a:extLst>
            </p:cNvPr>
            <p:cNvSpPr/>
            <p:nvPr/>
          </p:nvSpPr>
          <p:spPr>
            <a:xfrm>
              <a:off x="5236700" y="1325850"/>
              <a:ext cx="102325" cy="11250"/>
            </a:xfrm>
            <a:custGeom>
              <a:avLst/>
              <a:gdLst/>
              <a:ahLst/>
              <a:cxnLst/>
              <a:rect l="l" t="t" r="r" b="b"/>
              <a:pathLst>
                <a:path w="4093" h="450" extrusionOk="0">
                  <a:moveTo>
                    <a:pt x="3315" y="1"/>
                  </a:moveTo>
                  <a:cubicBezTo>
                    <a:pt x="1609" y="1"/>
                    <a:pt x="65" y="340"/>
                    <a:pt x="47" y="344"/>
                  </a:cubicBezTo>
                  <a:cubicBezTo>
                    <a:pt x="19" y="350"/>
                    <a:pt x="0" y="379"/>
                    <a:pt x="6" y="407"/>
                  </a:cubicBezTo>
                  <a:cubicBezTo>
                    <a:pt x="13" y="431"/>
                    <a:pt x="35" y="450"/>
                    <a:pt x="59" y="450"/>
                  </a:cubicBezTo>
                  <a:cubicBezTo>
                    <a:pt x="63" y="450"/>
                    <a:pt x="67" y="450"/>
                    <a:pt x="72" y="448"/>
                  </a:cubicBezTo>
                  <a:cubicBezTo>
                    <a:pt x="88" y="444"/>
                    <a:pt x="1623" y="107"/>
                    <a:pt x="3318" y="107"/>
                  </a:cubicBezTo>
                  <a:cubicBezTo>
                    <a:pt x="3555" y="107"/>
                    <a:pt x="3794" y="114"/>
                    <a:pt x="4033" y="128"/>
                  </a:cubicBezTo>
                  <a:cubicBezTo>
                    <a:pt x="4062" y="126"/>
                    <a:pt x="4088" y="108"/>
                    <a:pt x="4090" y="78"/>
                  </a:cubicBezTo>
                  <a:cubicBezTo>
                    <a:pt x="4092" y="49"/>
                    <a:pt x="4070" y="25"/>
                    <a:pt x="4039" y="23"/>
                  </a:cubicBezTo>
                  <a:cubicBezTo>
                    <a:pt x="3797" y="7"/>
                    <a:pt x="3554" y="1"/>
                    <a:pt x="3315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571;p24">
              <a:extLst>
                <a:ext uri="{FF2B5EF4-FFF2-40B4-BE49-F238E27FC236}">
                  <a16:creationId xmlns:a16="http://schemas.microsoft.com/office/drawing/2014/main" id="{31E0B75E-4EAE-26C2-6E5D-CBE7C15C9558}"/>
                </a:ext>
              </a:extLst>
            </p:cNvPr>
            <p:cNvSpPr/>
            <p:nvPr/>
          </p:nvSpPr>
          <p:spPr>
            <a:xfrm>
              <a:off x="5026575" y="1627225"/>
              <a:ext cx="61675" cy="162900"/>
            </a:xfrm>
            <a:custGeom>
              <a:avLst/>
              <a:gdLst/>
              <a:ahLst/>
              <a:cxnLst/>
              <a:rect l="l" t="t" r="r" b="b"/>
              <a:pathLst>
                <a:path w="2467" h="6516" extrusionOk="0">
                  <a:moveTo>
                    <a:pt x="57" y="1"/>
                  </a:moveTo>
                  <a:cubicBezTo>
                    <a:pt x="54" y="1"/>
                    <a:pt x="51" y="1"/>
                    <a:pt x="49" y="1"/>
                  </a:cubicBezTo>
                  <a:cubicBezTo>
                    <a:pt x="20" y="9"/>
                    <a:pt x="0" y="36"/>
                    <a:pt x="6" y="64"/>
                  </a:cubicBezTo>
                  <a:cubicBezTo>
                    <a:pt x="415" y="1980"/>
                    <a:pt x="1206" y="4140"/>
                    <a:pt x="2359" y="6485"/>
                  </a:cubicBezTo>
                  <a:cubicBezTo>
                    <a:pt x="2367" y="6503"/>
                    <a:pt x="2386" y="6515"/>
                    <a:pt x="2406" y="6515"/>
                  </a:cubicBezTo>
                  <a:cubicBezTo>
                    <a:pt x="2414" y="6515"/>
                    <a:pt x="2422" y="6513"/>
                    <a:pt x="2430" y="6509"/>
                  </a:cubicBezTo>
                  <a:cubicBezTo>
                    <a:pt x="2457" y="6495"/>
                    <a:pt x="2467" y="6464"/>
                    <a:pt x="2455" y="6438"/>
                  </a:cubicBezTo>
                  <a:cubicBezTo>
                    <a:pt x="1306" y="4101"/>
                    <a:pt x="517" y="1949"/>
                    <a:pt x="112" y="44"/>
                  </a:cubicBezTo>
                  <a:cubicBezTo>
                    <a:pt x="106" y="18"/>
                    <a:pt x="82" y="1"/>
                    <a:pt x="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572;p24">
              <a:extLst>
                <a:ext uri="{FF2B5EF4-FFF2-40B4-BE49-F238E27FC236}">
                  <a16:creationId xmlns:a16="http://schemas.microsoft.com/office/drawing/2014/main" id="{7084FC04-2548-1083-5ABE-09E3A60E5AD5}"/>
                </a:ext>
              </a:extLst>
            </p:cNvPr>
            <p:cNvSpPr/>
            <p:nvPr/>
          </p:nvSpPr>
          <p:spPr>
            <a:xfrm>
              <a:off x="5113100" y="1833300"/>
              <a:ext cx="111525" cy="242200"/>
            </a:xfrm>
            <a:custGeom>
              <a:avLst/>
              <a:gdLst/>
              <a:ahLst/>
              <a:cxnLst/>
              <a:rect l="l" t="t" r="r" b="b"/>
              <a:pathLst>
                <a:path w="4461" h="9688" extrusionOk="0">
                  <a:moveTo>
                    <a:pt x="61" y="0"/>
                  </a:moveTo>
                  <a:cubicBezTo>
                    <a:pt x="50" y="0"/>
                    <a:pt x="38" y="4"/>
                    <a:pt x="29" y="11"/>
                  </a:cubicBezTo>
                  <a:cubicBezTo>
                    <a:pt x="6" y="27"/>
                    <a:pt x="0" y="60"/>
                    <a:pt x="17" y="84"/>
                  </a:cubicBezTo>
                  <a:cubicBezTo>
                    <a:pt x="29" y="103"/>
                    <a:pt x="1326" y="1972"/>
                    <a:pt x="1373" y="3310"/>
                  </a:cubicBezTo>
                  <a:cubicBezTo>
                    <a:pt x="1381" y="3340"/>
                    <a:pt x="2158" y="6560"/>
                    <a:pt x="4355" y="9665"/>
                  </a:cubicBezTo>
                  <a:cubicBezTo>
                    <a:pt x="4367" y="9679"/>
                    <a:pt x="4383" y="9687"/>
                    <a:pt x="4399" y="9687"/>
                  </a:cubicBezTo>
                  <a:cubicBezTo>
                    <a:pt x="4409" y="9687"/>
                    <a:pt x="4420" y="9683"/>
                    <a:pt x="4430" y="9677"/>
                  </a:cubicBezTo>
                  <a:cubicBezTo>
                    <a:pt x="4454" y="9661"/>
                    <a:pt x="4460" y="9626"/>
                    <a:pt x="4442" y="9602"/>
                  </a:cubicBezTo>
                  <a:cubicBezTo>
                    <a:pt x="2256" y="6515"/>
                    <a:pt x="1483" y="3316"/>
                    <a:pt x="1477" y="3295"/>
                  </a:cubicBezTo>
                  <a:cubicBezTo>
                    <a:pt x="1432" y="1937"/>
                    <a:pt x="159" y="100"/>
                    <a:pt x="104" y="23"/>
                  </a:cubicBezTo>
                  <a:cubicBezTo>
                    <a:pt x="94" y="8"/>
                    <a:pt x="78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573;p24">
              <a:extLst>
                <a:ext uri="{FF2B5EF4-FFF2-40B4-BE49-F238E27FC236}">
                  <a16:creationId xmlns:a16="http://schemas.microsoft.com/office/drawing/2014/main" id="{23C4D5DB-9CFE-B6DE-9D46-EB298C91AC62}"/>
                </a:ext>
              </a:extLst>
            </p:cNvPr>
            <p:cNvSpPr/>
            <p:nvPr/>
          </p:nvSpPr>
          <p:spPr>
            <a:xfrm>
              <a:off x="5053200" y="1403825"/>
              <a:ext cx="53200" cy="48400"/>
            </a:xfrm>
            <a:custGeom>
              <a:avLst/>
              <a:gdLst/>
              <a:ahLst/>
              <a:cxnLst/>
              <a:rect l="l" t="t" r="r" b="b"/>
              <a:pathLst>
                <a:path w="2128" h="1936" extrusionOk="0">
                  <a:moveTo>
                    <a:pt x="2069" y="1"/>
                  </a:moveTo>
                  <a:cubicBezTo>
                    <a:pt x="2056" y="1"/>
                    <a:pt x="2043" y="6"/>
                    <a:pt x="2032" y="15"/>
                  </a:cubicBezTo>
                  <a:lnTo>
                    <a:pt x="23" y="1842"/>
                  </a:lnTo>
                  <a:cubicBezTo>
                    <a:pt x="3" y="1862"/>
                    <a:pt x="1" y="1894"/>
                    <a:pt x="21" y="1917"/>
                  </a:cubicBezTo>
                  <a:cubicBezTo>
                    <a:pt x="31" y="1929"/>
                    <a:pt x="45" y="1935"/>
                    <a:pt x="60" y="1935"/>
                  </a:cubicBezTo>
                  <a:cubicBezTo>
                    <a:pt x="72" y="1935"/>
                    <a:pt x="86" y="1929"/>
                    <a:pt x="96" y="1921"/>
                  </a:cubicBezTo>
                  <a:lnTo>
                    <a:pt x="2104" y="93"/>
                  </a:lnTo>
                  <a:cubicBezTo>
                    <a:pt x="2126" y="74"/>
                    <a:pt x="2128" y="40"/>
                    <a:pt x="2108" y="17"/>
                  </a:cubicBezTo>
                  <a:cubicBezTo>
                    <a:pt x="2097" y="7"/>
                    <a:pt x="2083" y="1"/>
                    <a:pt x="20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574;p24">
              <a:extLst>
                <a:ext uri="{FF2B5EF4-FFF2-40B4-BE49-F238E27FC236}">
                  <a16:creationId xmlns:a16="http://schemas.microsoft.com/office/drawing/2014/main" id="{DE3B4E56-7E7D-2B05-D3E8-D4A13BFC5CA6}"/>
                </a:ext>
              </a:extLst>
            </p:cNvPr>
            <p:cNvSpPr/>
            <p:nvPr/>
          </p:nvSpPr>
          <p:spPr>
            <a:xfrm>
              <a:off x="4999425" y="1469100"/>
              <a:ext cx="40375" cy="120250"/>
            </a:xfrm>
            <a:custGeom>
              <a:avLst/>
              <a:gdLst/>
              <a:ahLst/>
              <a:cxnLst/>
              <a:rect l="l" t="t" r="r" b="b"/>
              <a:pathLst>
                <a:path w="1615" h="4810" extrusionOk="0">
                  <a:moveTo>
                    <a:pt x="1553" y="1"/>
                  </a:moveTo>
                  <a:cubicBezTo>
                    <a:pt x="1536" y="1"/>
                    <a:pt x="1520" y="9"/>
                    <a:pt x="1509" y="24"/>
                  </a:cubicBezTo>
                  <a:cubicBezTo>
                    <a:pt x="1495" y="46"/>
                    <a:pt x="0" y="2269"/>
                    <a:pt x="799" y="4770"/>
                  </a:cubicBezTo>
                  <a:cubicBezTo>
                    <a:pt x="807" y="4793"/>
                    <a:pt x="828" y="4809"/>
                    <a:pt x="850" y="4809"/>
                  </a:cubicBezTo>
                  <a:cubicBezTo>
                    <a:pt x="856" y="4809"/>
                    <a:pt x="862" y="4807"/>
                    <a:pt x="866" y="4805"/>
                  </a:cubicBezTo>
                  <a:cubicBezTo>
                    <a:pt x="895" y="4797"/>
                    <a:pt x="911" y="4766"/>
                    <a:pt x="901" y="4740"/>
                  </a:cubicBezTo>
                  <a:cubicBezTo>
                    <a:pt x="118" y="2287"/>
                    <a:pt x="1582" y="107"/>
                    <a:pt x="1599" y="85"/>
                  </a:cubicBezTo>
                  <a:cubicBezTo>
                    <a:pt x="1615" y="60"/>
                    <a:pt x="1609" y="28"/>
                    <a:pt x="1584" y="11"/>
                  </a:cubicBezTo>
                  <a:cubicBezTo>
                    <a:pt x="1575" y="4"/>
                    <a:pt x="1564" y="1"/>
                    <a:pt x="1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575;p24">
              <a:extLst>
                <a:ext uri="{FF2B5EF4-FFF2-40B4-BE49-F238E27FC236}">
                  <a16:creationId xmlns:a16="http://schemas.microsoft.com/office/drawing/2014/main" id="{7AF5718F-0405-D2EF-19F2-3D0B44DE03E6}"/>
                </a:ext>
              </a:extLst>
            </p:cNvPr>
            <p:cNvSpPr/>
            <p:nvPr/>
          </p:nvSpPr>
          <p:spPr>
            <a:xfrm>
              <a:off x="5116350" y="1407375"/>
              <a:ext cx="203700" cy="587525"/>
            </a:xfrm>
            <a:custGeom>
              <a:avLst/>
              <a:gdLst/>
              <a:ahLst/>
              <a:cxnLst/>
              <a:rect l="l" t="t" r="r" b="b"/>
              <a:pathLst>
                <a:path w="8148" h="23501" extrusionOk="0">
                  <a:moveTo>
                    <a:pt x="992" y="0"/>
                  </a:moveTo>
                  <a:cubicBezTo>
                    <a:pt x="965" y="0"/>
                    <a:pt x="939" y="19"/>
                    <a:pt x="934" y="46"/>
                  </a:cubicBezTo>
                  <a:cubicBezTo>
                    <a:pt x="1" y="4526"/>
                    <a:pt x="1322" y="10361"/>
                    <a:pt x="1337" y="10420"/>
                  </a:cubicBezTo>
                  <a:cubicBezTo>
                    <a:pt x="2164" y="14307"/>
                    <a:pt x="7973" y="23383"/>
                    <a:pt x="8032" y="23473"/>
                  </a:cubicBezTo>
                  <a:cubicBezTo>
                    <a:pt x="8044" y="23491"/>
                    <a:pt x="8062" y="23499"/>
                    <a:pt x="8080" y="23499"/>
                  </a:cubicBezTo>
                  <a:lnTo>
                    <a:pt x="8080" y="23501"/>
                  </a:lnTo>
                  <a:cubicBezTo>
                    <a:pt x="8091" y="23501"/>
                    <a:pt x="8103" y="23497"/>
                    <a:pt x="8111" y="23491"/>
                  </a:cubicBezTo>
                  <a:cubicBezTo>
                    <a:pt x="8139" y="23475"/>
                    <a:pt x="8148" y="23438"/>
                    <a:pt x="8129" y="23411"/>
                  </a:cubicBezTo>
                  <a:cubicBezTo>
                    <a:pt x="8070" y="23320"/>
                    <a:pt x="2272" y="14262"/>
                    <a:pt x="1449" y="10394"/>
                  </a:cubicBezTo>
                  <a:cubicBezTo>
                    <a:pt x="1436" y="10337"/>
                    <a:pt x="119" y="4526"/>
                    <a:pt x="1048" y="71"/>
                  </a:cubicBezTo>
                  <a:cubicBezTo>
                    <a:pt x="1054" y="38"/>
                    <a:pt x="1034" y="7"/>
                    <a:pt x="1003" y="1"/>
                  </a:cubicBezTo>
                  <a:cubicBezTo>
                    <a:pt x="1000" y="1"/>
                    <a:pt x="996" y="0"/>
                    <a:pt x="9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576;p24">
              <a:extLst>
                <a:ext uri="{FF2B5EF4-FFF2-40B4-BE49-F238E27FC236}">
                  <a16:creationId xmlns:a16="http://schemas.microsoft.com/office/drawing/2014/main" id="{71AAB06E-7432-47F7-F3D2-12387D19BD49}"/>
                </a:ext>
              </a:extLst>
            </p:cNvPr>
            <p:cNvSpPr/>
            <p:nvPr/>
          </p:nvSpPr>
          <p:spPr>
            <a:xfrm>
              <a:off x="5143500" y="1444700"/>
              <a:ext cx="18125" cy="15850"/>
            </a:xfrm>
            <a:custGeom>
              <a:avLst/>
              <a:gdLst/>
              <a:ahLst/>
              <a:cxnLst/>
              <a:rect l="l" t="t" r="r" b="b"/>
              <a:pathLst>
                <a:path w="725" h="634" extrusionOk="0">
                  <a:moveTo>
                    <a:pt x="363" y="116"/>
                  </a:moveTo>
                  <a:cubicBezTo>
                    <a:pt x="381" y="116"/>
                    <a:pt x="399" y="118"/>
                    <a:pt x="417" y="123"/>
                  </a:cubicBezTo>
                  <a:cubicBezTo>
                    <a:pt x="468" y="137"/>
                    <a:pt x="511" y="172"/>
                    <a:pt x="537" y="219"/>
                  </a:cubicBezTo>
                  <a:cubicBezTo>
                    <a:pt x="592" y="314"/>
                    <a:pt x="558" y="438"/>
                    <a:pt x="462" y="493"/>
                  </a:cubicBezTo>
                  <a:cubicBezTo>
                    <a:pt x="431" y="511"/>
                    <a:pt x="398" y="519"/>
                    <a:pt x="364" y="519"/>
                  </a:cubicBezTo>
                  <a:cubicBezTo>
                    <a:pt x="294" y="519"/>
                    <a:pt x="225" y="482"/>
                    <a:pt x="188" y="416"/>
                  </a:cubicBezTo>
                  <a:cubicBezTo>
                    <a:pt x="133" y="320"/>
                    <a:pt x="167" y="196"/>
                    <a:pt x="263" y="144"/>
                  </a:cubicBezTo>
                  <a:cubicBezTo>
                    <a:pt x="294" y="125"/>
                    <a:pt x="328" y="116"/>
                    <a:pt x="363" y="116"/>
                  </a:cubicBezTo>
                  <a:close/>
                  <a:moveTo>
                    <a:pt x="361" y="1"/>
                  </a:moveTo>
                  <a:cubicBezTo>
                    <a:pt x="307" y="1"/>
                    <a:pt x="254" y="15"/>
                    <a:pt x="206" y="42"/>
                  </a:cubicBezTo>
                  <a:cubicBezTo>
                    <a:pt x="55" y="127"/>
                    <a:pt x="1" y="322"/>
                    <a:pt x="88" y="473"/>
                  </a:cubicBezTo>
                  <a:cubicBezTo>
                    <a:pt x="145" y="577"/>
                    <a:pt x="253" y="634"/>
                    <a:pt x="365" y="634"/>
                  </a:cubicBezTo>
                  <a:cubicBezTo>
                    <a:pt x="415" y="634"/>
                    <a:pt x="470" y="621"/>
                    <a:pt x="519" y="593"/>
                  </a:cubicBezTo>
                  <a:cubicBezTo>
                    <a:pt x="670" y="508"/>
                    <a:pt x="725" y="314"/>
                    <a:pt x="639" y="162"/>
                  </a:cubicBezTo>
                  <a:cubicBezTo>
                    <a:pt x="596" y="89"/>
                    <a:pt x="529" y="36"/>
                    <a:pt x="448" y="13"/>
                  </a:cubicBezTo>
                  <a:cubicBezTo>
                    <a:pt x="419" y="5"/>
                    <a:pt x="390" y="1"/>
                    <a:pt x="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577;p24">
              <a:extLst>
                <a:ext uri="{FF2B5EF4-FFF2-40B4-BE49-F238E27FC236}">
                  <a16:creationId xmlns:a16="http://schemas.microsoft.com/office/drawing/2014/main" id="{6E9085C0-9AFC-63A2-54E2-D8E610B022CF}"/>
                </a:ext>
              </a:extLst>
            </p:cNvPr>
            <p:cNvSpPr/>
            <p:nvPr/>
          </p:nvSpPr>
          <p:spPr>
            <a:xfrm>
              <a:off x="5144325" y="1547625"/>
              <a:ext cx="16425" cy="15875"/>
            </a:xfrm>
            <a:custGeom>
              <a:avLst/>
              <a:gdLst/>
              <a:ahLst/>
              <a:cxnLst/>
              <a:rect l="l" t="t" r="r" b="b"/>
              <a:pathLst>
                <a:path w="657" h="635" extrusionOk="0">
                  <a:moveTo>
                    <a:pt x="328" y="116"/>
                  </a:moveTo>
                  <a:cubicBezTo>
                    <a:pt x="346" y="116"/>
                    <a:pt x="364" y="118"/>
                    <a:pt x="382" y="122"/>
                  </a:cubicBezTo>
                  <a:cubicBezTo>
                    <a:pt x="433" y="137"/>
                    <a:pt x="476" y="171"/>
                    <a:pt x="502" y="218"/>
                  </a:cubicBezTo>
                  <a:cubicBezTo>
                    <a:pt x="529" y="265"/>
                    <a:pt x="537" y="320"/>
                    <a:pt x="523" y="371"/>
                  </a:cubicBezTo>
                  <a:cubicBezTo>
                    <a:pt x="509" y="423"/>
                    <a:pt x="474" y="466"/>
                    <a:pt x="427" y="493"/>
                  </a:cubicBezTo>
                  <a:cubicBezTo>
                    <a:pt x="397" y="510"/>
                    <a:pt x="363" y="518"/>
                    <a:pt x="329" y="518"/>
                  </a:cubicBezTo>
                  <a:cubicBezTo>
                    <a:pt x="311" y="518"/>
                    <a:pt x="292" y="516"/>
                    <a:pt x="275" y="511"/>
                  </a:cubicBezTo>
                  <a:cubicBezTo>
                    <a:pt x="222" y="497"/>
                    <a:pt x="179" y="462"/>
                    <a:pt x="153" y="415"/>
                  </a:cubicBezTo>
                  <a:cubicBezTo>
                    <a:pt x="126" y="368"/>
                    <a:pt x="120" y="316"/>
                    <a:pt x="134" y="263"/>
                  </a:cubicBezTo>
                  <a:cubicBezTo>
                    <a:pt x="149" y="212"/>
                    <a:pt x="183" y="169"/>
                    <a:pt x="230" y="143"/>
                  </a:cubicBezTo>
                  <a:cubicBezTo>
                    <a:pt x="260" y="124"/>
                    <a:pt x="293" y="116"/>
                    <a:pt x="328" y="116"/>
                  </a:cubicBezTo>
                  <a:close/>
                  <a:moveTo>
                    <a:pt x="327" y="1"/>
                  </a:moveTo>
                  <a:cubicBezTo>
                    <a:pt x="274" y="1"/>
                    <a:pt x="221" y="15"/>
                    <a:pt x="173" y="41"/>
                  </a:cubicBezTo>
                  <a:cubicBezTo>
                    <a:pt x="98" y="84"/>
                    <a:pt x="45" y="151"/>
                    <a:pt x="22" y="232"/>
                  </a:cubicBezTo>
                  <a:cubicBezTo>
                    <a:pt x="0" y="314"/>
                    <a:pt x="10" y="399"/>
                    <a:pt x="53" y="472"/>
                  </a:cubicBezTo>
                  <a:cubicBezTo>
                    <a:pt x="94" y="547"/>
                    <a:pt x="163" y="600"/>
                    <a:pt x="244" y="623"/>
                  </a:cubicBezTo>
                  <a:cubicBezTo>
                    <a:pt x="273" y="631"/>
                    <a:pt x="301" y="635"/>
                    <a:pt x="330" y="635"/>
                  </a:cubicBezTo>
                  <a:lnTo>
                    <a:pt x="330" y="633"/>
                  </a:lnTo>
                  <a:cubicBezTo>
                    <a:pt x="382" y="633"/>
                    <a:pt x="435" y="621"/>
                    <a:pt x="484" y="592"/>
                  </a:cubicBezTo>
                  <a:cubicBezTo>
                    <a:pt x="557" y="552"/>
                    <a:pt x="610" y="482"/>
                    <a:pt x="633" y="401"/>
                  </a:cubicBezTo>
                  <a:cubicBezTo>
                    <a:pt x="657" y="320"/>
                    <a:pt x="645" y="234"/>
                    <a:pt x="604" y="161"/>
                  </a:cubicBezTo>
                  <a:cubicBezTo>
                    <a:pt x="561" y="88"/>
                    <a:pt x="494" y="35"/>
                    <a:pt x="413" y="13"/>
                  </a:cubicBezTo>
                  <a:cubicBezTo>
                    <a:pt x="385" y="5"/>
                    <a:pt x="356" y="1"/>
                    <a:pt x="327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578;p24">
              <a:extLst>
                <a:ext uri="{FF2B5EF4-FFF2-40B4-BE49-F238E27FC236}">
                  <a16:creationId xmlns:a16="http://schemas.microsoft.com/office/drawing/2014/main" id="{DA023B05-42A1-7F1A-D23A-4D9491F35907}"/>
                </a:ext>
              </a:extLst>
            </p:cNvPr>
            <p:cNvSpPr/>
            <p:nvPr/>
          </p:nvSpPr>
          <p:spPr>
            <a:xfrm>
              <a:off x="5158300" y="1639625"/>
              <a:ext cx="18125" cy="15850"/>
            </a:xfrm>
            <a:custGeom>
              <a:avLst/>
              <a:gdLst/>
              <a:ahLst/>
              <a:cxnLst/>
              <a:rect l="l" t="t" r="r" b="b"/>
              <a:pathLst>
                <a:path w="725" h="634" extrusionOk="0">
                  <a:moveTo>
                    <a:pt x="362" y="115"/>
                  </a:moveTo>
                  <a:cubicBezTo>
                    <a:pt x="381" y="115"/>
                    <a:pt x="397" y="117"/>
                    <a:pt x="415" y="123"/>
                  </a:cubicBezTo>
                  <a:cubicBezTo>
                    <a:pt x="468" y="138"/>
                    <a:pt x="511" y="170"/>
                    <a:pt x="537" y="217"/>
                  </a:cubicBezTo>
                  <a:cubicBezTo>
                    <a:pt x="564" y="264"/>
                    <a:pt x="570" y="319"/>
                    <a:pt x="556" y="370"/>
                  </a:cubicBezTo>
                  <a:cubicBezTo>
                    <a:pt x="541" y="422"/>
                    <a:pt x="507" y="465"/>
                    <a:pt x="460" y="492"/>
                  </a:cubicBezTo>
                  <a:cubicBezTo>
                    <a:pt x="430" y="509"/>
                    <a:pt x="396" y="517"/>
                    <a:pt x="362" y="517"/>
                  </a:cubicBezTo>
                  <a:cubicBezTo>
                    <a:pt x="344" y="517"/>
                    <a:pt x="325" y="515"/>
                    <a:pt x="307" y="510"/>
                  </a:cubicBezTo>
                  <a:cubicBezTo>
                    <a:pt x="257" y="496"/>
                    <a:pt x="214" y="463"/>
                    <a:pt x="187" y="416"/>
                  </a:cubicBezTo>
                  <a:cubicBezTo>
                    <a:pt x="161" y="370"/>
                    <a:pt x="153" y="315"/>
                    <a:pt x="167" y="264"/>
                  </a:cubicBezTo>
                  <a:cubicBezTo>
                    <a:pt x="181" y="211"/>
                    <a:pt x="216" y="168"/>
                    <a:pt x="263" y="142"/>
                  </a:cubicBezTo>
                  <a:cubicBezTo>
                    <a:pt x="293" y="123"/>
                    <a:pt x="328" y="115"/>
                    <a:pt x="362" y="115"/>
                  </a:cubicBezTo>
                  <a:close/>
                  <a:moveTo>
                    <a:pt x="361" y="0"/>
                  </a:moveTo>
                  <a:cubicBezTo>
                    <a:pt x="307" y="0"/>
                    <a:pt x="254" y="14"/>
                    <a:pt x="206" y="42"/>
                  </a:cubicBezTo>
                  <a:cubicBezTo>
                    <a:pt x="53" y="128"/>
                    <a:pt x="0" y="321"/>
                    <a:pt x="86" y="473"/>
                  </a:cubicBezTo>
                  <a:cubicBezTo>
                    <a:pt x="126" y="546"/>
                    <a:pt x="196" y="599"/>
                    <a:pt x="277" y="622"/>
                  </a:cubicBezTo>
                  <a:cubicBezTo>
                    <a:pt x="305" y="630"/>
                    <a:pt x="334" y="634"/>
                    <a:pt x="362" y="634"/>
                  </a:cubicBezTo>
                  <a:cubicBezTo>
                    <a:pt x="417" y="634"/>
                    <a:pt x="470" y="620"/>
                    <a:pt x="517" y="593"/>
                  </a:cubicBezTo>
                  <a:cubicBezTo>
                    <a:pt x="669" y="506"/>
                    <a:pt x="724" y="313"/>
                    <a:pt x="637" y="160"/>
                  </a:cubicBezTo>
                  <a:cubicBezTo>
                    <a:pt x="596" y="87"/>
                    <a:pt x="527" y="34"/>
                    <a:pt x="446" y="12"/>
                  </a:cubicBezTo>
                  <a:cubicBezTo>
                    <a:pt x="418" y="4"/>
                    <a:pt x="389" y="0"/>
                    <a:pt x="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579;p24">
              <a:extLst>
                <a:ext uri="{FF2B5EF4-FFF2-40B4-BE49-F238E27FC236}">
                  <a16:creationId xmlns:a16="http://schemas.microsoft.com/office/drawing/2014/main" id="{EBF7243F-6391-73B9-D4A1-CF1AE0CF838E}"/>
                </a:ext>
              </a:extLst>
            </p:cNvPr>
            <p:cNvSpPr/>
            <p:nvPr/>
          </p:nvSpPr>
          <p:spPr>
            <a:xfrm>
              <a:off x="5179400" y="1714900"/>
              <a:ext cx="16450" cy="15875"/>
            </a:xfrm>
            <a:custGeom>
              <a:avLst/>
              <a:gdLst/>
              <a:ahLst/>
              <a:cxnLst/>
              <a:rect l="l" t="t" r="r" b="b"/>
              <a:pathLst>
                <a:path w="658" h="635" extrusionOk="0">
                  <a:moveTo>
                    <a:pt x="328" y="116"/>
                  </a:moveTo>
                  <a:cubicBezTo>
                    <a:pt x="346" y="116"/>
                    <a:pt x="364" y="118"/>
                    <a:pt x="383" y="124"/>
                  </a:cubicBezTo>
                  <a:cubicBezTo>
                    <a:pt x="434" y="139"/>
                    <a:pt x="476" y="171"/>
                    <a:pt x="503" y="218"/>
                  </a:cubicBezTo>
                  <a:cubicBezTo>
                    <a:pt x="529" y="265"/>
                    <a:pt x="537" y="320"/>
                    <a:pt x="523" y="370"/>
                  </a:cubicBezTo>
                  <a:cubicBezTo>
                    <a:pt x="509" y="423"/>
                    <a:pt x="474" y="466"/>
                    <a:pt x="427" y="492"/>
                  </a:cubicBezTo>
                  <a:cubicBezTo>
                    <a:pt x="397" y="510"/>
                    <a:pt x="363" y="518"/>
                    <a:pt x="329" y="518"/>
                  </a:cubicBezTo>
                  <a:cubicBezTo>
                    <a:pt x="311" y="518"/>
                    <a:pt x="293" y="516"/>
                    <a:pt x="275" y="511"/>
                  </a:cubicBezTo>
                  <a:cubicBezTo>
                    <a:pt x="222" y="497"/>
                    <a:pt x="179" y="464"/>
                    <a:pt x="153" y="417"/>
                  </a:cubicBezTo>
                  <a:cubicBezTo>
                    <a:pt x="126" y="370"/>
                    <a:pt x="120" y="316"/>
                    <a:pt x="135" y="263"/>
                  </a:cubicBezTo>
                  <a:cubicBezTo>
                    <a:pt x="149" y="212"/>
                    <a:pt x="183" y="169"/>
                    <a:pt x="230" y="143"/>
                  </a:cubicBezTo>
                  <a:cubicBezTo>
                    <a:pt x="261" y="124"/>
                    <a:pt x="293" y="116"/>
                    <a:pt x="328" y="116"/>
                  </a:cubicBezTo>
                  <a:close/>
                  <a:moveTo>
                    <a:pt x="328" y="0"/>
                  </a:moveTo>
                  <a:cubicBezTo>
                    <a:pt x="275" y="0"/>
                    <a:pt x="222" y="13"/>
                    <a:pt x="173" y="41"/>
                  </a:cubicBezTo>
                  <a:cubicBezTo>
                    <a:pt x="98" y="84"/>
                    <a:pt x="45" y="151"/>
                    <a:pt x="23" y="232"/>
                  </a:cubicBezTo>
                  <a:cubicBezTo>
                    <a:pt x="0" y="314"/>
                    <a:pt x="11" y="399"/>
                    <a:pt x="53" y="472"/>
                  </a:cubicBezTo>
                  <a:cubicBezTo>
                    <a:pt x="110" y="576"/>
                    <a:pt x="218" y="635"/>
                    <a:pt x="330" y="635"/>
                  </a:cubicBezTo>
                  <a:cubicBezTo>
                    <a:pt x="383" y="635"/>
                    <a:pt x="436" y="621"/>
                    <a:pt x="484" y="592"/>
                  </a:cubicBezTo>
                  <a:cubicBezTo>
                    <a:pt x="558" y="551"/>
                    <a:pt x="610" y="482"/>
                    <a:pt x="633" y="401"/>
                  </a:cubicBezTo>
                  <a:cubicBezTo>
                    <a:pt x="657" y="320"/>
                    <a:pt x="645" y="234"/>
                    <a:pt x="604" y="161"/>
                  </a:cubicBezTo>
                  <a:cubicBezTo>
                    <a:pt x="547" y="58"/>
                    <a:pt x="439" y="0"/>
                    <a:pt x="328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580;p24">
              <a:extLst>
                <a:ext uri="{FF2B5EF4-FFF2-40B4-BE49-F238E27FC236}">
                  <a16:creationId xmlns:a16="http://schemas.microsoft.com/office/drawing/2014/main" id="{18F82D29-1368-0092-9826-831F8BEF5C26}"/>
                </a:ext>
              </a:extLst>
            </p:cNvPr>
            <p:cNvSpPr/>
            <p:nvPr/>
          </p:nvSpPr>
          <p:spPr>
            <a:xfrm>
              <a:off x="5212550" y="1775000"/>
              <a:ext cx="18125" cy="15875"/>
            </a:xfrm>
            <a:custGeom>
              <a:avLst/>
              <a:gdLst/>
              <a:ahLst/>
              <a:cxnLst/>
              <a:rect l="l" t="t" r="r" b="b"/>
              <a:pathLst>
                <a:path w="725" h="635" extrusionOk="0">
                  <a:moveTo>
                    <a:pt x="362" y="116"/>
                  </a:moveTo>
                  <a:cubicBezTo>
                    <a:pt x="381" y="116"/>
                    <a:pt x="397" y="118"/>
                    <a:pt x="415" y="124"/>
                  </a:cubicBezTo>
                  <a:cubicBezTo>
                    <a:pt x="468" y="138"/>
                    <a:pt x="511" y="171"/>
                    <a:pt x="537" y="218"/>
                  </a:cubicBezTo>
                  <a:cubicBezTo>
                    <a:pt x="564" y="265"/>
                    <a:pt x="570" y="319"/>
                    <a:pt x="556" y="370"/>
                  </a:cubicBezTo>
                  <a:cubicBezTo>
                    <a:pt x="541" y="423"/>
                    <a:pt x="507" y="466"/>
                    <a:pt x="460" y="492"/>
                  </a:cubicBezTo>
                  <a:cubicBezTo>
                    <a:pt x="430" y="510"/>
                    <a:pt x="397" y="518"/>
                    <a:pt x="363" y="518"/>
                  </a:cubicBezTo>
                  <a:cubicBezTo>
                    <a:pt x="344" y="518"/>
                    <a:pt x="326" y="516"/>
                    <a:pt x="307" y="511"/>
                  </a:cubicBezTo>
                  <a:cubicBezTo>
                    <a:pt x="257" y="496"/>
                    <a:pt x="214" y="464"/>
                    <a:pt x="187" y="417"/>
                  </a:cubicBezTo>
                  <a:cubicBezTo>
                    <a:pt x="161" y="370"/>
                    <a:pt x="153" y="315"/>
                    <a:pt x="167" y="263"/>
                  </a:cubicBezTo>
                  <a:cubicBezTo>
                    <a:pt x="183" y="212"/>
                    <a:pt x="216" y="169"/>
                    <a:pt x="263" y="143"/>
                  </a:cubicBezTo>
                  <a:cubicBezTo>
                    <a:pt x="293" y="124"/>
                    <a:pt x="328" y="116"/>
                    <a:pt x="362" y="116"/>
                  </a:cubicBezTo>
                  <a:close/>
                  <a:moveTo>
                    <a:pt x="360" y="1"/>
                  </a:moveTo>
                  <a:cubicBezTo>
                    <a:pt x="306" y="1"/>
                    <a:pt x="253" y="14"/>
                    <a:pt x="206" y="41"/>
                  </a:cubicBezTo>
                  <a:cubicBezTo>
                    <a:pt x="53" y="128"/>
                    <a:pt x="0" y="321"/>
                    <a:pt x="86" y="474"/>
                  </a:cubicBezTo>
                  <a:cubicBezTo>
                    <a:pt x="128" y="547"/>
                    <a:pt x="196" y="600"/>
                    <a:pt x="277" y="622"/>
                  </a:cubicBezTo>
                  <a:cubicBezTo>
                    <a:pt x="305" y="631"/>
                    <a:pt x="334" y="635"/>
                    <a:pt x="362" y="635"/>
                  </a:cubicBezTo>
                  <a:cubicBezTo>
                    <a:pt x="417" y="635"/>
                    <a:pt x="470" y="620"/>
                    <a:pt x="517" y="592"/>
                  </a:cubicBezTo>
                  <a:cubicBezTo>
                    <a:pt x="669" y="507"/>
                    <a:pt x="724" y="313"/>
                    <a:pt x="637" y="161"/>
                  </a:cubicBezTo>
                  <a:cubicBezTo>
                    <a:pt x="596" y="88"/>
                    <a:pt x="529" y="35"/>
                    <a:pt x="446" y="12"/>
                  </a:cubicBezTo>
                  <a:cubicBezTo>
                    <a:pt x="417" y="5"/>
                    <a:pt x="389" y="1"/>
                    <a:pt x="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581;p24">
              <a:extLst>
                <a:ext uri="{FF2B5EF4-FFF2-40B4-BE49-F238E27FC236}">
                  <a16:creationId xmlns:a16="http://schemas.microsoft.com/office/drawing/2014/main" id="{3F5FFEFC-A390-42E5-7CFE-AA742AE9CBCC}"/>
                </a:ext>
              </a:extLst>
            </p:cNvPr>
            <p:cNvSpPr/>
            <p:nvPr/>
          </p:nvSpPr>
          <p:spPr>
            <a:xfrm>
              <a:off x="5253975" y="1848250"/>
              <a:ext cx="18075" cy="15850"/>
            </a:xfrm>
            <a:custGeom>
              <a:avLst/>
              <a:gdLst/>
              <a:ahLst/>
              <a:cxnLst/>
              <a:rect l="l" t="t" r="r" b="b"/>
              <a:pathLst>
                <a:path w="723" h="634" extrusionOk="0">
                  <a:moveTo>
                    <a:pt x="361" y="117"/>
                  </a:moveTo>
                  <a:cubicBezTo>
                    <a:pt x="379" y="117"/>
                    <a:pt x="397" y="119"/>
                    <a:pt x="416" y="123"/>
                  </a:cubicBezTo>
                  <a:cubicBezTo>
                    <a:pt x="469" y="137"/>
                    <a:pt x="511" y="172"/>
                    <a:pt x="538" y="218"/>
                  </a:cubicBezTo>
                  <a:cubicBezTo>
                    <a:pt x="591" y="314"/>
                    <a:pt x="558" y="438"/>
                    <a:pt x="460" y="493"/>
                  </a:cubicBezTo>
                  <a:cubicBezTo>
                    <a:pt x="430" y="510"/>
                    <a:pt x="397" y="519"/>
                    <a:pt x="363" y="519"/>
                  </a:cubicBezTo>
                  <a:cubicBezTo>
                    <a:pt x="345" y="519"/>
                    <a:pt x="326" y="516"/>
                    <a:pt x="308" y="511"/>
                  </a:cubicBezTo>
                  <a:cubicBezTo>
                    <a:pt x="257" y="497"/>
                    <a:pt x="212" y="462"/>
                    <a:pt x="186" y="416"/>
                  </a:cubicBezTo>
                  <a:cubicBezTo>
                    <a:pt x="133" y="320"/>
                    <a:pt x="166" y="196"/>
                    <a:pt x="263" y="141"/>
                  </a:cubicBezTo>
                  <a:cubicBezTo>
                    <a:pt x="294" y="125"/>
                    <a:pt x="328" y="117"/>
                    <a:pt x="361" y="117"/>
                  </a:cubicBezTo>
                  <a:close/>
                  <a:moveTo>
                    <a:pt x="362" y="1"/>
                  </a:moveTo>
                  <a:cubicBezTo>
                    <a:pt x="309" y="1"/>
                    <a:pt x="256" y="14"/>
                    <a:pt x="206" y="41"/>
                  </a:cubicBezTo>
                  <a:cubicBezTo>
                    <a:pt x="54" y="127"/>
                    <a:pt x="1" y="320"/>
                    <a:pt x="86" y="473"/>
                  </a:cubicBezTo>
                  <a:cubicBezTo>
                    <a:pt x="145" y="576"/>
                    <a:pt x="251" y="633"/>
                    <a:pt x="363" y="633"/>
                  </a:cubicBezTo>
                  <a:cubicBezTo>
                    <a:pt x="416" y="633"/>
                    <a:pt x="469" y="621"/>
                    <a:pt x="517" y="593"/>
                  </a:cubicBezTo>
                  <a:cubicBezTo>
                    <a:pt x="670" y="507"/>
                    <a:pt x="723" y="312"/>
                    <a:pt x="637" y="161"/>
                  </a:cubicBezTo>
                  <a:cubicBezTo>
                    <a:pt x="580" y="58"/>
                    <a:pt x="472" y="1"/>
                    <a:pt x="3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582;p24">
              <a:extLst>
                <a:ext uri="{FF2B5EF4-FFF2-40B4-BE49-F238E27FC236}">
                  <a16:creationId xmlns:a16="http://schemas.microsoft.com/office/drawing/2014/main" id="{997B9540-50C1-2213-1F65-CC41A3FFD298}"/>
                </a:ext>
              </a:extLst>
            </p:cNvPr>
            <p:cNvSpPr/>
            <p:nvPr/>
          </p:nvSpPr>
          <p:spPr>
            <a:xfrm>
              <a:off x="5295375" y="1921475"/>
              <a:ext cx="18125" cy="15875"/>
            </a:xfrm>
            <a:custGeom>
              <a:avLst/>
              <a:gdLst/>
              <a:ahLst/>
              <a:cxnLst/>
              <a:rect l="l" t="t" r="r" b="b"/>
              <a:pathLst>
                <a:path w="725" h="635" extrusionOk="0">
                  <a:moveTo>
                    <a:pt x="362" y="116"/>
                  </a:moveTo>
                  <a:cubicBezTo>
                    <a:pt x="381" y="116"/>
                    <a:pt x="399" y="118"/>
                    <a:pt x="417" y="124"/>
                  </a:cubicBezTo>
                  <a:cubicBezTo>
                    <a:pt x="468" y="139"/>
                    <a:pt x="511" y="171"/>
                    <a:pt x="537" y="218"/>
                  </a:cubicBezTo>
                  <a:cubicBezTo>
                    <a:pt x="564" y="265"/>
                    <a:pt x="572" y="320"/>
                    <a:pt x="557" y="372"/>
                  </a:cubicBezTo>
                  <a:cubicBezTo>
                    <a:pt x="543" y="423"/>
                    <a:pt x="509" y="466"/>
                    <a:pt x="462" y="492"/>
                  </a:cubicBezTo>
                  <a:cubicBezTo>
                    <a:pt x="431" y="510"/>
                    <a:pt x="397" y="519"/>
                    <a:pt x="363" y="519"/>
                  </a:cubicBezTo>
                  <a:cubicBezTo>
                    <a:pt x="345" y="519"/>
                    <a:pt x="327" y="516"/>
                    <a:pt x="309" y="511"/>
                  </a:cubicBezTo>
                  <a:cubicBezTo>
                    <a:pt x="256" y="497"/>
                    <a:pt x="214" y="464"/>
                    <a:pt x="187" y="417"/>
                  </a:cubicBezTo>
                  <a:cubicBezTo>
                    <a:pt x="132" y="320"/>
                    <a:pt x="167" y="198"/>
                    <a:pt x="265" y="143"/>
                  </a:cubicBezTo>
                  <a:cubicBezTo>
                    <a:pt x="295" y="124"/>
                    <a:pt x="328" y="116"/>
                    <a:pt x="362" y="116"/>
                  </a:cubicBezTo>
                  <a:close/>
                  <a:moveTo>
                    <a:pt x="361" y="1"/>
                  </a:moveTo>
                  <a:cubicBezTo>
                    <a:pt x="308" y="1"/>
                    <a:pt x="255" y="14"/>
                    <a:pt x="206" y="41"/>
                  </a:cubicBezTo>
                  <a:cubicBezTo>
                    <a:pt x="55" y="128"/>
                    <a:pt x="0" y="322"/>
                    <a:pt x="88" y="474"/>
                  </a:cubicBezTo>
                  <a:cubicBezTo>
                    <a:pt x="128" y="547"/>
                    <a:pt x="197" y="600"/>
                    <a:pt x="279" y="623"/>
                  </a:cubicBezTo>
                  <a:cubicBezTo>
                    <a:pt x="305" y="631"/>
                    <a:pt x="336" y="635"/>
                    <a:pt x="364" y="635"/>
                  </a:cubicBezTo>
                  <a:cubicBezTo>
                    <a:pt x="417" y="635"/>
                    <a:pt x="470" y="621"/>
                    <a:pt x="519" y="594"/>
                  </a:cubicBezTo>
                  <a:cubicBezTo>
                    <a:pt x="669" y="507"/>
                    <a:pt x="724" y="313"/>
                    <a:pt x="639" y="161"/>
                  </a:cubicBezTo>
                  <a:cubicBezTo>
                    <a:pt x="581" y="59"/>
                    <a:pt x="472" y="1"/>
                    <a:pt x="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583;p24">
              <a:extLst>
                <a:ext uri="{FF2B5EF4-FFF2-40B4-BE49-F238E27FC236}">
                  <a16:creationId xmlns:a16="http://schemas.microsoft.com/office/drawing/2014/main" id="{99F4EE47-6DB1-9D71-F706-73ABCFFC583D}"/>
                </a:ext>
              </a:extLst>
            </p:cNvPr>
            <p:cNvSpPr/>
            <p:nvPr/>
          </p:nvSpPr>
          <p:spPr>
            <a:xfrm>
              <a:off x="5103900" y="1419075"/>
              <a:ext cx="147475" cy="468875"/>
            </a:xfrm>
            <a:custGeom>
              <a:avLst/>
              <a:gdLst/>
              <a:ahLst/>
              <a:cxnLst/>
              <a:rect l="l" t="t" r="r" b="b"/>
              <a:pathLst>
                <a:path w="5899" h="18755" extrusionOk="0">
                  <a:moveTo>
                    <a:pt x="1503" y="1"/>
                  </a:moveTo>
                  <a:cubicBezTo>
                    <a:pt x="1373" y="1"/>
                    <a:pt x="1215" y="56"/>
                    <a:pt x="1050" y="239"/>
                  </a:cubicBezTo>
                  <a:cubicBezTo>
                    <a:pt x="1050" y="239"/>
                    <a:pt x="0" y="4475"/>
                    <a:pt x="1548" y="11681"/>
                  </a:cubicBezTo>
                  <a:cubicBezTo>
                    <a:pt x="1548" y="11681"/>
                    <a:pt x="3240" y="16425"/>
                    <a:pt x="3639" y="17044"/>
                  </a:cubicBezTo>
                  <a:cubicBezTo>
                    <a:pt x="4037" y="17660"/>
                    <a:pt x="5381" y="18636"/>
                    <a:pt x="5697" y="18754"/>
                  </a:cubicBezTo>
                  <a:cubicBezTo>
                    <a:pt x="5697" y="18754"/>
                    <a:pt x="5898" y="17796"/>
                    <a:pt x="5756" y="17284"/>
                  </a:cubicBezTo>
                  <a:cubicBezTo>
                    <a:pt x="5756" y="17284"/>
                    <a:pt x="867" y="8547"/>
                    <a:pt x="1827" y="121"/>
                  </a:cubicBezTo>
                  <a:cubicBezTo>
                    <a:pt x="1827" y="121"/>
                    <a:pt x="169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584;p24">
              <a:extLst>
                <a:ext uri="{FF2B5EF4-FFF2-40B4-BE49-F238E27FC236}">
                  <a16:creationId xmlns:a16="http://schemas.microsoft.com/office/drawing/2014/main" id="{5A3F6085-F1E3-D47F-BD93-B22836D60894}"/>
                </a:ext>
              </a:extLst>
            </p:cNvPr>
            <p:cNvSpPr/>
            <p:nvPr/>
          </p:nvSpPr>
          <p:spPr>
            <a:xfrm>
              <a:off x="5102975" y="1417750"/>
              <a:ext cx="149750" cy="471500"/>
            </a:xfrm>
            <a:custGeom>
              <a:avLst/>
              <a:gdLst/>
              <a:ahLst/>
              <a:cxnLst/>
              <a:rect l="l" t="t" r="r" b="b"/>
              <a:pathLst>
                <a:path w="5990" h="18860" extrusionOk="0">
                  <a:moveTo>
                    <a:pt x="1539" y="107"/>
                  </a:moveTo>
                  <a:cubicBezTo>
                    <a:pt x="1671" y="107"/>
                    <a:pt x="1766" y="167"/>
                    <a:pt x="1807" y="199"/>
                  </a:cubicBezTo>
                  <a:cubicBezTo>
                    <a:pt x="871" y="8535"/>
                    <a:pt x="5699" y="17274"/>
                    <a:pt x="5742" y="17351"/>
                  </a:cubicBezTo>
                  <a:cubicBezTo>
                    <a:pt x="5858" y="17770"/>
                    <a:pt x="5736" y="18510"/>
                    <a:pt x="5695" y="18732"/>
                  </a:cubicBezTo>
                  <a:cubicBezTo>
                    <a:pt x="5296" y="18537"/>
                    <a:pt x="4086" y="17636"/>
                    <a:pt x="3720" y="17068"/>
                  </a:cubicBezTo>
                  <a:cubicBezTo>
                    <a:pt x="3330" y="16462"/>
                    <a:pt x="1652" y="11764"/>
                    <a:pt x="1636" y="11724"/>
                  </a:cubicBezTo>
                  <a:cubicBezTo>
                    <a:pt x="151" y="4809"/>
                    <a:pt x="1074" y="583"/>
                    <a:pt x="1135" y="319"/>
                  </a:cubicBezTo>
                  <a:cubicBezTo>
                    <a:pt x="1260" y="184"/>
                    <a:pt x="1388" y="113"/>
                    <a:pt x="1520" y="107"/>
                  </a:cubicBezTo>
                  <a:cubicBezTo>
                    <a:pt x="1526" y="107"/>
                    <a:pt x="1532" y="107"/>
                    <a:pt x="1539" y="107"/>
                  </a:cubicBezTo>
                  <a:close/>
                  <a:moveTo>
                    <a:pt x="1537" y="1"/>
                  </a:moveTo>
                  <a:cubicBezTo>
                    <a:pt x="1530" y="1"/>
                    <a:pt x="1524" y="1"/>
                    <a:pt x="1518" y="1"/>
                  </a:cubicBezTo>
                  <a:cubicBezTo>
                    <a:pt x="1351" y="7"/>
                    <a:pt x="1194" y="95"/>
                    <a:pt x="1048" y="255"/>
                  </a:cubicBezTo>
                  <a:cubicBezTo>
                    <a:pt x="1042" y="264"/>
                    <a:pt x="1038" y="270"/>
                    <a:pt x="1036" y="280"/>
                  </a:cubicBezTo>
                  <a:cubicBezTo>
                    <a:pt x="1026" y="321"/>
                    <a:pt x="1" y="4610"/>
                    <a:pt x="1534" y="11752"/>
                  </a:cubicBezTo>
                  <a:cubicBezTo>
                    <a:pt x="1603" y="11947"/>
                    <a:pt x="3232" y="16509"/>
                    <a:pt x="3631" y="17125"/>
                  </a:cubicBezTo>
                  <a:cubicBezTo>
                    <a:pt x="4036" y="17754"/>
                    <a:pt x="5376" y="18730"/>
                    <a:pt x="5715" y="18858"/>
                  </a:cubicBezTo>
                  <a:cubicBezTo>
                    <a:pt x="5721" y="18860"/>
                    <a:pt x="5728" y="18860"/>
                    <a:pt x="5734" y="18860"/>
                  </a:cubicBezTo>
                  <a:cubicBezTo>
                    <a:pt x="5742" y="18860"/>
                    <a:pt x="5752" y="18858"/>
                    <a:pt x="5760" y="18854"/>
                  </a:cubicBezTo>
                  <a:cubicBezTo>
                    <a:pt x="5772" y="18846"/>
                    <a:pt x="5783" y="18833"/>
                    <a:pt x="5787" y="18819"/>
                  </a:cubicBezTo>
                  <a:cubicBezTo>
                    <a:pt x="5795" y="18779"/>
                    <a:pt x="5990" y="17843"/>
                    <a:pt x="5839" y="17310"/>
                  </a:cubicBezTo>
                  <a:cubicBezTo>
                    <a:pt x="5791" y="17223"/>
                    <a:pt x="969" y="8492"/>
                    <a:pt x="1916" y="180"/>
                  </a:cubicBezTo>
                  <a:cubicBezTo>
                    <a:pt x="1918" y="164"/>
                    <a:pt x="1912" y="148"/>
                    <a:pt x="1900" y="135"/>
                  </a:cubicBezTo>
                  <a:cubicBezTo>
                    <a:pt x="1894" y="130"/>
                    <a:pt x="1744" y="1"/>
                    <a:pt x="15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585;p24">
              <a:extLst>
                <a:ext uri="{FF2B5EF4-FFF2-40B4-BE49-F238E27FC236}">
                  <a16:creationId xmlns:a16="http://schemas.microsoft.com/office/drawing/2014/main" id="{2F57770C-7E9F-77D6-B11E-5C46E5D5EBA5}"/>
                </a:ext>
              </a:extLst>
            </p:cNvPr>
            <p:cNvSpPr/>
            <p:nvPr/>
          </p:nvSpPr>
          <p:spPr>
            <a:xfrm>
              <a:off x="5125050" y="1381225"/>
              <a:ext cx="34350" cy="44100"/>
            </a:xfrm>
            <a:custGeom>
              <a:avLst/>
              <a:gdLst/>
              <a:ahLst/>
              <a:cxnLst/>
              <a:rect l="l" t="t" r="r" b="b"/>
              <a:pathLst>
                <a:path w="1374" h="1764" extrusionOk="0">
                  <a:moveTo>
                    <a:pt x="647" y="1"/>
                  </a:moveTo>
                  <a:cubicBezTo>
                    <a:pt x="465" y="1"/>
                    <a:pt x="297" y="100"/>
                    <a:pt x="297" y="100"/>
                  </a:cubicBezTo>
                  <a:lnTo>
                    <a:pt x="86" y="1149"/>
                  </a:lnTo>
                  <a:cubicBezTo>
                    <a:pt x="0" y="1348"/>
                    <a:pt x="185" y="1763"/>
                    <a:pt x="185" y="1763"/>
                  </a:cubicBezTo>
                  <a:cubicBezTo>
                    <a:pt x="334" y="1649"/>
                    <a:pt x="599" y="1626"/>
                    <a:pt x="782" y="1626"/>
                  </a:cubicBezTo>
                  <a:cubicBezTo>
                    <a:pt x="898" y="1626"/>
                    <a:pt x="981" y="1635"/>
                    <a:pt x="981" y="1635"/>
                  </a:cubicBezTo>
                  <a:cubicBezTo>
                    <a:pt x="1373" y="1365"/>
                    <a:pt x="1326" y="450"/>
                    <a:pt x="1326" y="449"/>
                  </a:cubicBezTo>
                  <a:lnTo>
                    <a:pt x="1326" y="449"/>
                  </a:lnTo>
                  <a:cubicBezTo>
                    <a:pt x="1326" y="449"/>
                    <a:pt x="1324" y="450"/>
                    <a:pt x="1318" y="450"/>
                  </a:cubicBezTo>
                  <a:cubicBezTo>
                    <a:pt x="1286" y="450"/>
                    <a:pt x="1159" y="431"/>
                    <a:pt x="962" y="159"/>
                  </a:cubicBezTo>
                  <a:cubicBezTo>
                    <a:pt x="876" y="38"/>
                    <a:pt x="759" y="1"/>
                    <a:pt x="6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586;p24">
              <a:extLst>
                <a:ext uri="{FF2B5EF4-FFF2-40B4-BE49-F238E27FC236}">
                  <a16:creationId xmlns:a16="http://schemas.microsoft.com/office/drawing/2014/main" id="{D19008F8-1A61-4868-A830-96B49BA9AB1A}"/>
                </a:ext>
              </a:extLst>
            </p:cNvPr>
            <p:cNvSpPr/>
            <p:nvPr/>
          </p:nvSpPr>
          <p:spPr>
            <a:xfrm>
              <a:off x="5128750" y="1381225"/>
              <a:ext cx="29775" cy="25525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499" y="1"/>
                  </a:moveTo>
                  <a:cubicBezTo>
                    <a:pt x="317" y="1"/>
                    <a:pt x="149" y="100"/>
                    <a:pt x="149" y="100"/>
                  </a:cubicBezTo>
                  <a:lnTo>
                    <a:pt x="1" y="844"/>
                  </a:lnTo>
                  <a:cubicBezTo>
                    <a:pt x="118" y="798"/>
                    <a:pt x="240" y="777"/>
                    <a:pt x="363" y="777"/>
                  </a:cubicBezTo>
                  <a:cubicBezTo>
                    <a:pt x="623" y="777"/>
                    <a:pt x="890" y="871"/>
                    <a:pt x="1140" y="1021"/>
                  </a:cubicBezTo>
                  <a:cubicBezTo>
                    <a:pt x="1190" y="726"/>
                    <a:pt x="1178" y="450"/>
                    <a:pt x="1178" y="449"/>
                  </a:cubicBezTo>
                  <a:lnTo>
                    <a:pt x="1178" y="449"/>
                  </a:lnTo>
                  <a:cubicBezTo>
                    <a:pt x="1178" y="449"/>
                    <a:pt x="1176" y="450"/>
                    <a:pt x="1170" y="450"/>
                  </a:cubicBezTo>
                  <a:cubicBezTo>
                    <a:pt x="1138" y="450"/>
                    <a:pt x="1011" y="431"/>
                    <a:pt x="814" y="159"/>
                  </a:cubicBezTo>
                  <a:cubicBezTo>
                    <a:pt x="728" y="38"/>
                    <a:pt x="611" y="1"/>
                    <a:pt x="499" y="1"/>
                  </a:cubicBezTo>
                  <a:close/>
                </a:path>
              </a:pathLst>
            </a:custGeom>
            <a:solidFill>
              <a:srgbClr val="434343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587;p24">
              <a:extLst>
                <a:ext uri="{FF2B5EF4-FFF2-40B4-BE49-F238E27FC236}">
                  <a16:creationId xmlns:a16="http://schemas.microsoft.com/office/drawing/2014/main" id="{FF273E9E-1D61-FEB0-1099-D938ABC1D16D}"/>
                </a:ext>
              </a:extLst>
            </p:cNvPr>
            <p:cNvSpPr/>
            <p:nvPr/>
          </p:nvSpPr>
          <p:spPr>
            <a:xfrm>
              <a:off x="5143050" y="1318975"/>
              <a:ext cx="106025" cy="94800"/>
            </a:xfrm>
            <a:custGeom>
              <a:avLst/>
              <a:gdLst/>
              <a:ahLst/>
              <a:cxnLst/>
              <a:rect l="l" t="t" r="r" b="b"/>
              <a:pathLst>
                <a:path w="4241" h="3792" extrusionOk="0">
                  <a:moveTo>
                    <a:pt x="2315" y="1"/>
                  </a:moveTo>
                  <a:lnTo>
                    <a:pt x="2316" y="1"/>
                  </a:lnTo>
                  <a:lnTo>
                    <a:pt x="2316" y="1"/>
                  </a:lnTo>
                  <a:cubicBezTo>
                    <a:pt x="2316" y="1"/>
                    <a:pt x="2317" y="1"/>
                    <a:pt x="2317" y="1"/>
                  </a:cubicBezTo>
                  <a:close/>
                  <a:moveTo>
                    <a:pt x="2316" y="1"/>
                  </a:moveTo>
                  <a:cubicBezTo>
                    <a:pt x="1521" y="1114"/>
                    <a:pt x="0" y="2439"/>
                    <a:pt x="0" y="2439"/>
                  </a:cubicBezTo>
                  <a:lnTo>
                    <a:pt x="1336" y="3792"/>
                  </a:lnTo>
                  <a:lnTo>
                    <a:pt x="4241" y="511"/>
                  </a:lnTo>
                  <a:lnTo>
                    <a:pt x="23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588;p24">
              <a:extLst>
                <a:ext uri="{FF2B5EF4-FFF2-40B4-BE49-F238E27FC236}">
                  <a16:creationId xmlns:a16="http://schemas.microsoft.com/office/drawing/2014/main" id="{6F67AD75-7C88-3CE4-FF87-367F512E788B}"/>
                </a:ext>
              </a:extLst>
            </p:cNvPr>
            <p:cNvSpPr/>
            <p:nvPr/>
          </p:nvSpPr>
          <p:spPr>
            <a:xfrm>
              <a:off x="5097125" y="1375575"/>
              <a:ext cx="35425" cy="51725"/>
            </a:xfrm>
            <a:custGeom>
              <a:avLst/>
              <a:gdLst/>
              <a:ahLst/>
              <a:cxnLst/>
              <a:rect l="l" t="t" r="r" b="b"/>
              <a:pathLst>
                <a:path w="1417" h="2069" extrusionOk="0">
                  <a:moveTo>
                    <a:pt x="1007" y="0"/>
                  </a:moveTo>
                  <a:lnTo>
                    <a:pt x="473" y="421"/>
                  </a:lnTo>
                  <a:lnTo>
                    <a:pt x="1" y="1572"/>
                  </a:lnTo>
                  <a:lnTo>
                    <a:pt x="1099" y="2069"/>
                  </a:lnTo>
                  <a:lnTo>
                    <a:pt x="1416" y="328"/>
                  </a:lnTo>
                  <a:lnTo>
                    <a:pt x="1416" y="328"/>
                  </a:lnTo>
                  <a:cubicBezTo>
                    <a:pt x="1403" y="329"/>
                    <a:pt x="1391" y="330"/>
                    <a:pt x="1378" y="330"/>
                  </a:cubicBezTo>
                  <a:cubicBezTo>
                    <a:pt x="1090" y="330"/>
                    <a:pt x="1007" y="0"/>
                    <a:pt x="10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589;p24">
              <a:extLst>
                <a:ext uri="{FF2B5EF4-FFF2-40B4-BE49-F238E27FC236}">
                  <a16:creationId xmlns:a16="http://schemas.microsoft.com/office/drawing/2014/main" id="{A64E64C8-9366-B106-758D-F74C909328EF}"/>
                </a:ext>
              </a:extLst>
            </p:cNvPr>
            <p:cNvSpPr/>
            <p:nvPr/>
          </p:nvSpPr>
          <p:spPr>
            <a:xfrm>
              <a:off x="5138725" y="1317575"/>
              <a:ext cx="105625" cy="65025"/>
            </a:xfrm>
            <a:custGeom>
              <a:avLst/>
              <a:gdLst/>
              <a:ahLst/>
              <a:cxnLst/>
              <a:rect l="l" t="t" r="r" b="b"/>
              <a:pathLst>
                <a:path w="4225" h="2601" extrusionOk="0">
                  <a:moveTo>
                    <a:pt x="2489" y="1"/>
                  </a:moveTo>
                  <a:cubicBezTo>
                    <a:pt x="2470" y="1"/>
                    <a:pt x="2452" y="8"/>
                    <a:pt x="2441" y="24"/>
                  </a:cubicBezTo>
                  <a:cubicBezTo>
                    <a:pt x="1910" y="762"/>
                    <a:pt x="45" y="2483"/>
                    <a:pt x="25" y="2501"/>
                  </a:cubicBezTo>
                  <a:cubicBezTo>
                    <a:pt x="2" y="2524"/>
                    <a:pt x="0" y="2560"/>
                    <a:pt x="23" y="2583"/>
                  </a:cubicBezTo>
                  <a:cubicBezTo>
                    <a:pt x="33" y="2595"/>
                    <a:pt x="49" y="2601"/>
                    <a:pt x="65" y="2601"/>
                  </a:cubicBezTo>
                  <a:cubicBezTo>
                    <a:pt x="80" y="2601"/>
                    <a:pt x="92" y="2597"/>
                    <a:pt x="104" y="2587"/>
                  </a:cubicBezTo>
                  <a:cubicBezTo>
                    <a:pt x="179" y="2516"/>
                    <a:pt x="1947" y="884"/>
                    <a:pt x="2512" y="122"/>
                  </a:cubicBezTo>
                  <a:lnTo>
                    <a:pt x="4147" y="506"/>
                  </a:lnTo>
                  <a:cubicBezTo>
                    <a:pt x="4152" y="507"/>
                    <a:pt x="4156" y="508"/>
                    <a:pt x="4161" y="508"/>
                  </a:cubicBezTo>
                  <a:cubicBezTo>
                    <a:pt x="4187" y="508"/>
                    <a:pt x="4211" y="489"/>
                    <a:pt x="4216" y="464"/>
                  </a:cubicBezTo>
                  <a:cubicBezTo>
                    <a:pt x="4224" y="433"/>
                    <a:pt x="4204" y="400"/>
                    <a:pt x="4174" y="394"/>
                  </a:cubicBezTo>
                  <a:lnTo>
                    <a:pt x="2502" y="2"/>
                  </a:lnTo>
                  <a:cubicBezTo>
                    <a:pt x="2498" y="1"/>
                    <a:pt x="2493" y="1"/>
                    <a:pt x="2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590;p24">
              <a:extLst>
                <a:ext uri="{FF2B5EF4-FFF2-40B4-BE49-F238E27FC236}">
                  <a16:creationId xmlns:a16="http://schemas.microsoft.com/office/drawing/2014/main" id="{D0AF55DB-00F7-C585-2CB1-FC069E680D99}"/>
                </a:ext>
              </a:extLst>
            </p:cNvPr>
            <p:cNvSpPr/>
            <p:nvPr/>
          </p:nvSpPr>
          <p:spPr>
            <a:xfrm>
              <a:off x="5143500" y="1330325"/>
              <a:ext cx="107150" cy="84875"/>
            </a:xfrm>
            <a:custGeom>
              <a:avLst/>
              <a:gdLst/>
              <a:ahLst/>
              <a:cxnLst/>
              <a:rect l="l" t="t" r="r" b="b"/>
              <a:pathLst>
                <a:path w="4286" h="3395" extrusionOk="0">
                  <a:moveTo>
                    <a:pt x="4222" y="0"/>
                  </a:moveTo>
                  <a:cubicBezTo>
                    <a:pt x="4206" y="0"/>
                    <a:pt x="4190" y="7"/>
                    <a:pt x="4178" y="19"/>
                  </a:cubicBezTo>
                  <a:lnTo>
                    <a:pt x="1320" y="3246"/>
                  </a:lnTo>
                  <a:cubicBezTo>
                    <a:pt x="1154" y="3035"/>
                    <a:pt x="552" y="2292"/>
                    <a:pt x="92" y="2058"/>
                  </a:cubicBezTo>
                  <a:cubicBezTo>
                    <a:pt x="84" y="2054"/>
                    <a:pt x="75" y="2052"/>
                    <a:pt x="67" y="2052"/>
                  </a:cubicBezTo>
                  <a:cubicBezTo>
                    <a:pt x="46" y="2052"/>
                    <a:pt x="25" y="2064"/>
                    <a:pt x="15" y="2085"/>
                  </a:cubicBezTo>
                  <a:cubicBezTo>
                    <a:pt x="1" y="2113"/>
                    <a:pt x="13" y="2148"/>
                    <a:pt x="39" y="2162"/>
                  </a:cubicBezTo>
                  <a:cubicBezTo>
                    <a:pt x="544" y="2416"/>
                    <a:pt x="1263" y="3362"/>
                    <a:pt x="1272" y="3372"/>
                  </a:cubicBezTo>
                  <a:cubicBezTo>
                    <a:pt x="1282" y="3386"/>
                    <a:pt x="1298" y="3395"/>
                    <a:pt x="1314" y="3395"/>
                  </a:cubicBezTo>
                  <a:lnTo>
                    <a:pt x="1318" y="3395"/>
                  </a:lnTo>
                  <a:cubicBezTo>
                    <a:pt x="1335" y="3395"/>
                    <a:pt x="1349" y="3386"/>
                    <a:pt x="1361" y="3374"/>
                  </a:cubicBezTo>
                  <a:lnTo>
                    <a:pt x="4265" y="96"/>
                  </a:lnTo>
                  <a:cubicBezTo>
                    <a:pt x="4286" y="71"/>
                    <a:pt x="4284" y="35"/>
                    <a:pt x="4261" y="15"/>
                  </a:cubicBezTo>
                  <a:cubicBezTo>
                    <a:pt x="4250" y="5"/>
                    <a:pt x="4236" y="0"/>
                    <a:pt x="42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591;p24">
              <a:extLst>
                <a:ext uri="{FF2B5EF4-FFF2-40B4-BE49-F238E27FC236}">
                  <a16:creationId xmlns:a16="http://schemas.microsoft.com/office/drawing/2014/main" id="{3497B069-DA8D-A095-26B1-F154366DD267}"/>
                </a:ext>
              </a:extLst>
            </p:cNvPr>
            <p:cNvSpPr/>
            <p:nvPr/>
          </p:nvSpPr>
          <p:spPr>
            <a:xfrm>
              <a:off x="5095500" y="1374100"/>
              <a:ext cx="38525" cy="54625"/>
            </a:xfrm>
            <a:custGeom>
              <a:avLst/>
              <a:gdLst/>
              <a:ahLst/>
              <a:cxnLst/>
              <a:rect l="l" t="t" r="r" b="b"/>
              <a:pathLst>
                <a:path w="1541" h="2185" extrusionOk="0">
                  <a:moveTo>
                    <a:pt x="1077" y="0"/>
                  </a:moveTo>
                  <a:cubicBezTo>
                    <a:pt x="1048" y="2"/>
                    <a:pt x="1018" y="23"/>
                    <a:pt x="1016" y="53"/>
                  </a:cubicBezTo>
                  <a:cubicBezTo>
                    <a:pt x="999" y="277"/>
                    <a:pt x="1284" y="389"/>
                    <a:pt x="1410" y="425"/>
                  </a:cubicBezTo>
                  <a:cubicBezTo>
                    <a:pt x="1347" y="671"/>
                    <a:pt x="1109" y="1629"/>
                    <a:pt x="1103" y="2034"/>
                  </a:cubicBezTo>
                  <a:lnTo>
                    <a:pt x="141" y="1601"/>
                  </a:lnTo>
                  <a:lnTo>
                    <a:pt x="593" y="503"/>
                  </a:lnTo>
                  <a:cubicBezTo>
                    <a:pt x="605" y="474"/>
                    <a:pt x="591" y="440"/>
                    <a:pt x="560" y="427"/>
                  </a:cubicBezTo>
                  <a:cubicBezTo>
                    <a:pt x="553" y="424"/>
                    <a:pt x="545" y="423"/>
                    <a:pt x="538" y="423"/>
                  </a:cubicBezTo>
                  <a:cubicBezTo>
                    <a:pt x="515" y="423"/>
                    <a:pt x="494" y="436"/>
                    <a:pt x="485" y="458"/>
                  </a:cubicBezTo>
                  <a:lnTo>
                    <a:pt x="13" y="1609"/>
                  </a:lnTo>
                  <a:cubicBezTo>
                    <a:pt x="1" y="1639"/>
                    <a:pt x="13" y="1672"/>
                    <a:pt x="41" y="1684"/>
                  </a:cubicBezTo>
                  <a:lnTo>
                    <a:pt x="1140" y="2178"/>
                  </a:lnTo>
                  <a:cubicBezTo>
                    <a:pt x="1148" y="2182"/>
                    <a:pt x="1156" y="2185"/>
                    <a:pt x="1164" y="2185"/>
                  </a:cubicBezTo>
                  <a:cubicBezTo>
                    <a:pt x="1176" y="2185"/>
                    <a:pt x="1188" y="2180"/>
                    <a:pt x="1199" y="2172"/>
                  </a:cubicBezTo>
                  <a:cubicBezTo>
                    <a:pt x="1215" y="2160"/>
                    <a:pt x="1223" y="2140"/>
                    <a:pt x="1221" y="2119"/>
                  </a:cubicBezTo>
                  <a:cubicBezTo>
                    <a:pt x="1176" y="1788"/>
                    <a:pt x="1532" y="413"/>
                    <a:pt x="1536" y="401"/>
                  </a:cubicBezTo>
                  <a:cubicBezTo>
                    <a:pt x="1540" y="385"/>
                    <a:pt x="1538" y="368"/>
                    <a:pt x="1530" y="356"/>
                  </a:cubicBezTo>
                  <a:cubicBezTo>
                    <a:pt x="1522" y="342"/>
                    <a:pt x="1508" y="332"/>
                    <a:pt x="1493" y="330"/>
                  </a:cubicBezTo>
                  <a:cubicBezTo>
                    <a:pt x="1489" y="328"/>
                    <a:pt x="1117" y="240"/>
                    <a:pt x="1129" y="63"/>
                  </a:cubicBezTo>
                  <a:cubicBezTo>
                    <a:pt x="1134" y="31"/>
                    <a:pt x="1109" y="2"/>
                    <a:pt x="10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592;p24">
              <a:extLst>
                <a:ext uri="{FF2B5EF4-FFF2-40B4-BE49-F238E27FC236}">
                  <a16:creationId xmlns:a16="http://schemas.microsoft.com/office/drawing/2014/main" id="{BA00DA57-0086-3D4D-505E-E72DDC28AC20}"/>
                </a:ext>
              </a:extLst>
            </p:cNvPr>
            <p:cNvSpPr/>
            <p:nvPr/>
          </p:nvSpPr>
          <p:spPr>
            <a:xfrm>
              <a:off x="5125900" y="1391125"/>
              <a:ext cx="33650" cy="35525"/>
            </a:xfrm>
            <a:custGeom>
              <a:avLst/>
              <a:gdLst/>
              <a:ahLst/>
              <a:cxnLst/>
              <a:rect l="l" t="t" r="r" b="b"/>
              <a:pathLst>
                <a:path w="1346" h="1421" extrusionOk="0">
                  <a:moveTo>
                    <a:pt x="1292" y="1"/>
                  </a:moveTo>
                  <a:cubicBezTo>
                    <a:pt x="1264" y="1"/>
                    <a:pt x="1239" y="23"/>
                    <a:pt x="1239" y="53"/>
                  </a:cubicBezTo>
                  <a:cubicBezTo>
                    <a:pt x="1239" y="62"/>
                    <a:pt x="1231" y="847"/>
                    <a:pt x="942" y="1168"/>
                  </a:cubicBezTo>
                  <a:cubicBezTo>
                    <a:pt x="896" y="1139"/>
                    <a:pt x="816" y="1102"/>
                    <a:pt x="697" y="1102"/>
                  </a:cubicBezTo>
                  <a:cubicBezTo>
                    <a:pt x="569" y="1102"/>
                    <a:pt x="397" y="1145"/>
                    <a:pt x="178" y="1286"/>
                  </a:cubicBezTo>
                  <a:lnTo>
                    <a:pt x="111" y="1103"/>
                  </a:lnTo>
                  <a:cubicBezTo>
                    <a:pt x="103" y="1081"/>
                    <a:pt x="82" y="1067"/>
                    <a:pt x="61" y="1067"/>
                  </a:cubicBezTo>
                  <a:cubicBezTo>
                    <a:pt x="55" y="1067"/>
                    <a:pt x="49" y="1068"/>
                    <a:pt x="44" y="1070"/>
                  </a:cubicBezTo>
                  <a:cubicBezTo>
                    <a:pt x="15" y="1081"/>
                    <a:pt x="1" y="1111"/>
                    <a:pt x="11" y="1139"/>
                  </a:cubicBezTo>
                  <a:lnTo>
                    <a:pt x="101" y="1386"/>
                  </a:lnTo>
                  <a:cubicBezTo>
                    <a:pt x="107" y="1402"/>
                    <a:pt x="119" y="1414"/>
                    <a:pt x="135" y="1418"/>
                  </a:cubicBezTo>
                  <a:cubicBezTo>
                    <a:pt x="141" y="1420"/>
                    <a:pt x="145" y="1420"/>
                    <a:pt x="151" y="1420"/>
                  </a:cubicBezTo>
                  <a:cubicBezTo>
                    <a:pt x="162" y="1420"/>
                    <a:pt x="172" y="1418"/>
                    <a:pt x="182" y="1412"/>
                  </a:cubicBezTo>
                  <a:cubicBezTo>
                    <a:pt x="409" y="1252"/>
                    <a:pt x="579" y="1208"/>
                    <a:pt x="696" y="1208"/>
                  </a:cubicBezTo>
                  <a:cubicBezTo>
                    <a:pt x="837" y="1208"/>
                    <a:pt x="903" y="1271"/>
                    <a:pt x="908" y="1276"/>
                  </a:cubicBezTo>
                  <a:cubicBezTo>
                    <a:pt x="919" y="1287"/>
                    <a:pt x="933" y="1293"/>
                    <a:pt x="947" y="1293"/>
                  </a:cubicBezTo>
                  <a:cubicBezTo>
                    <a:pt x="960" y="1293"/>
                    <a:pt x="973" y="1289"/>
                    <a:pt x="983" y="1280"/>
                  </a:cubicBezTo>
                  <a:cubicBezTo>
                    <a:pt x="1337" y="950"/>
                    <a:pt x="1345" y="90"/>
                    <a:pt x="1345" y="53"/>
                  </a:cubicBezTo>
                  <a:cubicBezTo>
                    <a:pt x="1345" y="25"/>
                    <a:pt x="1321" y="1"/>
                    <a:pt x="12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593;p24">
              <a:extLst>
                <a:ext uri="{FF2B5EF4-FFF2-40B4-BE49-F238E27FC236}">
                  <a16:creationId xmlns:a16="http://schemas.microsoft.com/office/drawing/2014/main" id="{5D3B60DB-3D00-0205-29A3-59075C63FC50}"/>
                </a:ext>
              </a:extLst>
            </p:cNvPr>
            <p:cNvSpPr/>
            <p:nvPr/>
          </p:nvSpPr>
          <p:spPr>
            <a:xfrm>
              <a:off x="4614075" y="1643675"/>
              <a:ext cx="216000" cy="114350"/>
            </a:xfrm>
            <a:custGeom>
              <a:avLst/>
              <a:gdLst/>
              <a:ahLst/>
              <a:cxnLst/>
              <a:rect l="l" t="t" r="r" b="b"/>
              <a:pathLst>
                <a:path w="8640" h="4574" extrusionOk="0">
                  <a:moveTo>
                    <a:pt x="3024" y="0"/>
                  </a:moveTo>
                  <a:cubicBezTo>
                    <a:pt x="2743" y="0"/>
                    <a:pt x="2424" y="88"/>
                    <a:pt x="2335" y="144"/>
                  </a:cubicBezTo>
                  <a:cubicBezTo>
                    <a:pt x="2207" y="224"/>
                    <a:pt x="1829" y="293"/>
                    <a:pt x="1784" y="417"/>
                  </a:cubicBezTo>
                  <a:cubicBezTo>
                    <a:pt x="1737" y="539"/>
                    <a:pt x="1217" y="1145"/>
                    <a:pt x="1217" y="1145"/>
                  </a:cubicBezTo>
                  <a:cubicBezTo>
                    <a:pt x="1036" y="1554"/>
                    <a:pt x="1322" y="1647"/>
                    <a:pt x="1322" y="1647"/>
                  </a:cubicBezTo>
                  <a:lnTo>
                    <a:pt x="981" y="1928"/>
                  </a:lnTo>
                  <a:lnTo>
                    <a:pt x="432" y="2481"/>
                  </a:lnTo>
                  <a:cubicBezTo>
                    <a:pt x="1" y="2925"/>
                    <a:pt x="230" y="3108"/>
                    <a:pt x="230" y="3108"/>
                  </a:cubicBezTo>
                  <a:cubicBezTo>
                    <a:pt x="253" y="3110"/>
                    <a:pt x="276" y="3111"/>
                    <a:pt x="299" y="3111"/>
                  </a:cubicBezTo>
                  <a:cubicBezTo>
                    <a:pt x="813" y="3111"/>
                    <a:pt x="1294" y="2479"/>
                    <a:pt x="1294" y="2479"/>
                  </a:cubicBezTo>
                  <a:lnTo>
                    <a:pt x="1926" y="2251"/>
                  </a:lnTo>
                  <a:lnTo>
                    <a:pt x="1926" y="2251"/>
                  </a:lnTo>
                  <a:cubicBezTo>
                    <a:pt x="1880" y="2375"/>
                    <a:pt x="755" y="3543"/>
                    <a:pt x="755" y="3543"/>
                  </a:cubicBezTo>
                  <a:cubicBezTo>
                    <a:pt x="371" y="3819"/>
                    <a:pt x="533" y="3950"/>
                    <a:pt x="533" y="3950"/>
                  </a:cubicBezTo>
                  <a:cubicBezTo>
                    <a:pt x="601" y="3983"/>
                    <a:pt x="674" y="3998"/>
                    <a:pt x="751" y="3998"/>
                  </a:cubicBezTo>
                  <a:cubicBezTo>
                    <a:pt x="1185" y="3998"/>
                    <a:pt x="1713" y="3535"/>
                    <a:pt x="1713" y="3535"/>
                  </a:cubicBezTo>
                  <a:cubicBezTo>
                    <a:pt x="2337" y="3516"/>
                    <a:pt x="2770" y="3073"/>
                    <a:pt x="2770" y="3073"/>
                  </a:cubicBezTo>
                  <a:cubicBezTo>
                    <a:pt x="3063" y="3043"/>
                    <a:pt x="3527" y="2851"/>
                    <a:pt x="3527" y="2851"/>
                  </a:cubicBezTo>
                  <a:cubicBezTo>
                    <a:pt x="3541" y="2850"/>
                    <a:pt x="3555" y="2849"/>
                    <a:pt x="3569" y="2849"/>
                  </a:cubicBezTo>
                  <a:cubicBezTo>
                    <a:pt x="4075" y="2849"/>
                    <a:pt x="4873" y="3935"/>
                    <a:pt x="4873" y="3935"/>
                  </a:cubicBezTo>
                  <a:cubicBezTo>
                    <a:pt x="5173" y="4173"/>
                    <a:pt x="5477" y="4220"/>
                    <a:pt x="5762" y="4220"/>
                  </a:cubicBezTo>
                  <a:cubicBezTo>
                    <a:pt x="5944" y="4220"/>
                    <a:pt x="6119" y="4201"/>
                    <a:pt x="6282" y="4201"/>
                  </a:cubicBezTo>
                  <a:cubicBezTo>
                    <a:pt x="6476" y="4201"/>
                    <a:pt x="6652" y="4228"/>
                    <a:pt x="6801" y="4346"/>
                  </a:cubicBezTo>
                  <a:cubicBezTo>
                    <a:pt x="6968" y="4476"/>
                    <a:pt x="7460" y="4574"/>
                    <a:pt x="7460" y="4574"/>
                  </a:cubicBezTo>
                  <a:cubicBezTo>
                    <a:pt x="8640" y="3036"/>
                    <a:pt x="7208" y="1812"/>
                    <a:pt x="7208" y="1812"/>
                  </a:cubicBezTo>
                  <a:cubicBezTo>
                    <a:pt x="7208" y="1812"/>
                    <a:pt x="6854" y="1763"/>
                    <a:pt x="6445" y="1542"/>
                  </a:cubicBezTo>
                  <a:cubicBezTo>
                    <a:pt x="6039" y="1318"/>
                    <a:pt x="4786" y="275"/>
                    <a:pt x="4786" y="275"/>
                  </a:cubicBezTo>
                  <a:cubicBezTo>
                    <a:pt x="4650" y="92"/>
                    <a:pt x="4174" y="79"/>
                    <a:pt x="4038" y="79"/>
                  </a:cubicBezTo>
                  <a:cubicBezTo>
                    <a:pt x="4014" y="79"/>
                    <a:pt x="4001" y="79"/>
                    <a:pt x="4001" y="79"/>
                  </a:cubicBezTo>
                  <a:lnTo>
                    <a:pt x="3336" y="55"/>
                  </a:lnTo>
                  <a:cubicBezTo>
                    <a:pt x="3251" y="15"/>
                    <a:pt x="3141" y="0"/>
                    <a:pt x="3024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594;p24">
              <a:extLst>
                <a:ext uri="{FF2B5EF4-FFF2-40B4-BE49-F238E27FC236}">
                  <a16:creationId xmlns:a16="http://schemas.microsoft.com/office/drawing/2014/main" id="{985C26DF-6982-D4DE-C14B-2724F3DD4D3B}"/>
                </a:ext>
              </a:extLst>
            </p:cNvPr>
            <p:cNvSpPr/>
            <p:nvPr/>
          </p:nvSpPr>
          <p:spPr>
            <a:xfrm>
              <a:off x="4685100" y="1712750"/>
              <a:ext cx="113000" cy="42325"/>
            </a:xfrm>
            <a:custGeom>
              <a:avLst/>
              <a:gdLst/>
              <a:ahLst/>
              <a:cxnLst/>
              <a:rect l="l" t="t" r="r" b="b"/>
              <a:pathLst>
                <a:path w="4520" h="1693" extrusionOk="0">
                  <a:moveTo>
                    <a:pt x="890" y="0"/>
                  </a:moveTo>
                  <a:cubicBezTo>
                    <a:pt x="885" y="0"/>
                    <a:pt x="881" y="1"/>
                    <a:pt x="877" y="3"/>
                  </a:cubicBezTo>
                  <a:cubicBezTo>
                    <a:pt x="708" y="64"/>
                    <a:pt x="237" y="221"/>
                    <a:pt x="66" y="221"/>
                  </a:cubicBezTo>
                  <a:lnTo>
                    <a:pt x="56" y="221"/>
                  </a:lnTo>
                  <a:cubicBezTo>
                    <a:pt x="27" y="221"/>
                    <a:pt x="3" y="243"/>
                    <a:pt x="3" y="271"/>
                  </a:cubicBezTo>
                  <a:cubicBezTo>
                    <a:pt x="1" y="300"/>
                    <a:pt x="23" y="326"/>
                    <a:pt x="54" y="326"/>
                  </a:cubicBezTo>
                  <a:cubicBezTo>
                    <a:pt x="58" y="326"/>
                    <a:pt x="62" y="327"/>
                    <a:pt x="66" y="327"/>
                  </a:cubicBezTo>
                  <a:cubicBezTo>
                    <a:pt x="274" y="327"/>
                    <a:pt x="816" y="139"/>
                    <a:pt x="902" y="109"/>
                  </a:cubicBezTo>
                  <a:cubicBezTo>
                    <a:pt x="1079" y="137"/>
                    <a:pt x="1660" y="792"/>
                    <a:pt x="1998" y="1213"/>
                  </a:cubicBezTo>
                  <a:cubicBezTo>
                    <a:pt x="2342" y="1504"/>
                    <a:pt x="2756" y="1588"/>
                    <a:pt x="3065" y="1588"/>
                  </a:cubicBezTo>
                  <a:cubicBezTo>
                    <a:pt x="3272" y="1588"/>
                    <a:pt x="3433" y="1550"/>
                    <a:pt x="3495" y="1512"/>
                  </a:cubicBezTo>
                  <a:cubicBezTo>
                    <a:pt x="3505" y="1506"/>
                    <a:pt x="3525" y="1503"/>
                    <a:pt x="3553" y="1503"/>
                  </a:cubicBezTo>
                  <a:cubicBezTo>
                    <a:pt x="3708" y="1503"/>
                    <a:pt x="4103" y="1591"/>
                    <a:pt x="4444" y="1691"/>
                  </a:cubicBezTo>
                  <a:cubicBezTo>
                    <a:pt x="4450" y="1693"/>
                    <a:pt x="4454" y="1693"/>
                    <a:pt x="4461" y="1693"/>
                  </a:cubicBezTo>
                  <a:cubicBezTo>
                    <a:pt x="4483" y="1693"/>
                    <a:pt x="4503" y="1677"/>
                    <a:pt x="4511" y="1654"/>
                  </a:cubicBezTo>
                  <a:cubicBezTo>
                    <a:pt x="4520" y="1626"/>
                    <a:pt x="4503" y="1595"/>
                    <a:pt x="4475" y="1587"/>
                  </a:cubicBezTo>
                  <a:cubicBezTo>
                    <a:pt x="4303" y="1537"/>
                    <a:pt x="3806" y="1399"/>
                    <a:pt x="3558" y="1399"/>
                  </a:cubicBezTo>
                  <a:cubicBezTo>
                    <a:pt x="3504" y="1399"/>
                    <a:pt x="3462" y="1405"/>
                    <a:pt x="3438" y="1420"/>
                  </a:cubicBezTo>
                  <a:cubicBezTo>
                    <a:pt x="3389" y="1450"/>
                    <a:pt x="3247" y="1482"/>
                    <a:pt x="3061" y="1482"/>
                  </a:cubicBezTo>
                  <a:cubicBezTo>
                    <a:pt x="2778" y="1482"/>
                    <a:pt x="2393" y="1408"/>
                    <a:pt x="2075" y="1140"/>
                  </a:cubicBezTo>
                  <a:cubicBezTo>
                    <a:pt x="1925" y="951"/>
                    <a:pt x="1158" y="9"/>
                    <a:pt x="898" y="1"/>
                  </a:cubicBezTo>
                  <a:cubicBezTo>
                    <a:pt x="895" y="0"/>
                    <a:pt x="892" y="0"/>
                    <a:pt x="8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595;p24">
              <a:extLst>
                <a:ext uri="{FF2B5EF4-FFF2-40B4-BE49-F238E27FC236}">
                  <a16:creationId xmlns:a16="http://schemas.microsoft.com/office/drawing/2014/main" id="{EE072382-5722-A056-1E85-4A33FC88FCBC}"/>
                </a:ext>
              </a:extLst>
            </p:cNvPr>
            <p:cNvSpPr/>
            <p:nvPr/>
          </p:nvSpPr>
          <p:spPr>
            <a:xfrm>
              <a:off x="4624750" y="1676250"/>
              <a:ext cx="82400" cy="67700"/>
            </a:xfrm>
            <a:custGeom>
              <a:avLst/>
              <a:gdLst/>
              <a:ahLst/>
              <a:cxnLst/>
              <a:rect l="l" t="t" r="r" b="b"/>
              <a:pathLst>
                <a:path w="3296" h="2708" extrusionOk="0">
                  <a:moveTo>
                    <a:pt x="3237" y="0"/>
                  </a:moveTo>
                  <a:cubicBezTo>
                    <a:pt x="3235" y="0"/>
                    <a:pt x="3233" y="0"/>
                    <a:pt x="3230" y="1"/>
                  </a:cubicBezTo>
                  <a:lnTo>
                    <a:pt x="2557" y="102"/>
                  </a:lnTo>
                  <a:cubicBezTo>
                    <a:pt x="2042" y="212"/>
                    <a:pt x="1654" y="609"/>
                    <a:pt x="1638" y="627"/>
                  </a:cubicBezTo>
                  <a:cubicBezTo>
                    <a:pt x="1632" y="631"/>
                    <a:pt x="1628" y="639"/>
                    <a:pt x="1626" y="645"/>
                  </a:cubicBezTo>
                  <a:cubicBezTo>
                    <a:pt x="1552" y="839"/>
                    <a:pt x="828" y="1571"/>
                    <a:pt x="558" y="1833"/>
                  </a:cubicBezTo>
                  <a:cubicBezTo>
                    <a:pt x="182" y="2140"/>
                    <a:pt x="1" y="2378"/>
                    <a:pt x="15" y="2539"/>
                  </a:cubicBezTo>
                  <a:cubicBezTo>
                    <a:pt x="23" y="2618"/>
                    <a:pt x="76" y="2649"/>
                    <a:pt x="86" y="2655"/>
                  </a:cubicBezTo>
                  <a:cubicBezTo>
                    <a:pt x="174" y="2691"/>
                    <a:pt x="265" y="2708"/>
                    <a:pt x="357" y="2708"/>
                  </a:cubicBezTo>
                  <a:cubicBezTo>
                    <a:pt x="804" y="2708"/>
                    <a:pt x="1255" y="2329"/>
                    <a:pt x="1349" y="2246"/>
                  </a:cubicBezTo>
                  <a:cubicBezTo>
                    <a:pt x="1354" y="2246"/>
                    <a:pt x="1359" y="2246"/>
                    <a:pt x="1364" y="2246"/>
                  </a:cubicBezTo>
                  <a:cubicBezTo>
                    <a:pt x="1853" y="2246"/>
                    <a:pt x="2232" y="1945"/>
                    <a:pt x="2248" y="1933"/>
                  </a:cubicBezTo>
                  <a:cubicBezTo>
                    <a:pt x="2270" y="1912"/>
                    <a:pt x="2274" y="1880"/>
                    <a:pt x="2256" y="1857"/>
                  </a:cubicBezTo>
                  <a:cubicBezTo>
                    <a:pt x="2245" y="1844"/>
                    <a:pt x="2229" y="1837"/>
                    <a:pt x="2214" y="1837"/>
                  </a:cubicBezTo>
                  <a:cubicBezTo>
                    <a:pt x="2202" y="1837"/>
                    <a:pt x="2191" y="1841"/>
                    <a:pt x="2181" y="1849"/>
                  </a:cubicBezTo>
                  <a:cubicBezTo>
                    <a:pt x="2177" y="1851"/>
                    <a:pt x="1823" y="2140"/>
                    <a:pt x="1369" y="2140"/>
                  </a:cubicBezTo>
                  <a:cubicBezTo>
                    <a:pt x="1357" y="2140"/>
                    <a:pt x="1345" y="2138"/>
                    <a:pt x="1331" y="2138"/>
                  </a:cubicBezTo>
                  <a:cubicBezTo>
                    <a:pt x="1312" y="2140"/>
                    <a:pt x="1302" y="2142"/>
                    <a:pt x="1292" y="2152"/>
                  </a:cubicBezTo>
                  <a:cubicBezTo>
                    <a:pt x="1287" y="2158"/>
                    <a:pt x="804" y="2602"/>
                    <a:pt x="357" y="2602"/>
                  </a:cubicBezTo>
                  <a:cubicBezTo>
                    <a:pt x="281" y="2602"/>
                    <a:pt x="206" y="2589"/>
                    <a:pt x="135" y="2559"/>
                  </a:cubicBezTo>
                  <a:cubicBezTo>
                    <a:pt x="133" y="2559"/>
                    <a:pt x="123" y="2549"/>
                    <a:pt x="121" y="2522"/>
                  </a:cubicBezTo>
                  <a:cubicBezTo>
                    <a:pt x="119" y="2466"/>
                    <a:pt x="165" y="2293"/>
                    <a:pt x="629" y="1912"/>
                  </a:cubicBezTo>
                  <a:cubicBezTo>
                    <a:pt x="729" y="1815"/>
                    <a:pt x="1605" y="959"/>
                    <a:pt x="1721" y="694"/>
                  </a:cubicBezTo>
                  <a:cubicBezTo>
                    <a:pt x="1774" y="641"/>
                    <a:pt x="2134" y="302"/>
                    <a:pt x="2575" y="208"/>
                  </a:cubicBezTo>
                  <a:lnTo>
                    <a:pt x="3244" y="106"/>
                  </a:lnTo>
                  <a:cubicBezTo>
                    <a:pt x="3275" y="102"/>
                    <a:pt x="3295" y="76"/>
                    <a:pt x="3291" y="45"/>
                  </a:cubicBezTo>
                  <a:cubicBezTo>
                    <a:pt x="3286" y="19"/>
                    <a:pt x="3263" y="0"/>
                    <a:pt x="32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596;p24">
              <a:extLst>
                <a:ext uri="{FF2B5EF4-FFF2-40B4-BE49-F238E27FC236}">
                  <a16:creationId xmlns:a16="http://schemas.microsoft.com/office/drawing/2014/main" id="{64648353-385E-4AFC-B97C-F274EC9DBF76}"/>
                </a:ext>
              </a:extLst>
            </p:cNvPr>
            <p:cNvSpPr/>
            <p:nvPr/>
          </p:nvSpPr>
          <p:spPr>
            <a:xfrm>
              <a:off x="4651400" y="1693050"/>
              <a:ext cx="73800" cy="39350"/>
            </a:xfrm>
            <a:custGeom>
              <a:avLst/>
              <a:gdLst/>
              <a:ahLst/>
              <a:cxnLst/>
              <a:rect l="l" t="t" r="r" b="b"/>
              <a:pathLst>
                <a:path w="2952" h="1574" extrusionOk="0">
                  <a:moveTo>
                    <a:pt x="2311" y="0"/>
                  </a:moveTo>
                  <a:cubicBezTo>
                    <a:pt x="2307" y="0"/>
                    <a:pt x="2302" y="1"/>
                    <a:pt x="2298" y="2"/>
                  </a:cubicBezTo>
                  <a:cubicBezTo>
                    <a:pt x="2048" y="75"/>
                    <a:pt x="1336" y="299"/>
                    <a:pt x="1324" y="303"/>
                  </a:cubicBezTo>
                  <a:cubicBezTo>
                    <a:pt x="983" y="459"/>
                    <a:pt x="354" y="1002"/>
                    <a:pt x="336" y="1019"/>
                  </a:cubicBezTo>
                  <a:cubicBezTo>
                    <a:pt x="104" y="1157"/>
                    <a:pt x="0" y="1279"/>
                    <a:pt x="19" y="1391"/>
                  </a:cubicBezTo>
                  <a:cubicBezTo>
                    <a:pt x="41" y="1525"/>
                    <a:pt x="230" y="1568"/>
                    <a:pt x="252" y="1572"/>
                  </a:cubicBezTo>
                  <a:cubicBezTo>
                    <a:pt x="257" y="1574"/>
                    <a:pt x="259" y="1574"/>
                    <a:pt x="263" y="1574"/>
                  </a:cubicBezTo>
                  <a:cubicBezTo>
                    <a:pt x="287" y="1574"/>
                    <a:pt x="309" y="1556"/>
                    <a:pt x="316" y="1531"/>
                  </a:cubicBezTo>
                  <a:cubicBezTo>
                    <a:pt x="322" y="1501"/>
                    <a:pt x="303" y="1474"/>
                    <a:pt x="275" y="1468"/>
                  </a:cubicBezTo>
                  <a:cubicBezTo>
                    <a:pt x="228" y="1458"/>
                    <a:pt x="133" y="1421"/>
                    <a:pt x="124" y="1373"/>
                  </a:cubicBezTo>
                  <a:cubicBezTo>
                    <a:pt x="120" y="1350"/>
                    <a:pt x="128" y="1267"/>
                    <a:pt x="399" y="1106"/>
                  </a:cubicBezTo>
                  <a:cubicBezTo>
                    <a:pt x="405" y="1100"/>
                    <a:pt x="1040" y="549"/>
                    <a:pt x="1363" y="402"/>
                  </a:cubicBezTo>
                  <a:cubicBezTo>
                    <a:pt x="1363" y="402"/>
                    <a:pt x="2054" y="187"/>
                    <a:pt x="2317" y="110"/>
                  </a:cubicBezTo>
                  <a:lnTo>
                    <a:pt x="2884" y="211"/>
                  </a:lnTo>
                  <a:cubicBezTo>
                    <a:pt x="2887" y="212"/>
                    <a:pt x="2890" y="212"/>
                    <a:pt x="2892" y="212"/>
                  </a:cubicBezTo>
                  <a:cubicBezTo>
                    <a:pt x="2919" y="212"/>
                    <a:pt x="2941" y="194"/>
                    <a:pt x="2945" y="167"/>
                  </a:cubicBezTo>
                  <a:cubicBezTo>
                    <a:pt x="2951" y="138"/>
                    <a:pt x="2931" y="110"/>
                    <a:pt x="2902" y="106"/>
                  </a:cubicBezTo>
                  <a:lnTo>
                    <a:pt x="2323" y="2"/>
                  </a:lnTo>
                  <a:cubicBezTo>
                    <a:pt x="2320" y="1"/>
                    <a:pt x="2316" y="0"/>
                    <a:pt x="23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597;p24">
              <a:extLst>
                <a:ext uri="{FF2B5EF4-FFF2-40B4-BE49-F238E27FC236}">
                  <a16:creationId xmlns:a16="http://schemas.microsoft.com/office/drawing/2014/main" id="{35725957-165B-1F84-D975-E8FE1F2E5D93}"/>
                </a:ext>
              </a:extLst>
            </p:cNvPr>
            <p:cNvSpPr/>
            <p:nvPr/>
          </p:nvSpPr>
          <p:spPr>
            <a:xfrm>
              <a:off x="4740975" y="1682800"/>
              <a:ext cx="3600" cy="11075"/>
            </a:xfrm>
            <a:custGeom>
              <a:avLst/>
              <a:gdLst/>
              <a:ahLst/>
              <a:cxnLst/>
              <a:rect l="l" t="t" r="r" b="b"/>
              <a:pathLst>
                <a:path w="144" h="443" extrusionOk="0">
                  <a:moveTo>
                    <a:pt x="58" y="1"/>
                  </a:moveTo>
                  <a:cubicBezTo>
                    <a:pt x="56" y="1"/>
                    <a:pt x="54" y="1"/>
                    <a:pt x="52" y="1"/>
                  </a:cubicBezTo>
                  <a:cubicBezTo>
                    <a:pt x="23" y="3"/>
                    <a:pt x="1" y="30"/>
                    <a:pt x="3" y="60"/>
                  </a:cubicBezTo>
                  <a:lnTo>
                    <a:pt x="33" y="394"/>
                  </a:lnTo>
                  <a:cubicBezTo>
                    <a:pt x="35" y="422"/>
                    <a:pt x="60" y="442"/>
                    <a:pt x="86" y="442"/>
                  </a:cubicBezTo>
                  <a:lnTo>
                    <a:pt x="90" y="442"/>
                  </a:lnTo>
                  <a:cubicBezTo>
                    <a:pt x="121" y="438"/>
                    <a:pt x="143" y="414"/>
                    <a:pt x="139" y="383"/>
                  </a:cubicBezTo>
                  <a:lnTo>
                    <a:pt x="111" y="50"/>
                  </a:lnTo>
                  <a:cubicBezTo>
                    <a:pt x="109" y="23"/>
                    <a:pt x="84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598;p24">
              <a:extLst>
                <a:ext uri="{FF2B5EF4-FFF2-40B4-BE49-F238E27FC236}">
                  <a16:creationId xmlns:a16="http://schemas.microsoft.com/office/drawing/2014/main" id="{7E8687CE-4069-9068-C55C-AA59A58F9492}"/>
                </a:ext>
              </a:extLst>
            </p:cNvPr>
            <p:cNvSpPr/>
            <p:nvPr/>
          </p:nvSpPr>
          <p:spPr>
            <a:xfrm>
              <a:off x="4729750" y="1660250"/>
              <a:ext cx="3075" cy="11250"/>
            </a:xfrm>
            <a:custGeom>
              <a:avLst/>
              <a:gdLst/>
              <a:ahLst/>
              <a:cxnLst/>
              <a:rect l="l" t="t" r="r" b="b"/>
              <a:pathLst>
                <a:path w="123" h="450" extrusionOk="0">
                  <a:moveTo>
                    <a:pt x="53" y="0"/>
                  </a:moveTo>
                  <a:cubicBezTo>
                    <a:pt x="23" y="0"/>
                    <a:pt x="0" y="24"/>
                    <a:pt x="2" y="55"/>
                  </a:cubicBezTo>
                  <a:lnTo>
                    <a:pt x="14" y="397"/>
                  </a:lnTo>
                  <a:cubicBezTo>
                    <a:pt x="14" y="427"/>
                    <a:pt x="39" y="450"/>
                    <a:pt x="67" y="450"/>
                  </a:cubicBezTo>
                  <a:lnTo>
                    <a:pt x="69" y="450"/>
                  </a:lnTo>
                  <a:cubicBezTo>
                    <a:pt x="98" y="447"/>
                    <a:pt x="122" y="423"/>
                    <a:pt x="120" y="395"/>
                  </a:cubicBezTo>
                  <a:lnTo>
                    <a:pt x="108" y="51"/>
                  </a:lnTo>
                  <a:cubicBezTo>
                    <a:pt x="108" y="22"/>
                    <a:pt x="84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599;p24">
              <a:extLst>
                <a:ext uri="{FF2B5EF4-FFF2-40B4-BE49-F238E27FC236}">
                  <a16:creationId xmlns:a16="http://schemas.microsoft.com/office/drawing/2014/main" id="{715E8041-6329-FA51-4687-A158AB3B5F4E}"/>
                </a:ext>
              </a:extLst>
            </p:cNvPr>
            <p:cNvSpPr/>
            <p:nvPr/>
          </p:nvSpPr>
          <p:spPr>
            <a:xfrm>
              <a:off x="4615150" y="1657525"/>
              <a:ext cx="91575" cy="64400"/>
            </a:xfrm>
            <a:custGeom>
              <a:avLst/>
              <a:gdLst/>
              <a:ahLst/>
              <a:cxnLst/>
              <a:rect l="l" t="t" r="r" b="b"/>
              <a:pathLst>
                <a:path w="3663" h="2576" extrusionOk="0">
                  <a:moveTo>
                    <a:pt x="143" y="2373"/>
                  </a:moveTo>
                  <a:cubicBezTo>
                    <a:pt x="143" y="2375"/>
                    <a:pt x="143" y="2375"/>
                    <a:pt x="141" y="2375"/>
                  </a:cubicBezTo>
                  <a:cubicBezTo>
                    <a:pt x="143" y="2375"/>
                    <a:pt x="143" y="2373"/>
                    <a:pt x="143" y="2373"/>
                  </a:cubicBezTo>
                  <a:close/>
                  <a:moveTo>
                    <a:pt x="3607" y="1"/>
                  </a:moveTo>
                  <a:cubicBezTo>
                    <a:pt x="3604" y="1"/>
                    <a:pt x="3601" y="1"/>
                    <a:pt x="3598" y="1"/>
                  </a:cubicBezTo>
                  <a:lnTo>
                    <a:pt x="2972" y="103"/>
                  </a:lnTo>
                  <a:cubicBezTo>
                    <a:pt x="2469" y="168"/>
                    <a:pt x="2042" y="321"/>
                    <a:pt x="2038" y="323"/>
                  </a:cubicBezTo>
                  <a:cubicBezTo>
                    <a:pt x="2032" y="325"/>
                    <a:pt x="2026" y="327"/>
                    <a:pt x="2020" y="331"/>
                  </a:cubicBezTo>
                  <a:lnTo>
                    <a:pt x="903" y="1293"/>
                  </a:lnTo>
                  <a:lnTo>
                    <a:pt x="596" y="1577"/>
                  </a:lnTo>
                  <a:cubicBezTo>
                    <a:pt x="0" y="2303"/>
                    <a:pt x="53" y="2397"/>
                    <a:pt x="80" y="2442"/>
                  </a:cubicBezTo>
                  <a:cubicBezTo>
                    <a:pt x="88" y="2458"/>
                    <a:pt x="104" y="2470"/>
                    <a:pt x="120" y="2476"/>
                  </a:cubicBezTo>
                  <a:cubicBezTo>
                    <a:pt x="167" y="2533"/>
                    <a:pt x="228" y="2566"/>
                    <a:pt x="305" y="2574"/>
                  </a:cubicBezTo>
                  <a:cubicBezTo>
                    <a:pt x="316" y="2576"/>
                    <a:pt x="330" y="2576"/>
                    <a:pt x="342" y="2576"/>
                  </a:cubicBezTo>
                  <a:lnTo>
                    <a:pt x="342" y="2574"/>
                  </a:lnTo>
                  <a:cubicBezTo>
                    <a:pt x="669" y="2574"/>
                    <a:pt x="1135" y="2145"/>
                    <a:pt x="1147" y="2131"/>
                  </a:cubicBezTo>
                  <a:lnTo>
                    <a:pt x="1786" y="1738"/>
                  </a:lnTo>
                  <a:cubicBezTo>
                    <a:pt x="1810" y="1724"/>
                    <a:pt x="1818" y="1689"/>
                    <a:pt x="1804" y="1665"/>
                  </a:cubicBezTo>
                  <a:cubicBezTo>
                    <a:pt x="1793" y="1649"/>
                    <a:pt x="1774" y="1640"/>
                    <a:pt x="1756" y="1640"/>
                  </a:cubicBezTo>
                  <a:cubicBezTo>
                    <a:pt x="1746" y="1640"/>
                    <a:pt x="1737" y="1642"/>
                    <a:pt x="1729" y="1647"/>
                  </a:cubicBezTo>
                  <a:lnTo>
                    <a:pt x="1082" y="2047"/>
                  </a:lnTo>
                  <a:cubicBezTo>
                    <a:pt x="954" y="2166"/>
                    <a:pt x="588" y="2468"/>
                    <a:pt x="348" y="2468"/>
                  </a:cubicBezTo>
                  <a:cubicBezTo>
                    <a:pt x="337" y="2468"/>
                    <a:pt x="326" y="2467"/>
                    <a:pt x="316" y="2466"/>
                  </a:cubicBezTo>
                  <a:cubicBezTo>
                    <a:pt x="263" y="2462"/>
                    <a:pt x="224" y="2438"/>
                    <a:pt x="193" y="2395"/>
                  </a:cubicBezTo>
                  <a:cubicBezTo>
                    <a:pt x="189" y="2389"/>
                    <a:pt x="183" y="2383"/>
                    <a:pt x="175" y="2379"/>
                  </a:cubicBezTo>
                  <a:cubicBezTo>
                    <a:pt x="185" y="2334"/>
                    <a:pt x="250" y="2167"/>
                    <a:pt x="673" y="1651"/>
                  </a:cubicBezTo>
                  <a:lnTo>
                    <a:pt x="974" y="1372"/>
                  </a:lnTo>
                  <a:lnTo>
                    <a:pt x="2083" y="418"/>
                  </a:lnTo>
                  <a:cubicBezTo>
                    <a:pt x="2146" y="398"/>
                    <a:pt x="2536" y="268"/>
                    <a:pt x="2988" y="209"/>
                  </a:cubicBezTo>
                  <a:lnTo>
                    <a:pt x="3614" y="107"/>
                  </a:lnTo>
                  <a:cubicBezTo>
                    <a:pt x="3645" y="101"/>
                    <a:pt x="3663" y="74"/>
                    <a:pt x="3659" y="44"/>
                  </a:cubicBezTo>
                  <a:cubicBezTo>
                    <a:pt x="3655" y="18"/>
                    <a:pt x="3635" y="1"/>
                    <a:pt x="3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600;p24">
              <a:extLst>
                <a:ext uri="{FF2B5EF4-FFF2-40B4-BE49-F238E27FC236}">
                  <a16:creationId xmlns:a16="http://schemas.microsoft.com/office/drawing/2014/main" id="{9F5CBDE2-62B9-7088-7FCA-73BC69805C1D}"/>
                </a:ext>
              </a:extLst>
            </p:cNvPr>
            <p:cNvSpPr/>
            <p:nvPr/>
          </p:nvSpPr>
          <p:spPr>
            <a:xfrm>
              <a:off x="4642350" y="1642850"/>
              <a:ext cx="154825" cy="50825"/>
            </a:xfrm>
            <a:custGeom>
              <a:avLst/>
              <a:gdLst/>
              <a:ahLst/>
              <a:cxnLst/>
              <a:rect l="l" t="t" r="r" b="b"/>
              <a:pathLst>
                <a:path w="6193" h="2033" extrusionOk="0">
                  <a:moveTo>
                    <a:pt x="1646" y="0"/>
                  </a:moveTo>
                  <a:cubicBezTo>
                    <a:pt x="1493" y="0"/>
                    <a:pt x="1377" y="6"/>
                    <a:pt x="1363" y="7"/>
                  </a:cubicBezTo>
                  <a:cubicBezTo>
                    <a:pt x="889" y="116"/>
                    <a:pt x="458" y="594"/>
                    <a:pt x="433" y="621"/>
                  </a:cubicBezTo>
                  <a:lnTo>
                    <a:pt x="165" y="1036"/>
                  </a:lnTo>
                  <a:cubicBezTo>
                    <a:pt x="29" y="1345"/>
                    <a:pt x="0" y="1514"/>
                    <a:pt x="76" y="1587"/>
                  </a:cubicBezTo>
                  <a:cubicBezTo>
                    <a:pt x="99" y="1610"/>
                    <a:pt x="129" y="1618"/>
                    <a:pt x="156" y="1618"/>
                  </a:cubicBezTo>
                  <a:cubicBezTo>
                    <a:pt x="181" y="1618"/>
                    <a:pt x="203" y="1612"/>
                    <a:pt x="218" y="1605"/>
                  </a:cubicBezTo>
                  <a:cubicBezTo>
                    <a:pt x="246" y="1593"/>
                    <a:pt x="257" y="1560"/>
                    <a:pt x="244" y="1534"/>
                  </a:cubicBezTo>
                  <a:cubicBezTo>
                    <a:pt x="237" y="1515"/>
                    <a:pt x="217" y="1503"/>
                    <a:pt x="197" y="1503"/>
                  </a:cubicBezTo>
                  <a:cubicBezTo>
                    <a:pt x="190" y="1503"/>
                    <a:pt x="182" y="1504"/>
                    <a:pt x="175" y="1508"/>
                  </a:cubicBezTo>
                  <a:cubicBezTo>
                    <a:pt x="169" y="1510"/>
                    <a:pt x="163" y="1511"/>
                    <a:pt x="158" y="1511"/>
                  </a:cubicBezTo>
                  <a:cubicBezTo>
                    <a:pt x="154" y="1511"/>
                    <a:pt x="152" y="1510"/>
                    <a:pt x="151" y="1510"/>
                  </a:cubicBezTo>
                  <a:cubicBezTo>
                    <a:pt x="151" y="1510"/>
                    <a:pt x="98" y="1455"/>
                    <a:pt x="259" y="1087"/>
                  </a:cubicBezTo>
                  <a:lnTo>
                    <a:pt x="519" y="686"/>
                  </a:lnTo>
                  <a:cubicBezTo>
                    <a:pt x="523" y="682"/>
                    <a:pt x="948" y="214"/>
                    <a:pt x="1377" y="112"/>
                  </a:cubicBezTo>
                  <a:cubicBezTo>
                    <a:pt x="1379" y="112"/>
                    <a:pt x="1488" y="107"/>
                    <a:pt x="1637" y="107"/>
                  </a:cubicBezTo>
                  <a:cubicBezTo>
                    <a:pt x="1806" y="107"/>
                    <a:pt x="2026" y="114"/>
                    <a:pt x="2197" y="141"/>
                  </a:cubicBezTo>
                  <a:cubicBezTo>
                    <a:pt x="2398" y="173"/>
                    <a:pt x="2880" y="249"/>
                    <a:pt x="3033" y="255"/>
                  </a:cubicBezTo>
                  <a:lnTo>
                    <a:pt x="3075" y="255"/>
                  </a:lnTo>
                  <a:cubicBezTo>
                    <a:pt x="3224" y="257"/>
                    <a:pt x="3496" y="259"/>
                    <a:pt x="3738" y="519"/>
                  </a:cubicBezTo>
                  <a:cubicBezTo>
                    <a:pt x="3787" y="560"/>
                    <a:pt x="4924" y="1528"/>
                    <a:pt x="5381" y="1670"/>
                  </a:cubicBezTo>
                  <a:cubicBezTo>
                    <a:pt x="5819" y="1806"/>
                    <a:pt x="6097" y="2018"/>
                    <a:pt x="6101" y="2020"/>
                  </a:cubicBezTo>
                  <a:cubicBezTo>
                    <a:pt x="6110" y="2028"/>
                    <a:pt x="6122" y="2032"/>
                    <a:pt x="6134" y="2032"/>
                  </a:cubicBezTo>
                  <a:cubicBezTo>
                    <a:pt x="6148" y="2032"/>
                    <a:pt x="6164" y="2024"/>
                    <a:pt x="6175" y="2010"/>
                  </a:cubicBezTo>
                  <a:cubicBezTo>
                    <a:pt x="6193" y="1987"/>
                    <a:pt x="6189" y="1953"/>
                    <a:pt x="6167" y="1937"/>
                  </a:cubicBezTo>
                  <a:cubicBezTo>
                    <a:pt x="6154" y="1926"/>
                    <a:pt x="5870" y="1709"/>
                    <a:pt x="5412" y="1566"/>
                  </a:cubicBezTo>
                  <a:cubicBezTo>
                    <a:pt x="4977" y="1430"/>
                    <a:pt x="3820" y="448"/>
                    <a:pt x="3814" y="442"/>
                  </a:cubicBezTo>
                  <a:cubicBezTo>
                    <a:pt x="3543" y="151"/>
                    <a:pt x="3228" y="149"/>
                    <a:pt x="3077" y="149"/>
                  </a:cubicBezTo>
                  <a:lnTo>
                    <a:pt x="3037" y="149"/>
                  </a:lnTo>
                  <a:cubicBezTo>
                    <a:pt x="2935" y="145"/>
                    <a:pt x="2628" y="102"/>
                    <a:pt x="2215" y="35"/>
                  </a:cubicBezTo>
                  <a:cubicBezTo>
                    <a:pt x="2038" y="7"/>
                    <a:pt x="1819" y="0"/>
                    <a:pt x="16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601;p24">
              <a:extLst>
                <a:ext uri="{FF2B5EF4-FFF2-40B4-BE49-F238E27FC236}">
                  <a16:creationId xmlns:a16="http://schemas.microsoft.com/office/drawing/2014/main" id="{DBA54BE8-FCBE-8EAA-1191-1CB0D3AD1875}"/>
                </a:ext>
              </a:extLst>
            </p:cNvPr>
            <p:cNvSpPr/>
            <p:nvPr/>
          </p:nvSpPr>
          <p:spPr>
            <a:xfrm>
              <a:off x="4722675" y="1642825"/>
              <a:ext cx="5000" cy="8450"/>
            </a:xfrm>
            <a:custGeom>
              <a:avLst/>
              <a:gdLst/>
              <a:ahLst/>
              <a:cxnLst/>
              <a:rect l="l" t="t" r="r" b="b"/>
              <a:pathLst>
                <a:path w="200" h="338" extrusionOk="0">
                  <a:moveTo>
                    <a:pt x="61" y="0"/>
                  </a:moveTo>
                  <a:cubicBezTo>
                    <a:pt x="55" y="0"/>
                    <a:pt x="49" y="1"/>
                    <a:pt x="43" y="4"/>
                  </a:cubicBezTo>
                  <a:cubicBezTo>
                    <a:pt x="17" y="12"/>
                    <a:pt x="1" y="42"/>
                    <a:pt x="11" y="71"/>
                  </a:cubicBezTo>
                  <a:lnTo>
                    <a:pt x="90" y="300"/>
                  </a:lnTo>
                  <a:cubicBezTo>
                    <a:pt x="96" y="323"/>
                    <a:pt x="119" y="337"/>
                    <a:pt x="141" y="337"/>
                  </a:cubicBezTo>
                  <a:cubicBezTo>
                    <a:pt x="145" y="337"/>
                    <a:pt x="151" y="335"/>
                    <a:pt x="157" y="333"/>
                  </a:cubicBezTo>
                  <a:cubicBezTo>
                    <a:pt x="186" y="323"/>
                    <a:pt x="200" y="292"/>
                    <a:pt x="190" y="266"/>
                  </a:cubicBezTo>
                  <a:lnTo>
                    <a:pt x="112" y="36"/>
                  </a:lnTo>
                  <a:cubicBezTo>
                    <a:pt x="104" y="14"/>
                    <a:pt x="83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602;p24">
              <a:extLst>
                <a:ext uri="{FF2B5EF4-FFF2-40B4-BE49-F238E27FC236}">
                  <a16:creationId xmlns:a16="http://schemas.microsoft.com/office/drawing/2014/main" id="{097FE2A2-55A5-DA71-B759-E423C1BB2DB3}"/>
                </a:ext>
              </a:extLst>
            </p:cNvPr>
            <p:cNvSpPr/>
            <p:nvPr/>
          </p:nvSpPr>
          <p:spPr>
            <a:xfrm>
              <a:off x="4618800" y="1702850"/>
              <a:ext cx="13650" cy="18075"/>
            </a:xfrm>
            <a:custGeom>
              <a:avLst/>
              <a:gdLst/>
              <a:ahLst/>
              <a:cxnLst/>
              <a:rect l="l" t="t" r="r" b="b"/>
              <a:pathLst>
                <a:path w="546" h="723" extrusionOk="0">
                  <a:moveTo>
                    <a:pt x="288" y="0"/>
                  </a:moveTo>
                  <a:cubicBezTo>
                    <a:pt x="276" y="0"/>
                    <a:pt x="263" y="5"/>
                    <a:pt x="253" y="15"/>
                  </a:cubicBezTo>
                  <a:cubicBezTo>
                    <a:pt x="231" y="33"/>
                    <a:pt x="228" y="67"/>
                    <a:pt x="249" y="90"/>
                  </a:cubicBezTo>
                  <a:cubicBezTo>
                    <a:pt x="373" y="230"/>
                    <a:pt x="127" y="529"/>
                    <a:pt x="23" y="631"/>
                  </a:cubicBezTo>
                  <a:cubicBezTo>
                    <a:pt x="1" y="651"/>
                    <a:pt x="1" y="686"/>
                    <a:pt x="21" y="706"/>
                  </a:cubicBezTo>
                  <a:cubicBezTo>
                    <a:pt x="31" y="718"/>
                    <a:pt x="45" y="722"/>
                    <a:pt x="60" y="722"/>
                  </a:cubicBezTo>
                  <a:cubicBezTo>
                    <a:pt x="74" y="722"/>
                    <a:pt x="86" y="718"/>
                    <a:pt x="96" y="708"/>
                  </a:cubicBezTo>
                  <a:cubicBezTo>
                    <a:pt x="115" y="690"/>
                    <a:pt x="546" y="265"/>
                    <a:pt x="328" y="19"/>
                  </a:cubicBezTo>
                  <a:cubicBezTo>
                    <a:pt x="317" y="7"/>
                    <a:pt x="303" y="0"/>
                    <a:pt x="2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603;p24">
              <a:extLst>
                <a:ext uri="{FF2B5EF4-FFF2-40B4-BE49-F238E27FC236}">
                  <a16:creationId xmlns:a16="http://schemas.microsoft.com/office/drawing/2014/main" id="{A2F4B7BE-312D-468A-5877-8AF26AF2811B}"/>
                </a:ext>
              </a:extLst>
            </p:cNvPr>
            <p:cNvSpPr/>
            <p:nvPr/>
          </p:nvSpPr>
          <p:spPr>
            <a:xfrm>
              <a:off x="4627400" y="1729450"/>
              <a:ext cx="11450" cy="13800"/>
            </a:xfrm>
            <a:custGeom>
              <a:avLst/>
              <a:gdLst/>
              <a:ahLst/>
              <a:cxnLst/>
              <a:rect l="l" t="t" r="r" b="b"/>
              <a:pathLst>
                <a:path w="458" h="552" extrusionOk="0">
                  <a:moveTo>
                    <a:pt x="351" y="1"/>
                  </a:moveTo>
                  <a:cubicBezTo>
                    <a:pt x="339" y="1"/>
                    <a:pt x="326" y="5"/>
                    <a:pt x="316" y="14"/>
                  </a:cubicBezTo>
                  <a:cubicBezTo>
                    <a:pt x="293" y="32"/>
                    <a:pt x="291" y="67"/>
                    <a:pt x="310" y="89"/>
                  </a:cubicBezTo>
                  <a:cubicBezTo>
                    <a:pt x="352" y="138"/>
                    <a:pt x="348" y="175"/>
                    <a:pt x="344" y="197"/>
                  </a:cubicBezTo>
                  <a:cubicBezTo>
                    <a:pt x="316" y="311"/>
                    <a:pt x="116" y="417"/>
                    <a:pt x="41" y="447"/>
                  </a:cubicBezTo>
                  <a:cubicBezTo>
                    <a:pt x="15" y="460"/>
                    <a:pt x="0" y="490"/>
                    <a:pt x="13" y="519"/>
                  </a:cubicBezTo>
                  <a:cubicBezTo>
                    <a:pt x="21" y="539"/>
                    <a:pt x="41" y="551"/>
                    <a:pt x="61" y="551"/>
                  </a:cubicBezTo>
                  <a:cubicBezTo>
                    <a:pt x="68" y="551"/>
                    <a:pt x="76" y="549"/>
                    <a:pt x="82" y="547"/>
                  </a:cubicBezTo>
                  <a:cubicBezTo>
                    <a:pt x="114" y="533"/>
                    <a:pt x="401" y="411"/>
                    <a:pt x="446" y="224"/>
                  </a:cubicBezTo>
                  <a:cubicBezTo>
                    <a:pt x="458" y="175"/>
                    <a:pt x="458" y="100"/>
                    <a:pt x="391" y="20"/>
                  </a:cubicBezTo>
                  <a:cubicBezTo>
                    <a:pt x="381" y="8"/>
                    <a:pt x="366" y="1"/>
                    <a:pt x="3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604;p24">
              <a:extLst>
                <a:ext uri="{FF2B5EF4-FFF2-40B4-BE49-F238E27FC236}">
                  <a16:creationId xmlns:a16="http://schemas.microsoft.com/office/drawing/2014/main" id="{C89C1993-8D2A-5AB7-C012-97FFCBD1B135}"/>
                </a:ext>
              </a:extLst>
            </p:cNvPr>
            <p:cNvSpPr/>
            <p:nvPr/>
          </p:nvSpPr>
          <p:spPr>
            <a:xfrm>
              <a:off x="4654400" y="1720750"/>
              <a:ext cx="8400" cy="9125"/>
            </a:xfrm>
            <a:custGeom>
              <a:avLst/>
              <a:gdLst/>
              <a:ahLst/>
              <a:cxnLst/>
              <a:rect l="l" t="t" r="r" b="b"/>
              <a:pathLst>
                <a:path w="336" h="365" extrusionOk="0">
                  <a:moveTo>
                    <a:pt x="271" y="0"/>
                  </a:moveTo>
                  <a:cubicBezTo>
                    <a:pt x="270" y="0"/>
                    <a:pt x="268" y="0"/>
                    <a:pt x="267" y="0"/>
                  </a:cubicBezTo>
                  <a:cubicBezTo>
                    <a:pt x="238" y="4"/>
                    <a:pt x="216" y="29"/>
                    <a:pt x="220" y="59"/>
                  </a:cubicBezTo>
                  <a:cubicBezTo>
                    <a:pt x="220" y="65"/>
                    <a:pt x="230" y="193"/>
                    <a:pt x="43" y="258"/>
                  </a:cubicBezTo>
                  <a:cubicBezTo>
                    <a:pt x="17" y="269"/>
                    <a:pt x="0" y="299"/>
                    <a:pt x="10" y="328"/>
                  </a:cubicBezTo>
                  <a:cubicBezTo>
                    <a:pt x="19" y="350"/>
                    <a:pt x="39" y="364"/>
                    <a:pt x="61" y="364"/>
                  </a:cubicBezTo>
                  <a:lnTo>
                    <a:pt x="61" y="362"/>
                  </a:lnTo>
                  <a:cubicBezTo>
                    <a:pt x="67" y="362"/>
                    <a:pt x="74" y="362"/>
                    <a:pt x="80" y="360"/>
                  </a:cubicBezTo>
                  <a:cubicBezTo>
                    <a:pt x="295" y="283"/>
                    <a:pt x="336" y="122"/>
                    <a:pt x="326" y="47"/>
                  </a:cubicBezTo>
                  <a:cubicBezTo>
                    <a:pt x="322" y="18"/>
                    <a:pt x="300" y="0"/>
                    <a:pt x="2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605;p24">
              <a:extLst>
                <a:ext uri="{FF2B5EF4-FFF2-40B4-BE49-F238E27FC236}">
                  <a16:creationId xmlns:a16="http://schemas.microsoft.com/office/drawing/2014/main" id="{2E88D79E-01ED-5E07-5E27-2D9202723CA8}"/>
                </a:ext>
              </a:extLst>
            </p:cNvPr>
            <p:cNvSpPr/>
            <p:nvPr/>
          </p:nvSpPr>
          <p:spPr>
            <a:xfrm>
              <a:off x="5061400" y="1322450"/>
              <a:ext cx="342400" cy="329400"/>
            </a:xfrm>
            <a:custGeom>
              <a:avLst/>
              <a:gdLst/>
              <a:ahLst/>
              <a:cxnLst/>
              <a:rect l="l" t="t" r="r" b="b"/>
              <a:pathLst>
                <a:path w="13696" h="13176" extrusionOk="0">
                  <a:moveTo>
                    <a:pt x="10202" y="0"/>
                  </a:moveTo>
                  <a:cubicBezTo>
                    <a:pt x="8745" y="0"/>
                    <a:pt x="7600" y="1883"/>
                    <a:pt x="7600" y="1883"/>
                  </a:cubicBezTo>
                  <a:cubicBezTo>
                    <a:pt x="7173" y="3327"/>
                    <a:pt x="1531" y="9500"/>
                    <a:pt x="1531" y="9500"/>
                  </a:cubicBezTo>
                  <a:cubicBezTo>
                    <a:pt x="0" y="10502"/>
                    <a:pt x="252" y="11922"/>
                    <a:pt x="252" y="11922"/>
                  </a:cubicBezTo>
                  <a:cubicBezTo>
                    <a:pt x="611" y="12965"/>
                    <a:pt x="1257" y="13175"/>
                    <a:pt x="1719" y="13175"/>
                  </a:cubicBezTo>
                  <a:cubicBezTo>
                    <a:pt x="2032" y="13175"/>
                    <a:pt x="2262" y="13079"/>
                    <a:pt x="2262" y="13079"/>
                  </a:cubicBezTo>
                  <a:cubicBezTo>
                    <a:pt x="4688" y="11474"/>
                    <a:pt x="11812" y="5953"/>
                    <a:pt x="12629" y="3823"/>
                  </a:cubicBezTo>
                  <a:cubicBezTo>
                    <a:pt x="13695" y="1051"/>
                    <a:pt x="10783" y="104"/>
                    <a:pt x="10783" y="104"/>
                  </a:cubicBezTo>
                  <a:cubicBezTo>
                    <a:pt x="10585" y="32"/>
                    <a:pt x="10391" y="0"/>
                    <a:pt x="10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606;p24">
              <a:extLst>
                <a:ext uri="{FF2B5EF4-FFF2-40B4-BE49-F238E27FC236}">
                  <a16:creationId xmlns:a16="http://schemas.microsoft.com/office/drawing/2014/main" id="{A6B8B9FF-2B89-36CD-67BD-07B281B53AC9}"/>
                </a:ext>
              </a:extLst>
            </p:cNvPr>
            <p:cNvSpPr/>
            <p:nvPr/>
          </p:nvSpPr>
          <p:spPr>
            <a:xfrm>
              <a:off x="4764175" y="1568250"/>
              <a:ext cx="365025" cy="192375"/>
            </a:xfrm>
            <a:custGeom>
              <a:avLst/>
              <a:gdLst/>
              <a:ahLst/>
              <a:cxnLst/>
              <a:rect l="l" t="t" r="r" b="b"/>
              <a:pathLst>
                <a:path w="14601" h="7695" extrusionOk="0">
                  <a:moveTo>
                    <a:pt x="12663" y="0"/>
                  </a:moveTo>
                  <a:cubicBezTo>
                    <a:pt x="10643" y="0"/>
                    <a:pt x="7273" y="2508"/>
                    <a:pt x="6543" y="2877"/>
                  </a:cubicBezTo>
                  <a:cubicBezTo>
                    <a:pt x="6543" y="2877"/>
                    <a:pt x="4131" y="4010"/>
                    <a:pt x="2607" y="4054"/>
                  </a:cubicBezTo>
                  <a:lnTo>
                    <a:pt x="0" y="4138"/>
                  </a:lnTo>
                  <a:cubicBezTo>
                    <a:pt x="0" y="4138"/>
                    <a:pt x="1001" y="6515"/>
                    <a:pt x="476" y="7593"/>
                  </a:cubicBezTo>
                  <a:lnTo>
                    <a:pt x="3201" y="7695"/>
                  </a:lnTo>
                  <a:lnTo>
                    <a:pt x="3213" y="7489"/>
                  </a:lnTo>
                  <a:cubicBezTo>
                    <a:pt x="3213" y="7489"/>
                    <a:pt x="3862" y="7418"/>
                    <a:pt x="4063" y="7278"/>
                  </a:cubicBezTo>
                  <a:cubicBezTo>
                    <a:pt x="5003" y="6619"/>
                    <a:pt x="6341" y="6594"/>
                    <a:pt x="7456" y="6145"/>
                  </a:cubicBezTo>
                  <a:cubicBezTo>
                    <a:pt x="9211" y="5439"/>
                    <a:pt x="13327" y="4760"/>
                    <a:pt x="14309" y="2901"/>
                  </a:cubicBezTo>
                  <a:cubicBezTo>
                    <a:pt x="14600" y="2354"/>
                    <a:pt x="14338" y="1555"/>
                    <a:pt x="14010" y="808"/>
                  </a:cubicBezTo>
                  <a:cubicBezTo>
                    <a:pt x="13756" y="227"/>
                    <a:pt x="13271" y="0"/>
                    <a:pt x="126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607;p24">
              <a:extLst>
                <a:ext uri="{FF2B5EF4-FFF2-40B4-BE49-F238E27FC236}">
                  <a16:creationId xmlns:a16="http://schemas.microsoft.com/office/drawing/2014/main" id="{8D59F845-DE66-57CC-B3C3-1AD04AE1944B}"/>
                </a:ext>
              </a:extLst>
            </p:cNvPr>
            <p:cNvSpPr/>
            <p:nvPr/>
          </p:nvSpPr>
          <p:spPr>
            <a:xfrm>
              <a:off x="5216050" y="1325000"/>
              <a:ext cx="142175" cy="95750"/>
            </a:xfrm>
            <a:custGeom>
              <a:avLst/>
              <a:gdLst/>
              <a:ahLst/>
              <a:cxnLst/>
              <a:rect l="l" t="t" r="r" b="b"/>
              <a:pathLst>
                <a:path w="5687" h="3830" extrusionOk="0">
                  <a:moveTo>
                    <a:pt x="4130" y="0"/>
                  </a:moveTo>
                  <a:cubicBezTo>
                    <a:pt x="3934" y="0"/>
                    <a:pt x="3737" y="26"/>
                    <a:pt x="3539" y="77"/>
                  </a:cubicBezTo>
                  <a:cubicBezTo>
                    <a:pt x="1506" y="604"/>
                    <a:pt x="76" y="3606"/>
                    <a:pt x="15" y="3734"/>
                  </a:cubicBezTo>
                  <a:cubicBezTo>
                    <a:pt x="1" y="3766"/>
                    <a:pt x="15" y="3807"/>
                    <a:pt x="47" y="3823"/>
                  </a:cubicBezTo>
                  <a:cubicBezTo>
                    <a:pt x="58" y="3827"/>
                    <a:pt x="66" y="3829"/>
                    <a:pt x="76" y="3829"/>
                  </a:cubicBezTo>
                  <a:cubicBezTo>
                    <a:pt x="100" y="3829"/>
                    <a:pt x="125" y="3815"/>
                    <a:pt x="135" y="3791"/>
                  </a:cubicBezTo>
                  <a:cubicBezTo>
                    <a:pt x="151" y="3760"/>
                    <a:pt x="1601" y="718"/>
                    <a:pt x="3572" y="207"/>
                  </a:cubicBezTo>
                  <a:cubicBezTo>
                    <a:pt x="3758" y="159"/>
                    <a:pt x="3944" y="135"/>
                    <a:pt x="4129" y="135"/>
                  </a:cubicBezTo>
                  <a:cubicBezTo>
                    <a:pt x="4620" y="135"/>
                    <a:pt x="5103" y="305"/>
                    <a:pt x="5573" y="644"/>
                  </a:cubicBezTo>
                  <a:cubicBezTo>
                    <a:pt x="5584" y="652"/>
                    <a:pt x="5597" y="656"/>
                    <a:pt x="5611" y="656"/>
                  </a:cubicBezTo>
                  <a:cubicBezTo>
                    <a:pt x="5632" y="656"/>
                    <a:pt x="5653" y="647"/>
                    <a:pt x="5667" y="628"/>
                  </a:cubicBezTo>
                  <a:cubicBezTo>
                    <a:pt x="5687" y="598"/>
                    <a:pt x="5681" y="557"/>
                    <a:pt x="5650" y="535"/>
                  </a:cubicBezTo>
                  <a:cubicBezTo>
                    <a:pt x="5157" y="179"/>
                    <a:pt x="4648" y="0"/>
                    <a:pt x="4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608;p24">
              <a:extLst>
                <a:ext uri="{FF2B5EF4-FFF2-40B4-BE49-F238E27FC236}">
                  <a16:creationId xmlns:a16="http://schemas.microsoft.com/office/drawing/2014/main" id="{97C22F05-6B61-FC6E-FD5E-74D175BD8C69}"/>
                </a:ext>
              </a:extLst>
            </p:cNvPr>
            <p:cNvSpPr/>
            <p:nvPr/>
          </p:nvSpPr>
          <p:spPr>
            <a:xfrm>
              <a:off x="5339250" y="1350325"/>
              <a:ext cx="45225" cy="114750"/>
            </a:xfrm>
            <a:custGeom>
              <a:avLst/>
              <a:gdLst/>
              <a:ahLst/>
              <a:cxnLst/>
              <a:rect l="l" t="t" r="r" b="b"/>
              <a:pathLst>
                <a:path w="1809" h="4590" extrusionOk="0">
                  <a:moveTo>
                    <a:pt x="1172" y="1"/>
                  </a:moveTo>
                  <a:cubicBezTo>
                    <a:pt x="1154" y="1"/>
                    <a:pt x="1136" y="9"/>
                    <a:pt x="1123" y="24"/>
                  </a:cubicBezTo>
                  <a:cubicBezTo>
                    <a:pt x="1096" y="50"/>
                    <a:pt x="1099" y="93"/>
                    <a:pt x="1127" y="117"/>
                  </a:cubicBezTo>
                  <a:cubicBezTo>
                    <a:pt x="1131" y="122"/>
                    <a:pt x="1633" y="587"/>
                    <a:pt x="1652" y="1437"/>
                  </a:cubicBezTo>
                  <a:cubicBezTo>
                    <a:pt x="1672" y="2371"/>
                    <a:pt x="1125" y="3394"/>
                    <a:pt x="27" y="4476"/>
                  </a:cubicBezTo>
                  <a:cubicBezTo>
                    <a:pt x="0" y="4502"/>
                    <a:pt x="0" y="4543"/>
                    <a:pt x="27" y="4569"/>
                  </a:cubicBezTo>
                  <a:cubicBezTo>
                    <a:pt x="39" y="4584"/>
                    <a:pt x="55" y="4590"/>
                    <a:pt x="74" y="4590"/>
                  </a:cubicBezTo>
                  <a:cubicBezTo>
                    <a:pt x="90" y="4590"/>
                    <a:pt x="108" y="4584"/>
                    <a:pt x="120" y="4569"/>
                  </a:cubicBezTo>
                  <a:cubicBezTo>
                    <a:pt x="1247" y="3459"/>
                    <a:pt x="1808" y="2403"/>
                    <a:pt x="1786" y="1429"/>
                  </a:cubicBezTo>
                  <a:cubicBezTo>
                    <a:pt x="1766" y="522"/>
                    <a:pt x="1239" y="38"/>
                    <a:pt x="1216" y="18"/>
                  </a:cubicBezTo>
                  <a:cubicBezTo>
                    <a:pt x="1203" y="7"/>
                    <a:pt x="1188" y="1"/>
                    <a:pt x="11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609;p24">
              <a:extLst>
                <a:ext uri="{FF2B5EF4-FFF2-40B4-BE49-F238E27FC236}">
                  <a16:creationId xmlns:a16="http://schemas.microsoft.com/office/drawing/2014/main" id="{9CA0D093-E70A-4231-1100-10368A118D7F}"/>
                </a:ext>
              </a:extLst>
            </p:cNvPr>
            <p:cNvSpPr/>
            <p:nvPr/>
          </p:nvSpPr>
          <p:spPr>
            <a:xfrm>
              <a:off x="5106425" y="1488150"/>
              <a:ext cx="210775" cy="175225"/>
            </a:xfrm>
            <a:custGeom>
              <a:avLst/>
              <a:gdLst/>
              <a:ahLst/>
              <a:cxnLst/>
              <a:rect l="l" t="t" r="r" b="b"/>
              <a:pathLst>
                <a:path w="8431" h="7009" extrusionOk="0">
                  <a:moveTo>
                    <a:pt x="8358" y="0"/>
                  </a:moveTo>
                  <a:cubicBezTo>
                    <a:pt x="8339" y="0"/>
                    <a:pt x="8320" y="8"/>
                    <a:pt x="8307" y="22"/>
                  </a:cubicBezTo>
                  <a:cubicBezTo>
                    <a:pt x="6173" y="2444"/>
                    <a:pt x="99" y="6843"/>
                    <a:pt x="36" y="6888"/>
                  </a:cubicBezTo>
                  <a:cubicBezTo>
                    <a:pt x="7" y="6908"/>
                    <a:pt x="1" y="6951"/>
                    <a:pt x="21" y="6982"/>
                  </a:cubicBezTo>
                  <a:cubicBezTo>
                    <a:pt x="36" y="6998"/>
                    <a:pt x="56" y="7008"/>
                    <a:pt x="76" y="7008"/>
                  </a:cubicBezTo>
                  <a:cubicBezTo>
                    <a:pt x="88" y="7008"/>
                    <a:pt x="103" y="7004"/>
                    <a:pt x="115" y="6996"/>
                  </a:cubicBezTo>
                  <a:cubicBezTo>
                    <a:pt x="176" y="6951"/>
                    <a:pt x="6265" y="2544"/>
                    <a:pt x="8406" y="110"/>
                  </a:cubicBezTo>
                  <a:cubicBezTo>
                    <a:pt x="8431" y="83"/>
                    <a:pt x="8429" y="41"/>
                    <a:pt x="8400" y="16"/>
                  </a:cubicBezTo>
                  <a:cubicBezTo>
                    <a:pt x="8388" y="5"/>
                    <a:pt x="8373" y="0"/>
                    <a:pt x="8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610;p24">
              <a:extLst>
                <a:ext uri="{FF2B5EF4-FFF2-40B4-BE49-F238E27FC236}">
                  <a16:creationId xmlns:a16="http://schemas.microsoft.com/office/drawing/2014/main" id="{FEC5AFE9-B87E-A6D4-B2B6-4DEDBCC7D054}"/>
                </a:ext>
              </a:extLst>
            </p:cNvPr>
            <p:cNvSpPr/>
            <p:nvPr/>
          </p:nvSpPr>
          <p:spPr>
            <a:xfrm>
              <a:off x="5081025" y="1452650"/>
              <a:ext cx="119500" cy="151375"/>
            </a:xfrm>
            <a:custGeom>
              <a:avLst/>
              <a:gdLst/>
              <a:ahLst/>
              <a:cxnLst/>
              <a:rect l="l" t="t" r="r" b="b"/>
              <a:pathLst>
                <a:path w="4780" h="6055" extrusionOk="0">
                  <a:moveTo>
                    <a:pt x="4706" y="1"/>
                  </a:moveTo>
                  <a:cubicBezTo>
                    <a:pt x="4688" y="1"/>
                    <a:pt x="4670" y="9"/>
                    <a:pt x="4655" y="23"/>
                  </a:cubicBezTo>
                  <a:cubicBezTo>
                    <a:pt x="4617" y="65"/>
                    <a:pt x="734" y="4351"/>
                    <a:pt x="45" y="4623"/>
                  </a:cubicBezTo>
                  <a:cubicBezTo>
                    <a:pt x="25" y="4631"/>
                    <a:pt x="10" y="4649"/>
                    <a:pt x="4" y="4670"/>
                  </a:cubicBezTo>
                  <a:cubicBezTo>
                    <a:pt x="0" y="4692"/>
                    <a:pt x="6" y="4715"/>
                    <a:pt x="20" y="4731"/>
                  </a:cubicBezTo>
                  <a:cubicBezTo>
                    <a:pt x="25" y="4735"/>
                    <a:pt x="409" y="5170"/>
                    <a:pt x="472" y="5994"/>
                  </a:cubicBezTo>
                  <a:cubicBezTo>
                    <a:pt x="476" y="6028"/>
                    <a:pt x="504" y="6055"/>
                    <a:pt x="539" y="6055"/>
                  </a:cubicBezTo>
                  <a:lnTo>
                    <a:pt x="545" y="6055"/>
                  </a:lnTo>
                  <a:cubicBezTo>
                    <a:pt x="582" y="6051"/>
                    <a:pt x="608" y="6018"/>
                    <a:pt x="606" y="5982"/>
                  </a:cubicBezTo>
                  <a:cubicBezTo>
                    <a:pt x="551" y="5292"/>
                    <a:pt x="289" y="4865"/>
                    <a:pt x="173" y="4708"/>
                  </a:cubicBezTo>
                  <a:cubicBezTo>
                    <a:pt x="1052" y="4198"/>
                    <a:pt x="4600" y="283"/>
                    <a:pt x="4755" y="112"/>
                  </a:cubicBezTo>
                  <a:cubicBezTo>
                    <a:pt x="4779" y="84"/>
                    <a:pt x="4777" y="43"/>
                    <a:pt x="4751" y="19"/>
                  </a:cubicBezTo>
                  <a:cubicBezTo>
                    <a:pt x="4738" y="6"/>
                    <a:pt x="4722" y="1"/>
                    <a:pt x="4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611;p24">
              <a:extLst>
                <a:ext uri="{FF2B5EF4-FFF2-40B4-BE49-F238E27FC236}">
                  <a16:creationId xmlns:a16="http://schemas.microsoft.com/office/drawing/2014/main" id="{78ADA1FD-21E2-7703-17BB-8824DE315050}"/>
                </a:ext>
              </a:extLst>
            </p:cNvPr>
            <p:cNvSpPr/>
            <p:nvPr/>
          </p:nvSpPr>
          <p:spPr>
            <a:xfrm>
              <a:off x="4826150" y="1570150"/>
              <a:ext cx="245275" cy="100475"/>
            </a:xfrm>
            <a:custGeom>
              <a:avLst/>
              <a:gdLst/>
              <a:ahLst/>
              <a:cxnLst/>
              <a:rect l="l" t="t" r="r" b="b"/>
              <a:pathLst>
                <a:path w="9811" h="4019" extrusionOk="0">
                  <a:moveTo>
                    <a:pt x="9738" y="1"/>
                  </a:moveTo>
                  <a:cubicBezTo>
                    <a:pt x="9733" y="1"/>
                    <a:pt x="9728" y="1"/>
                    <a:pt x="9723" y="2"/>
                  </a:cubicBezTo>
                  <a:cubicBezTo>
                    <a:pt x="9125" y="122"/>
                    <a:pt x="8503" y="336"/>
                    <a:pt x="7765" y="676"/>
                  </a:cubicBezTo>
                  <a:cubicBezTo>
                    <a:pt x="7098" y="983"/>
                    <a:pt x="6445" y="1357"/>
                    <a:pt x="5837" y="1786"/>
                  </a:cubicBezTo>
                  <a:cubicBezTo>
                    <a:pt x="5469" y="1969"/>
                    <a:pt x="5101" y="2150"/>
                    <a:pt x="4731" y="2333"/>
                  </a:cubicBezTo>
                  <a:cubicBezTo>
                    <a:pt x="4118" y="2638"/>
                    <a:pt x="3506" y="2941"/>
                    <a:pt x="2892" y="3238"/>
                  </a:cubicBezTo>
                  <a:cubicBezTo>
                    <a:pt x="2125" y="3610"/>
                    <a:pt x="1220" y="3730"/>
                    <a:pt x="346" y="3848"/>
                  </a:cubicBezTo>
                  <a:lnTo>
                    <a:pt x="63" y="3887"/>
                  </a:lnTo>
                  <a:cubicBezTo>
                    <a:pt x="27" y="3891"/>
                    <a:pt x="0" y="3925"/>
                    <a:pt x="6" y="3962"/>
                  </a:cubicBezTo>
                  <a:cubicBezTo>
                    <a:pt x="10" y="3995"/>
                    <a:pt x="39" y="4019"/>
                    <a:pt x="71" y="4019"/>
                  </a:cubicBezTo>
                  <a:cubicBezTo>
                    <a:pt x="75" y="4019"/>
                    <a:pt x="77" y="4019"/>
                    <a:pt x="82" y="4017"/>
                  </a:cubicBezTo>
                  <a:lnTo>
                    <a:pt x="364" y="3980"/>
                  </a:lnTo>
                  <a:cubicBezTo>
                    <a:pt x="1249" y="3860"/>
                    <a:pt x="2164" y="3738"/>
                    <a:pt x="2951" y="3358"/>
                  </a:cubicBezTo>
                  <a:cubicBezTo>
                    <a:pt x="3565" y="3059"/>
                    <a:pt x="4177" y="2756"/>
                    <a:pt x="4792" y="2453"/>
                  </a:cubicBezTo>
                  <a:cubicBezTo>
                    <a:pt x="5160" y="2270"/>
                    <a:pt x="5528" y="2087"/>
                    <a:pt x="5906" y="1902"/>
                  </a:cubicBezTo>
                  <a:cubicBezTo>
                    <a:pt x="6516" y="1471"/>
                    <a:pt x="7161" y="1101"/>
                    <a:pt x="7822" y="796"/>
                  </a:cubicBezTo>
                  <a:cubicBezTo>
                    <a:pt x="8550" y="462"/>
                    <a:pt x="9162" y="250"/>
                    <a:pt x="9750" y="133"/>
                  </a:cubicBezTo>
                  <a:cubicBezTo>
                    <a:pt x="9786" y="126"/>
                    <a:pt x="9811" y="92"/>
                    <a:pt x="9803" y="55"/>
                  </a:cubicBezTo>
                  <a:cubicBezTo>
                    <a:pt x="9797" y="23"/>
                    <a:pt x="9769" y="1"/>
                    <a:pt x="97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612;p24">
              <a:extLst>
                <a:ext uri="{FF2B5EF4-FFF2-40B4-BE49-F238E27FC236}">
                  <a16:creationId xmlns:a16="http://schemas.microsoft.com/office/drawing/2014/main" id="{C75816FD-2A9A-C4CE-B878-85903D8C7360}"/>
                </a:ext>
              </a:extLst>
            </p:cNvPr>
            <p:cNvSpPr/>
            <p:nvPr/>
          </p:nvSpPr>
          <p:spPr>
            <a:xfrm>
              <a:off x="4843975" y="1666800"/>
              <a:ext cx="257050" cy="90625"/>
            </a:xfrm>
            <a:custGeom>
              <a:avLst/>
              <a:gdLst/>
              <a:ahLst/>
              <a:cxnLst/>
              <a:rect l="l" t="t" r="r" b="b"/>
              <a:pathLst>
                <a:path w="10282" h="3625" extrusionOk="0">
                  <a:moveTo>
                    <a:pt x="10205" y="1"/>
                  </a:moveTo>
                  <a:cubicBezTo>
                    <a:pt x="10190" y="1"/>
                    <a:pt x="10175" y="6"/>
                    <a:pt x="10163" y="17"/>
                  </a:cubicBezTo>
                  <a:cubicBezTo>
                    <a:pt x="9366" y="690"/>
                    <a:pt x="8077" y="1044"/>
                    <a:pt x="6942" y="1355"/>
                  </a:cubicBezTo>
                  <a:cubicBezTo>
                    <a:pt x="6582" y="1452"/>
                    <a:pt x="6242" y="1546"/>
                    <a:pt x="5933" y="1644"/>
                  </a:cubicBezTo>
                  <a:cubicBezTo>
                    <a:pt x="5407" y="1812"/>
                    <a:pt x="4857" y="1955"/>
                    <a:pt x="4274" y="2105"/>
                  </a:cubicBezTo>
                  <a:cubicBezTo>
                    <a:pt x="3007" y="2433"/>
                    <a:pt x="1695" y="2770"/>
                    <a:pt x="646" y="3393"/>
                  </a:cubicBezTo>
                  <a:cubicBezTo>
                    <a:pt x="644" y="3394"/>
                    <a:pt x="394" y="3491"/>
                    <a:pt x="175" y="3491"/>
                  </a:cubicBezTo>
                  <a:cubicBezTo>
                    <a:pt x="143" y="3491"/>
                    <a:pt x="112" y="3489"/>
                    <a:pt x="82" y="3484"/>
                  </a:cubicBezTo>
                  <a:cubicBezTo>
                    <a:pt x="80" y="3484"/>
                    <a:pt x="77" y="3484"/>
                    <a:pt x="74" y="3484"/>
                  </a:cubicBezTo>
                  <a:cubicBezTo>
                    <a:pt x="39" y="3484"/>
                    <a:pt x="13" y="3507"/>
                    <a:pt x="7" y="3541"/>
                  </a:cubicBezTo>
                  <a:cubicBezTo>
                    <a:pt x="1" y="3576"/>
                    <a:pt x="25" y="3610"/>
                    <a:pt x="62" y="3616"/>
                  </a:cubicBezTo>
                  <a:cubicBezTo>
                    <a:pt x="99" y="3622"/>
                    <a:pt x="137" y="3624"/>
                    <a:pt x="174" y="3624"/>
                  </a:cubicBezTo>
                  <a:cubicBezTo>
                    <a:pt x="420" y="3624"/>
                    <a:pt x="682" y="3521"/>
                    <a:pt x="705" y="3513"/>
                  </a:cubicBezTo>
                  <a:cubicBezTo>
                    <a:pt x="1746" y="2894"/>
                    <a:pt x="3047" y="2559"/>
                    <a:pt x="4306" y="2233"/>
                  </a:cubicBezTo>
                  <a:cubicBezTo>
                    <a:pt x="4892" y="2083"/>
                    <a:pt x="5443" y="1941"/>
                    <a:pt x="5974" y="1772"/>
                  </a:cubicBezTo>
                  <a:cubicBezTo>
                    <a:pt x="6279" y="1674"/>
                    <a:pt x="6619" y="1581"/>
                    <a:pt x="6977" y="1483"/>
                  </a:cubicBezTo>
                  <a:cubicBezTo>
                    <a:pt x="8126" y="1168"/>
                    <a:pt x="9429" y="810"/>
                    <a:pt x="10249" y="118"/>
                  </a:cubicBezTo>
                  <a:cubicBezTo>
                    <a:pt x="10277" y="94"/>
                    <a:pt x="10281" y="53"/>
                    <a:pt x="10257" y="25"/>
                  </a:cubicBezTo>
                  <a:cubicBezTo>
                    <a:pt x="10243" y="9"/>
                    <a:pt x="10224" y="1"/>
                    <a:pt x="102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613;p24">
              <a:extLst>
                <a:ext uri="{FF2B5EF4-FFF2-40B4-BE49-F238E27FC236}">
                  <a16:creationId xmlns:a16="http://schemas.microsoft.com/office/drawing/2014/main" id="{ABEA4B2A-D170-EF22-C08B-536439A493B8}"/>
                </a:ext>
              </a:extLst>
            </p:cNvPr>
            <p:cNvSpPr/>
            <p:nvPr/>
          </p:nvSpPr>
          <p:spPr>
            <a:xfrm>
              <a:off x="4762375" y="1667250"/>
              <a:ext cx="87425" cy="94250"/>
            </a:xfrm>
            <a:custGeom>
              <a:avLst/>
              <a:gdLst/>
              <a:ahLst/>
              <a:cxnLst/>
              <a:rect l="l" t="t" r="r" b="b"/>
              <a:pathLst>
                <a:path w="3497" h="3770" extrusionOk="0">
                  <a:moveTo>
                    <a:pt x="2578" y="137"/>
                  </a:moveTo>
                  <a:cubicBezTo>
                    <a:pt x="3269" y="1955"/>
                    <a:pt x="3247" y="3332"/>
                    <a:pt x="3230" y="3635"/>
                  </a:cubicBezTo>
                  <a:lnTo>
                    <a:pt x="690" y="3572"/>
                  </a:lnTo>
                  <a:cubicBezTo>
                    <a:pt x="1020" y="2482"/>
                    <a:pt x="341" y="668"/>
                    <a:pt x="170" y="241"/>
                  </a:cubicBezTo>
                  <a:lnTo>
                    <a:pt x="2578" y="137"/>
                  </a:lnTo>
                  <a:close/>
                  <a:moveTo>
                    <a:pt x="2620" y="1"/>
                  </a:moveTo>
                  <a:lnTo>
                    <a:pt x="68" y="113"/>
                  </a:lnTo>
                  <a:cubicBezTo>
                    <a:pt x="48" y="113"/>
                    <a:pt x="27" y="125"/>
                    <a:pt x="15" y="143"/>
                  </a:cubicBezTo>
                  <a:cubicBezTo>
                    <a:pt x="5" y="161"/>
                    <a:pt x="1" y="184"/>
                    <a:pt x="11" y="204"/>
                  </a:cubicBezTo>
                  <a:cubicBezTo>
                    <a:pt x="19" y="226"/>
                    <a:pt x="957" y="2468"/>
                    <a:pt x="536" y="3613"/>
                  </a:cubicBezTo>
                  <a:cubicBezTo>
                    <a:pt x="528" y="3633"/>
                    <a:pt x="532" y="3655"/>
                    <a:pt x="544" y="3674"/>
                  </a:cubicBezTo>
                  <a:cubicBezTo>
                    <a:pt x="556" y="3692"/>
                    <a:pt x="574" y="3702"/>
                    <a:pt x="597" y="3702"/>
                  </a:cubicBezTo>
                  <a:lnTo>
                    <a:pt x="3291" y="3769"/>
                  </a:lnTo>
                  <a:lnTo>
                    <a:pt x="3293" y="3769"/>
                  </a:lnTo>
                  <a:cubicBezTo>
                    <a:pt x="3328" y="3769"/>
                    <a:pt x="3357" y="3743"/>
                    <a:pt x="3361" y="3710"/>
                  </a:cubicBezTo>
                  <a:cubicBezTo>
                    <a:pt x="3361" y="3694"/>
                    <a:pt x="3497" y="2152"/>
                    <a:pt x="2685" y="43"/>
                  </a:cubicBezTo>
                  <a:cubicBezTo>
                    <a:pt x="2675" y="17"/>
                    <a:pt x="2657" y="1"/>
                    <a:pt x="26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614;p24">
              <a:extLst>
                <a:ext uri="{FF2B5EF4-FFF2-40B4-BE49-F238E27FC236}">
                  <a16:creationId xmlns:a16="http://schemas.microsoft.com/office/drawing/2014/main" id="{857CA0F3-19BC-EFA2-0B5A-A12CF8D778B7}"/>
                </a:ext>
              </a:extLst>
            </p:cNvPr>
            <p:cNvSpPr/>
            <p:nvPr/>
          </p:nvSpPr>
          <p:spPr>
            <a:xfrm>
              <a:off x="4816275" y="1734775"/>
              <a:ext cx="19050" cy="18775"/>
            </a:xfrm>
            <a:custGeom>
              <a:avLst/>
              <a:gdLst/>
              <a:ahLst/>
              <a:cxnLst/>
              <a:rect l="l" t="t" r="r" b="b"/>
              <a:pathLst>
                <a:path w="762" h="751" extrusionOk="0">
                  <a:moveTo>
                    <a:pt x="395" y="133"/>
                  </a:moveTo>
                  <a:cubicBezTo>
                    <a:pt x="460" y="137"/>
                    <a:pt x="519" y="165"/>
                    <a:pt x="562" y="214"/>
                  </a:cubicBezTo>
                  <a:cubicBezTo>
                    <a:pt x="605" y="261"/>
                    <a:pt x="627" y="324"/>
                    <a:pt x="623" y="389"/>
                  </a:cubicBezTo>
                  <a:cubicBezTo>
                    <a:pt x="619" y="452"/>
                    <a:pt x="590" y="513"/>
                    <a:pt x="544" y="556"/>
                  </a:cubicBezTo>
                  <a:cubicBezTo>
                    <a:pt x="495" y="598"/>
                    <a:pt x="432" y="617"/>
                    <a:pt x="369" y="617"/>
                  </a:cubicBezTo>
                  <a:cubicBezTo>
                    <a:pt x="304" y="613"/>
                    <a:pt x="245" y="584"/>
                    <a:pt x="202" y="535"/>
                  </a:cubicBezTo>
                  <a:cubicBezTo>
                    <a:pt x="157" y="487"/>
                    <a:pt x="137" y="426"/>
                    <a:pt x="139" y="360"/>
                  </a:cubicBezTo>
                  <a:cubicBezTo>
                    <a:pt x="143" y="295"/>
                    <a:pt x="171" y="236"/>
                    <a:pt x="220" y="194"/>
                  </a:cubicBezTo>
                  <a:cubicBezTo>
                    <a:pt x="265" y="153"/>
                    <a:pt x="322" y="133"/>
                    <a:pt x="381" y="133"/>
                  </a:cubicBezTo>
                  <a:close/>
                  <a:moveTo>
                    <a:pt x="386" y="0"/>
                  </a:moveTo>
                  <a:cubicBezTo>
                    <a:pt x="292" y="0"/>
                    <a:pt x="202" y="31"/>
                    <a:pt x="131" y="94"/>
                  </a:cubicBezTo>
                  <a:cubicBezTo>
                    <a:pt x="56" y="161"/>
                    <a:pt x="13" y="253"/>
                    <a:pt x="7" y="354"/>
                  </a:cubicBezTo>
                  <a:cubicBezTo>
                    <a:pt x="1" y="454"/>
                    <a:pt x="35" y="550"/>
                    <a:pt x="102" y="625"/>
                  </a:cubicBezTo>
                  <a:cubicBezTo>
                    <a:pt x="167" y="700"/>
                    <a:pt x="261" y="743"/>
                    <a:pt x="361" y="749"/>
                  </a:cubicBezTo>
                  <a:cubicBezTo>
                    <a:pt x="367" y="749"/>
                    <a:pt x="375" y="751"/>
                    <a:pt x="381" y="751"/>
                  </a:cubicBezTo>
                  <a:cubicBezTo>
                    <a:pt x="474" y="751"/>
                    <a:pt x="562" y="716"/>
                    <a:pt x="631" y="653"/>
                  </a:cubicBezTo>
                  <a:cubicBezTo>
                    <a:pt x="706" y="588"/>
                    <a:pt x="751" y="495"/>
                    <a:pt x="755" y="395"/>
                  </a:cubicBezTo>
                  <a:cubicBezTo>
                    <a:pt x="761" y="295"/>
                    <a:pt x="729" y="200"/>
                    <a:pt x="662" y="125"/>
                  </a:cubicBezTo>
                  <a:cubicBezTo>
                    <a:pt x="594" y="49"/>
                    <a:pt x="503" y="5"/>
                    <a:pt x="403" y="0"/>
                  </a:cubicBezTo>
                  <a:cubicBezTo>
                    <a:pt x="397" y="0"/>
                    <a:pt x="392" y="0"/>
                    <a:pt x="3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615;p24">
              <a:extLst>
                <a:ext uri="{FF2B5EF4-FFF2-40B4-BE49-F238E27FC236}">
                  <a16:creationId xmlns:a16="http://schemas.microsoft.com/office/drawing/2014/main" id="{C1D18862-87E9-D32B-6BE3-DF0B0D780BA0}"/>
                </a:ext>
              </a:extLst>
            </p:cNvPr>
            <p:cNvSpPr/>
            <p:nvPr/>
          </p:nvSpPr>
          <p:spPr>
            <a:xfrm>
              <a:off x="5372450" y="1448075"/>
              <a:ext cx="63725" cy="304325"/>
            </a:xfrm>
            <a:custGeom>
              <a:avLst/>
              <a:gdLst/>
              <a:ahLst/>
              <a:cxnLst/>
              <a:rect l="l" t="t" r="r" b="b"/>
              <a:pathLst>
                <a:path w="2549" h="12173" extrusionOk="0">
                  <a:moveTo>
                    <a:pt x="65" y="0"/>
                  </a:moveTo>
                  <a:cubicBezTo>
                    <a:pt x="29" y="2"/>
                    <a:pt x="0" y="33"/>
                    <a:pt x="2" y="70"/>
                  </a:cubicBezTo>
                  <a:cubicBezTo>
                    <a:pt x="8" y="155"/>
                    <a:pt x="488" y="8644"/>
                    <a:pt x="2414" y="12138"/>
                  </a:cubicBezTo>
                  <a:cubicBezTo>
                    <a:pt x="2427" y="12160"/>
                    <a:pt x="2449" y="12172"/>
                    <a:pt x="2473" y="12172"/>
                  </a:cubicBezTo>
                  <a:cubicBezTo>
                    <a:pt x="2483" y="12172"/>
                    <a:pt x="2496" y="12170"/>
                    <a:pt x="2506" y="12164"/>
                  </a:cubicBezTo>
                  <a:cubicBezTo>
                    <a:pt x="2536" y="12146"/>
                    <a:pt x="2549" y="12105"/>
                    <a:pt x="2530" y="12073"/>
                  </a:cubicBezTo>
                  <a:cubicBezTo>
                    <a:pt x="621" y="8605"/>
                    <a:pt x="141" y="149"/>
                    <a:pt x="137" y="63"/>
                  </a:cubicBezTo>
                  <a:cubicBezTo>
                    <a:pt x="135" y="27"/>
                    <a:pt x="104" y="0"/>
                    <a:pt x="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616;p24">
              <a:extLst>
                <a:ext uri="{FF2B5EF4-FFF2-40B4-BE49-F238E27FC236}">
                  <a16:creationId xmlns:a16="http://schemas.microsoft.com/office/drawing/2014/main" id="{04F42C65-9844-FE3F-54D0-2FE234EED1B2}"/>
                </a:ext>
              </a:extLst>
            </p:cNvPr>
            <p:cNvSpPr/>
            <p:nvPr/>
          </p:nvSpPr>
          <p:spPr>
            <a:xfrm>
              <a:off x="5445000" y="1766525"/>
              <a:ext cx="99825" cy="137125"/>
            </a:xfrm>
            <a:custGeom>
              <a:avLst/>
              <a:gdLst/>
              <a:ahLst/>
              <a:cxnLst/>
              <a:rect l="l" t="t" r="r" b="b"/>
              <a:pathLst>
                <a:path w="3993" h="5485" extrusionOk="0">
                  <a:moveTo>
                    <a:pt x="76" y="1"/>
                  </a:moveTo>
                  <a:cubicBezTo>
                    <a:pt x="63" y="1"/>
                    <a:pt x="50" y="4"/>
                    <a:pt x="39" y="12"/>
                  </a:cubicBezTo>
                  <a:cubicBezTo>
                    <a:pt x="9" y="32"/>
                    <a:pt x="0" y="73"/>
                    <a:pt x="21" y="103"/>
                  </a:cubicBezTo>
                  <a:cubicBezTo>
                    <a:pt x="619" y="1004"/>
                    <a:pt x="3832" y="5413"/>
                    <a:pt x="3864" y="5458"/>
                  </a:cubicBezTo>
                  <a:cubicBezTo>
                    <a:pt x="3877" y="5476"/>
                    <a:pt x="3897" y="5484"/>
                    <a:pt x="3917" y="5484"/>
                  </a:cubicBezTo>
                  <a:cubicBezTo>
                    <a:pt x="3932" y="5484"/>
                    <a:pt x="3944" y="5480"/>
                    <a:pt x="3956" y="5472"/>
                  </a:cubicBezTo>
                  <a:cubicBezTo>
                    <a:pt x="3986" y="5450"/>
                    <a:pt x="3993" y="5409"/>
                    <a:pt x="3970" y="5379"/>
                  </a:cubicBezTo>
                  <a:cubicBezTo>
                    <a:pt x="3938" y="5334"/>
                    <a:pt x="728" y="927"/>
                    <a:pt x="131" y="30"/>
                  </a:cubicBezTo>
                  <a:cubicBezTo>
                    <a:pt x="118" y="11"/>
                    <a:pt x="97" y="1"/>
                    <a:pt x="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617;p24">
              <a:extLst>
                <a:ext uri="{FF2B5EF4-FFF2-40B4-BE49-F238E27FC236}">
                  <a16:creationId xmlns:a16="http://schemas.microsoft.com/office/drawing/2014/main" id="{C972BA2B-903F-AA6D-E06B-092A2F8F99BC}"/>
                </a:ext>
              </a:extLst>
            </p:cNvPr>
            <p:cNvSpPr/>
            <p:nvPr/>
          </p:nvSpPr>
          <p:spPr>
            <a:xfrm>
              <a:off x="4970025" y="1481550"/>
              <a:ext cx="54225" cy="105300"/>
            </a:xfrm>
            <a:custGeom>
              <a:avLst/>
              <a:gdLst/>
              <a:ahLst/>
              <a:cxnLst/>
              <a:rect l="l" t="t" r="r" b="b"/>
              <a:pathLst>
                <a:path w="2169" h="4212" extrusionOk="0">
                  <a:moveTo>
                    <a:pt x="2092" y="0"/>
                  </a:moveTo>
                  <a:cubicBezTo>
                    <a:pt x="2078" y="0"/>
                    <a:pt x="2064" y="5"/>
                    <a:pt x="2053" y="14"/>
                  </a:cubicBezTo>
                  <a:cubicBezTo>
                    <a:pt x="2032" y="30"/>
                    <a:pt x="1" y="1637"/>
                    <a:pt x="1632" y="4181"/>
                  </a:cubicBezTo>
                  <a:cubicBezTo>
                    <a:pt x="1646" y="4201"/>
                    <a:pt x="1666" y="4211"/>
                    <a:pt x="1689" y="4211"/>
                  </a:cubicBezTo>
                  <a:cubicBezTo>
                    <a:pt x="1701" y="4211"/>
                    <a:pt x="1713" y="4207"/>
                    <a:pt x="1725" y="4201"/>
                  </a:cubicBezTo>
                  <a:cubicBezTo>
                    <a:pt x="1756" y="4181"/>
                    <a:pt x="1764" y="4140"/>
                    <a:pt x="1745" y="4110"/>
                  </a:cubicBezTo>
                  <a:cubicBezTo>
                    <a:pt x="180" y="1669"/>
                    <a:pt x="2053" y="181"/>
                    <a:pt x="2134" y="120"/>
                  </a:cubicBezTo>
                  <a:cubicBezTo>
                    <a:pt x="2162" y="97"/>
                    <a:pt x="2168" y="54"/>
                    <a:pt x="2146" y="26"/>
                  </a:cubicBezTo>
                  <a:cubicBezTo>
                    <a:pt x="2133" y="9"/>
                    <a:pt x="2113" y="0"/>
                    <a:pt x="20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618;p24">
              <a:extLst>
                <a:ext uri="{FF2B5EF4-FFF2-40B4-BE49-F238E27FC236}">
                  <a16:creationId xmlns:a16="http://schemas.microsoft.com/office/drawing/2014/main" id="{A5A99A17-5E4F-1592-8DCF-D7E82A246E72}"/>
                </a:ext>
              </a:extLst>
            </p:cNvPr>
            <p:cNvSpPr/>
            <p:nvPr/>
          </p:nvSpPr>
          <p:spPr>
            <a:xfrm>
              <a:off x="5774300" y="2935950"/>
              <a:ext cx="50525" cy="44750"/>
            </a:xfrm>
            <a:custGeom>
              <a:avLst/>
              <a:gdLst/>
              <a:ahLst/>
              <a:cxnLst/>
              <a:rect l="l" t="t" r="r" b="b"/>
              <a:pathLst>
                <a:path w="2021" h="1790" extrusionOk="0">
                  <a:moveTo>
                    <a:pt x="1630" y="0"/>
                  </a:moveTo>
                  <a:lnTo>
                    <a:pt x="1" y="506"/>
                  </a:lnTo>
                  <a:cubicBezTo>
                    <a:pt x="237" y="801"/>
                    <a:pt x="523" y="1790"/>
                    <a:pt x="523" y="1790"/>
                  </a:cubicBezTo>
                  <a:lnTo>
                    <a:pt x="2020" y="883"/>
                  </a:lnTo>
                  <a:cubicBezTo>
                    <a:pt x="1605" y="267"/>
                    <a:pt x="1630" y="0"/>
                    <a:pt x="1630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619;p24">
              <a:extLst>
                <a:ext uri="{FF2B5EF4-FFF2-40B4-BE49-F238E27FC236}">
                  <a16:creationId xmlns:a16="http://schemas.microsoft.com/office/drawing/2014/main" id="{1C0F3E9F-B5C4-7ABF-3B69-61F88929CFAB}"/>
                </a:ext>
              </a:extLst>
            </p:cNvPr>
            <p:cNvSpPr/>
            <p:nvPr/>
          </p:nvSpPr>
          <p:spPr>
            <a:xfrm>
              <a:off x="5938725" y="2853125"/>
              <a:ext cx="52200" cy="45175"/>
            </a:xfrm>
            <a:custGeom>
              <a:avLst/>
              <a:gdLst/>
              <a:ahLst/>
              <a:cxnLst/>
              <a:rect l="l" t="t" r="r" b="b"/>
              <a:pathLst>
                <a:path w="2088" h="1807" extrusionOk="0">
                  <a:moveTo>
                    <a:pt x="1418" y="0"/>
                  </a:moveTo>
                  <a:lnTo>
                    <a:pt x="1" y="948"/>
                  </a:lnTo>
                  <a:cubicBezTo>
                    <a:pt x="1" y="948"/>
                    <a:pt x="222" y="1096"/>
                    <a:pt x="442" y="1806"/>
                  </a:cubicBezTo>
                  <a:lnTo>
                    <a:pt x="2087" y="1212"/>
                  </a:lnTo>
                  <a:cubicBezTo>
                    <a:pt x="2087" y="1212"/>
                    <a:pt x="1500" y="368"/>
                    <a:pt x="1418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620;p24">
              <a:extLst>
                <a:ext uri="{FF2B5EF4-FFF2-40B4-BE49-F238E27FC236}">
                  <a16:creationId xmlns:a16="http://schemas.microsoft.com/office/drawing/2014/main" id="{92DC686C-6CEE-6E0A-88FD-E76461FB9626}"/>
                </a:ext>
              </a:extLst>
            </p:cNvPr>
            <p:cNvSpPr/>
            <p:nvPr/>
          </p:nvSpPr>
          <p:spPr>
            <a:xfrm>
              <a:off x="5777200" y="2957500"/>
              <a:ext cx="74100" cy="66425"/>
            </a:xfrm>
            <a:custGeom>
              <a:avLst/>
              <a:gdLst/>
              <a:ahLst/>
              <a:cxnLst/>
              <a:rect l="l" t="t" r="r" b="b"/>
              <a:pathLst>
                <a:path w="2964" h="2657" extrusionOk="0">
                  <a:moveTo>
                    <a:pt x="1945" y="0"/>
                  </a:moveTo>
                  <a:lnTo>
                    <a:pt x="450" y="905"/>
                  </a:lnTo>
                  <a:lnTo>
                    <a:pt x="1" y="2504"/>
                  </a:lnTo>
                  <a:cubicBezTo>
                    <a:pt x="342" y="2611"/>
                    <a:pt x="646" y="2656"/>
                    <a:pt x="918" y="2656"/>
                  </a:cubicBezTo>
                  <a:cubicBezTo>
                    <a:pt x="2506" y="2656"/>
                    <a:pt x="2964" y="1101"/>
                    <a:pt x="2964" y="1101"/>
                  </a:cubicBezTo>
                  <a:lnTo>
                    <a:pt x="19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621;p24">
              <a:extLst>
                <a:ext uri="{FF2B5EF4-FFF2-40B4-BE49-F238E27FC236}">
                  <a16:creationId xmlns:a16="http://schemas.microsoft.com/office/drawing/2014/main" id="{3F9DB1A6-8861-4725-4B60-A274CF3CAA19}"/>
                </a:ext>
              </a:extLst>
            </p:cNvPr>
            <p:cNvSpPr/>
            <p:nvPr/>
          </p:nvSpPr>
          <p:spPr>
            <a:xfrm>
              <a:off x="5693425" y="2981000"/>
              <a:ext cx="209750" cy="188125"/>
            </a:xfrm>
            <a:custGeom>
              <a:avLst/>
              <a:gdLst/>
              <a:ahLst/>
              <a:cxnLst/>
              <a:rect l="l" t="t" r="r" b="b"/>
              <a:pathLst>
                <a:path w="8390" h="7525" extrusionOk="0">
                  <a:moveTo>
                    <a:pt x="6455" y="0"/>
                  </a:moveTo>
                  <a:cubicBezTo>
                    <a:pt x="6415" y="0"/>
                    <a:pt x="6376" y="5"/>
                    <a:pt x="6337" y="16"/>
                  </a:cubicBezTo>
                  <a:cubicBezTo>
                    <a:pt x="6337" y="16"/>
                    <a:pt x="6213" y="523"/>
                    <a:pt x="5190" y="1157"/>
                  </a:cubicBezTo>
                  <a:cubicBezTo>
                    <a:pt x="5190" y="1157"/>
                    <a:pt x="4517" y="1478"/>
                    <a:pt x="3880" y="1478"/>
                  </a:cubicBezTo>
                  <a:cubicBezTo>
                    <a:pt x="3699" y="1478"/>
                    <a:pt x="3521" y="1452"/>
                    <a:pt x="3362" y="1385"/>
                  </a:cubicBezTo>
                  <a:cubicBezTo>
                    <a:pt x="3362" y="1385"/>
                    <a:pt x="2522" y="2402"/>
                    <a:pt x="2302" y="3185"/>
                  </a:cubicBezTo>
                  <a:cubicBezTo>
                    <a:pt x="2085" y="3968"/>
                    <a:pt x="513" y="6040"/>
                    <a:pt x="513" y="6040"/>
                  </a:cubicBezTo>
                  <a:cubicBezTo>
                    <a:pt x="513" y="6040"/>
                    <a:pt x="0" y="7181"/>
                    <a:pt x="1287" y="7523"/>
                  </a:cubicBezTo>
                  <a:cubicBezTo>
                    <a:pt x="1287" y="7523"/>
                    <a:pt x="1322" y="7525"/>
                    <a:pt x="1385" y="7525"/>
                  </a:cubicBezTo>
                  <a:cubicBezTo>
                    <a:pt x="1791" y="7525"/>
                    <a:pt x="3386" y="7434"/>
                    <a:pt x="4767" y="6081"/>
                  </a:cubicBezTo>
                  <a:cubicBezTo>
                    <a:pt x="4767" y="6081"/>
                    <a:pt x="6142" y="3644"/>
                    <a:pt x="6719" y="3160"/>
                  </a:cubicBezTo>
                  <a:cubicBezTo>
                    <a:pt x="7297" y="2674"/>
                    <a:pt x="8389" y="2072"/>
                    <a:pt x="8039" y="1541"/>
                  </a:cubicBezTo>
                  <a:cubicBezTo>
                    <a:pt x="8039" y="1541"/>
                    <a:pt x="7149" y="0"/>
                    <a:pt x="64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622;p24">
              <a:extLst>
                <a:ext uri="{FF2B5EF4-FFF2-40B4-BE49-F238E27FC236}">
                  <a16:creationId xmlns:a16="http://schemas.microsoft.com/office/drawing/2014/main" id="{7D8DCA3B-8577-370A-8620-87AC3E828AF8}"/>
                </a:ext>
              </a:extLst>
            </p:cNvPr>
            <p:cNvSpPr/>
            <p:nvPr/>
          </p:nvSpPr>
          <p:spPr>
            <a:xfrm>
              <a:off x="5766775" y="2981000"/>
              <a:ext cx="97450" cy="50225"/>
            </a:xfrm>
            <a:custGeom>
              <a:avLst/>
              <a:gdLst/>
              <a:ahLst/>
              <a:cxnLst/>
              <a:rect l="l" t="t" r="r" b="b"/>
              <a:pathLst>
                <a:path w="3898" h="2009" extrusionOk="0">
                  <a:moveTo>
                    <a:pt x="3518" y="0"/>
                  </a:moveTo>
                  <a:cubicBezTo>
                    <a:pt x="3479" y="0"/>
                    <a:pt x="3441" y="5"/>
                    <a:pt x="3403" y="16"/>
                  </a:cubicBezTo>
                  <a:cubicBezTo>
                    <a:pt x="3403" y="16"/>
                    <a:pt x="3279" y="523"/>
                    <a:pt x="2256" y="1157"/>
                  </a:cubicBezTo>
                  <a:cubicBezTo>
                    <a:pt x="2256" y="1157"/>
                    <a:pt x="1583" y="1478"/>
                    <a:pt x="946" y="1478"/>
                  </a:cubicBezTo>
                  <a:cubicBezTo>
                    <a:pt x="765" y="1478"/>
                    <a:pt x="587" y="1452"/>
                    <a:pt x="428" y="1385"/>
                  </a:cubicBezTo>
                  <a:cubicBezTo>
                    <a:pt x="428" y="1385"/>
                    <a:pt x="229" y="1625"/>
                    <a:pt x="1" y="1962"/>
                  </a:cubicBezTo>
                  <a:cubicBezTo>
                    <a:pt x="214" y="1990"/>
                    <a:pt x="421" y="2008"/>
                    <a:pt x="629" y="2008"/>
                  </a:cubicBezTo>
                  <a:cubicBezTo>
                    <a:pt x="1052" y="2008"/>
                    <a:pt x="1476" y="1932"/>
                    <a:pt x="1945" y="1700"/>
                  </a:cubicBezTo>
                  <a:cubicBezTo>
                    <a:pt x="2708" y="1326"/>
                    <a:pt x="3476" y="860"/>
                    <a:pt x="3897" y="128"/>
                  </a:cubicBezTo>
                  <a:cubicBezTo>
                    <a:pt x="3768" y="50"/>
                    <a:pt x="3640" y="0"/>
                    <a:pt x="35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623;p24">
              <a:extLst>
                <a:ext uri="{FF2B5EF4-FFF2-40B4-BE49-F238E27FC236}">
                  <a16:creationId xmlns:a16="http://schemas.microsoft.com/office/drawing/2014/main" id="{475F750C-8A4A-E14F-BE30-797947D20416}"/>
                </a:ext>
              </a:extLst>
            </p:cNvPr>
            <p:cNvSpPr/>
            <p:nvPr/>
          </p:nvSpPr>
          <p:spPr>
            <a:xfrm>
              <a:off x="5715275" y="3018350"/>
              <a:ext cx="187900" cy="150775"/>
            </a:xfrm>
            <a:custGeom>
              <a:avLst/>
              <a:gdLst/>
              <a:ahLst/>
              <a:cxnLst/>
              <a:rect l="l" t="t" r="r" b="b"/>
              <a:pathLst>
                <a:path w="7516" h="6031" extrusionOk="0">
                  <a:moveTo>
                    <a:pt x="7139" y="1"/>
                  </a:moveTo>
                  <a:cubicBezTo>
                    <a:pt x="6370" y="475"/>
                    <a:pt x="5721" y="1107"/>
                    <a:pt x="5172" y="1835"/>
                  </a:cubicBezTo>
                  <a:cubicBezTo>
                    <a:pt x="4599" y="2590"/>
                    <a:pt x="4101" y="3391"/>
                    <a:pt x="3436" y="4072"/>
                  </a:cubicBezTo>
                  <a:cubicBezTo>
                    <a:pt x="2531" y="5002"/>
                    <a:pt x="1304" y="5854"/>
                    <a:pt x="1" y="5858"/>
                  </a:cubicBezTo>
                  <a:cubicBezTo>
                    <a:pt x="112" y="5925"/>
                    <a:pt x="247" y="5984"/>
                    <a:pt x="415" y="6029"/>
                  </a:cubicBezTo>
                  <a:cubicBezTo>
                    <a:pt x="415" y="6029"/>
                    <a:pt x="449" y="6031"/>
                    <a:pt x="510" y="6031"/>
                  </a:cubicBezTo>
                  <a:cubicBezTo>
                    <a:pt x="912" y="6031"/>
                    <a:pt x="2509" y="5941"/>
                    <a:pt x="3893" y="4587"/>
                  </a:cubicBezTo>
                  <a:cubicBezTo>
                    <a:pt x="3893" y="4587"/>
                    <a:pt x="5268" y="2150"/>
                    <a:pt x="5845" y="1664"/>
                  </a:cubicBezTo>
                  <a:cubicBezTo>
                    <a:pt x="6423" y="1180"/>
                    <a:pt x="7515" y="578"/>
                    <a:pt x="7165" y="47"/>
                  </a:cubicBezTo>
                  <a:cubicBezTo>
                    <a:pt x="7165" y="47"/>
                    <a:pt x="7155" y="31"/>
                    <a:pt x="71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624;p24">
              <a:extLst>
                <a:ext uri="{FF2B5EF4-FFF2-40B4-BE49-F238E27FC236}">
                  <a16:creationId xmlns:a16="http://schemas.microsoft.com/office/drawing/2014/main" id="{D8A455E0-D63F-98DF-7E94-E3B56A4A12D4}"/>
                </a:ext>
              </a:extLst>
            </p:cNvPr>
            <p:cNvSpPr/>
            <p:nvPr/>
          </p:nvSpPr>
          <p:spPr>
            <a:xfrm>
              <a:off x="5701550" y="2980150"/>
              <a:ext cx="151750" cy="190150"/>
            </a:xfrm>
            <a:custGeom>
              <a:avLst/>
              <a:gdLst/>
              <a:ahLst/>
              <a:cxnLst/>
              <a:rect l="l" t="t" r="r" b="b"/>
              <a:pathLst>
                <a:path w="6070" h="7606" extrusionOk="0">
                  <a:moveTo>
                    <a:pt x="6012" y="0"/>
                  </a:moveTo>
                  <a:cubicBezTo>
                    <a:pt x="5995" y="0"/>
                    <a:pt x="5978" y="9"/>
                    <a:pt x="5969" y="26"/>
                  </a:cubicBezTo>
                  <a:cubicBezTo>
                    <a:pt x="5960" y="40"/>
                    <a:pt x="5141" y="1413"/>
                    <a:pt x="3631" y="1413"/>
                  </a:cubicBezTo>
                  <a:cubicBezTo>
                    <a:pt x="3433" y="1413"/>
                    <a:pt x="3222" y="1389"/>
                    <a:pt x="3000" y="1335"/>
                  </a:cubicBezTo>
                  <a:cubicBezTo>
                    <a:pt x="2996" y="1335"/>
                    <a:pt x="2992" y="1334"/>
                    <a:pt x="2988" y="1334"/>
                  </a:cubicBezTo>
                  <a:cubicBezTo>
                    <a:pt x="2972" y="1334"/>
                    <a:pt x="2957" y="1341"/>
                    <a:pt x="2947" y="1356"/>
                  </a:cubicBezTo>
                  <a:cubicBezTo>
                    <a:pt x="2941" y="1364"/>
                    <a:pt x="2256" y="2340"/>
                    <a:pt x="1935" y="3194"/>
                  </a:cubicBezTo>
                  <a:cubicBezTo>
                    <a:pt x="1924" y="3211"/>
                    <a:pt x="946" y="4870"/>
                    <a:pt x="550" y="5454"/>
                  </a:cubicBezTo>
                  <a:cubicBezTo>
                    <a:pt x="527" y="5488"/>
                    <a:pt x="0" y="6292"/>
                    <a:pt x="222" y="6949"/>
                  </a:cubicBezTo>
                  <a:cubicBezTo>
                    <a:pt x="324" y="7252"/>
                    <a:pt x="568" y="7471"/>
                    <a:pt x="946" y="7603"/>
                  </a:cubicBezTo>
                  <a:cubicBezTo>
                    <a:pt x="952" y="7605"/>
                    <a:pt x="958" y="7605"/>
                    <a:pt x="964" y="7605"/>
                  </a:cubicBezTo>
                  <a:cubicBezTo>
                    <a:pt x="985" y="7605"/>
                    <a:pt x="1003" y="7593"/>
                    <a:pt x="1011" y="7573"/>
                  </a:cubicBezTo>
                  <a:cubicBezTo>
                    <a:pt x="1019" y="7546"/>
                    <a:pt x="1007" y="7518"/>
                    <a:pt x="981" y="7508"/>
                  </a:cubicBezTo>
                  <a:cubicBezTo>
                    <a:pt x="631" y="7388"/>
                    <a:pt x="409" y="7189"/>
                    <a:pt x="318" y="6916"/>
                  </a:cubicBezTo>
                  <a:cubicBezTo>
                    <a:pt x="112" y="6306"/>
                    <a:pt x="627" y="5517"/>
                    <a:pt x="633" y="5511"/>
                  </a:cubicBezTo>
                  <a:cubicBezTo>
                    <a:pt x="1032" y="4923"/>
                    <a:pt x="2012" y="3261"/>
                    <a:pt x="2026" y="3237"/>
                  </a:cubicBezTo>
                  <a:cubicBezTo>
                    <a:pt x="2315" y="2466"/>
                    <a:pt x="2899" y="1604"/>
                    <a:pt x="3010" y="1441"/>
                  </a:cubicBezTo>
                  <a:cubicBezTo>
                    <a:pt x="3228" y="1491"/>
                    <a:pt x="3435" y="1513"/>
                    <a:pt x="3630" y="1513"/>
                  </a:cubicBezTo>
                  <a:cubicBezTo>
                    <a:pt x="5196" y="1513"/>
                    <a:pt x="6046" y="91"/>
                    <a:pt x="6055" y="75"/>
                  </a:cubicBezTo>
                  <a:cubicBezTo>
                    <a:pt x="6069" y="50"/>
                    <a:pt x="6061" y="22"/>
                    <a:pt x="6037" y="7"/>
                  </a:cubicBezTo>
                  <a:cubicBezTo>
                    <a:pt x="6029" y="3"/>
                    <a:pt x="6020" y="0"/>
                    <a:pt x="60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625;p24">
              <a:extLst>
                <a:ext uri="{FF2B5EF4-FFF2-40B4-BE49-F238E27FC236}">
                  <a16:creationId xmlns:a16="http://schemas.microsoft.com/office/drawing/2014/main" id="{8AD868A4-2D0B-AA48-D0BC-E8270638F74F}"/>
                </a:ext>
              </a:extLst>
            </p:cNvPr>
            <p:cNvSpPr/>
            <p:nvPr/>
          </p:nvSpPr>
          <p:spPr>
            <a:xfrm>
              <a:off x="5713450" y="3018300"/>
              <a:ext cx="189925" cy="153575"/>
            </a:xfrm>
            <a:custGeom>
              <a:avLst/>
              <a:gdLst/>
              <a:ahLst/>
              <a:cxnLst/>
              <a:rect l="l" t="t" r="r" b="b"/>
              <a:pathLst>
                <a:path w="7597" h="6143" extrusionOk="0">
                  <a:moveTo>
                    <a:pt x="7241" y="0"/>
                  </a:moveTo>
                  <a:cubicBezTo>
                    <a:pt x="7229" y="0"/>
                    <a:pt x="7216" y="4"/>
                    <a:pt x="7208" y="11"/>
                  </a:cubicBezTo>
                  <a:lnTo>
                    <a:pt x="5857" y="1133"/>
                  </a:lnTo>
                  <a:lnTo>
                    <a:pt x="3269" y="4475"/>
                  </a:lnTo>
                  <a:cubicBezTo>
                    <a:pt x="3253" y="4488"/>
                    <a:pt x="1735" y="5731"/>
                    <a:pt x="342" y="5731"/>
                  </a:cubicBezTo>
                  <a:cubicBezTo>
                    <a:pt x="247" y="5731"/>
                    <a:pt x="153" y="5726"/>
                    <a:pt x="59" y="5713"/>
                  </a:cubicBezTo>
                  <a:cubicBezTo>
                    <a:pt x="57" y="5713"/>
                    <a:pt x="55" y="5713"/>
                    <a:pt x="53" y="5713"/>
                  </a:cubicBezTo>
                  <a:cubicBezTo>
                    <a:pt x="29" y="5713"/>
                    <a:pt x="6" y="5732"/>
                    <a:pt x="4" y="5756"/>
                  </a:cubicBezTo>
                  <a:cubicBezTo>
                    <a:pt x="0" y="5785"/>
                    <a:pt x="19" y="5809"/>
                    <a:pt x="47" y="5813"/>
                  </a:cubicBezTo>
                  <a:cubicBezTo>
                    <a:pt x="147" y="5826"/>
                    <a:pt x="247" y="5832"/>
                    <a:pt x="348" y="5832"/>
                  </a:cubicBezTo>
                  <a:cubicBezTo>
                    <a:pt x="1768" y="5832"/>
                    <a:pt x="3266" y="4607"/>
                    <a:pt x="3340" y="4544"/>
                  </a:cubicBezTo>
                  <a:lnTo>
                    <a:pt x="5929" y="1203"/>
                  </a:lnTo>
                  <a:lnTo>
                    <a:pt x="7224" y="127"/>
                  </a:lnTo>
                  <a:lnTo>
                    <a:pt x="7474" y="572"/>
                  </a:lnTo>
                  <a:lnTo>
                    <a:pt x="5890" y="1626"/>
                  </a:lnTo>
                  <a:cubicBezTo>
                    <a:pt x="5884" y="1630"/>
                    <a:pt x="5880" y="1636"/>
                    <a:pt x="5876" y="1640"/>
                  </a:cubicBezTo>
                  <a:lnTo>
                    <a:pt x="3934" y="4672"/>
                  </a:lnTo>
                  <a:cubicBezTo>
                    <a:pt x="3838" y="4758"/>
                    <a:pt x="2380" y="6043"/>
                    <a:pt x="997" y="6043"/>
                  </a:cubicBezTo>
                  <a:cubicBezTo>
                    <a:pt x="975" y="6043"/>
                    <a:pt x="952" y="6043"/>
                    <a:pt x="932" y="6041"/>
                  </a:cubicBezTo>
                  <a:cubicBezTo>
                    <a:pt x="907" y="6041"/>
                    <a:pt x="881" y="6063"/>
                    <a:pt x="879" y="6090"/>
                  </a:cubicBezTo>
                  <a:cubicBezTo>
                    <a:pt x="879" y="6118"/>
                    <a:pt x="899" y="6140"/>
                    <a:pt x="928" y="6142"/>
                  </a:cubicBezTo>
                  <a:lnTo>
                    <a:pt x="999" y="6142"/>
                  </a:lnTo>
                  <a:cubicBezTo>
                    <a:pt x="2459" y="6142"/>
                    <a:pt x="3942" y="4800"/>
                    <a:pt x="4005" y="4741"/>
                  </a:cubicBezTo>
                  <a:cubicBezTo>
                    <a:pt x="4009" y="4739"/>
                    <a:pt x="4011" y="4735"/>
                    <a:pt x="4013" y="4733"/>
                  </a:cubicBezTo>
                  <a:lnTo>
                    <a:pt x="5955" y="1703"/>
                  </a:lnTo>
                  <a:lnTo>
                    <a:pt x="7568" y="629"/>
                  </a:lnTo>
                  <a:cubicBezTo>
                    <a:pt x="7590" y="615"/>
                    <a:pt x="7596" y="586"/>
                    <a:pt x="7584" y="564"/>
                  </a:cubicBezTo>
                  <a:lnTo>
                    <a:pt x="7283" y="25"/>
                  </a:lnTo>
                  <a:cubicBezTo>
                    <a:pt x="7275" y="13"/>
                    <a:pt x="7263" y="3"/>
                    <a:pt x="7249" y="1"/>
                  </a:cubicBezTo>
                  <a:cubicBezTo>
                    <a:pt x="7246" y="0"/>
                    <a:pt x="7244" y="0"/>
                    <a:pt x="72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626;p24">
              <a:extLst>
                <a:ext uri="{FF2B5EF4-FFF2-40B4-BE49-F238E27FC236}">
                  <a16:creationId xmlns:a16="http://schemas.microsoft.com/office/drawing/2014/main" id="{3AF8EE0E-ECD6-D59A-DF57-D461D1707507}"/>
                </a:ext>
              </a:extLst>
            </p:cNvPr>
            <p:cNvSpPr/>
            <p:nvPr/>
          </p:nvSpPr>
          <p:spPr>
            <a:xfrm>
              <a:off x="5753250" y="3068300"/>
              <a:ext cx="37050" cy="7525"/>
            </a:xfrm>
            <a:custGeom>
              <a:avLst/>
              <a:gdLst/>
              <a:ahLst/>
              <a:cxnLst/>
              <a:rect l="l" t="t" r="r" b="b"/>
              <a:pathLst>
                <a:path w="1482" h="301" extrusionOk="0">
                  <a:moveTo>
                    <a:pt x="786" y="1"/>
                  </a:moveTo>
                  <a:cubicBezTo>
                    <a:pt x="375" y="1"/>
                    <a:pt x="54" y="189"/>
                    <a:pt x="33" y="201"/>
                  </a:cubicBezTo>
                  <a:cubicBezTo>
                    <a:pt x="9" y="217"/>
                    <a:pt x="1" y="250"/>
                    <a:pt x="15" y="274"/>
                  </a:cubicBezTo>
                  <a:cubicBezTo>
                    <a:pt x="25" y="293"/>
                    <a:pt x="43" y="301"/>
                    <a:pt x="62" y="301"/>
                  </a:cubicBezTo>
                  <a:cubicBezTo>
                    <a:pt x="70" y="301"/>
                    <a:pt x="80" y="299"/>
                    <a:pt x="88" y="293"/>
                  </a:cubicBezTo>
                  <a:cubicBezTo>
                    <a:pt x="92" y="290"/>
                    <a:pt x="399" y="111"/>
                    <a:pt x="787" y="111"/>
                  </a:cubicBezTo>
                  <a:cubicBezTo>
                    <a:pt x="978" y="111"/>
                    <a:pt x="1188" y="154"/>
                    <a:pt x="1392" y="282"/>
                  </a:cubicBezTo>
                  <a:cubicBezTo>
                    <a:pt x="1400" y="288"/>
                    <a:pt x="1410" y="291"/>
                    <a:pt x="1420" y="291"/>
                  </a:cubicBezTo>
                  <a:cubicBezTo>
                    <a:pt x="1438" y="291"/>
                    <a:pt x="1456" y="282"/>
                    <a:pt x="1465" y="266"/>
                  </a:cubicBezTo>
                  <a:cubicBezTo>
                    <a:pt x="1481" y="240"/>
                    <a:pt x="1473" y="207"/>
                    <a:pt x="1449" y="191"/>
                  </a:cubicBezTo>
                  <a:cubicBezTo>
                    <a:pt x="1223" y="48"/>
                    <a:pt x="993" y="1"/>
                    <a:pt x="7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627;p24">
              <a:extLst>
                <a:ext uri="{FF2B5EF4-FFF2-40B4-BE49-F238E27FC236}">
                  <a16:creationId xmlns:a16="http://schemas.microsoft.com/office/drawing/2014/main" id="{BD5A07F1-A413-8863-0D04-68D2FAB3E80A}"/>
                </a:ext>
              </a:extLst>
            </p:cNvPr>
            <p:cNvSpPr/>
            <p:nvPr/>
          </p:nvSpPr>
          <p:spPr>
            <a:xfrm>
              <a:off x="5759550" y="3048725"/>
              <a:ext cx="37050" cy="7525"/>
            </a:xfrm>
            <a:custGeom>
              <a:avLst/>
              <a:gdLst/>
              <a:ahLst/>
              <a:cxnLst/>
              <a:rect l="l" t="t" r="r" b="b"/>
              <a:pathLst>
                <a:path w="1482" h="301" extrusionOk="0">
                  <a:moveTo>
                    <a:pt x="786" y="1"/>
                  </a:moveTo>
                  <a:cubicBezTo>
                    <a:pt x="375" y="1"/>
                    <a:pt x="54" y="189"/>
                    <a:pt x="33" y="201"/>
                  </a:cubicBezTo>
                  <a:cubicBezTo>
                    <a:pt x="9" y="217"/>
                    <a:pt x="1" y="250"/>
                    <a:pt x="15" y="274"/>
                  </a:cubicBezTo>
                  <a:cubicBezTo>
                    <a:pt x="25" y="293"/>
                    <a:pt x="44" y="301"/>
                    <a:pt x="62" y="301"/>
                  </a:cubicBezTo>
                  <a:cubicBezTo>
                    <a:pt x="72" y="301"/>
                    <a:pt x="80" y="299"/>
                    <a:pt x="90" y="293"/>
                  </a:cubicBezTo>
                  <a:cubicBezTo>
                    <a:pt x="95" y="290"/>
                    <a:pt x="400" y="111"/>
                    <a:pt x="788" y="111"/>
                  </a:cubicBezTo>
                  <a:cubicBezTo>
                    <a:pt x="978" y="111"/>
                    <a:pt x="1188" y="154"/>
                    <a:pt x="1392" y="282"/>
                  </a:cubicBezTo>
                  <a:cubicBezTo>
                    <a:pt x="1401" y="288"/>
                    <a:pt x="1412" y="291"/>
                    <a:pt x="1421" y="291"/>
                  </a:cubicBezTo>
                  <a:cubicBezTo>
                    <a:pt x="1439" y="291"/>
                    <a:pt x="1457" y="282"/>
                    <a:pt x="1467" y="266"/>
                  </a:cubicBezTo>
                  <a:cubicBezTo>
                    <a:pt x="1481" y="240"/>
                    <a:pt x="1475" y="207"/>
                    <a:pt x="1449" y="191"/>
                  </a:cubicBezTo>
                  <a:cubicBezTo>
                    <a:pt x="1223" y="49"/>
                    <a:pt x="993" y="1"/>
                    <a:pt x="7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628;p24">
              <a:extLst>
                <a:ext uri="{FF2B5EF4-FFF2-40B4-BE49-F238E27FC236}">
                  <a16:creationId xmlns:a16="http://schemas.microsoft.com/office/drawing/2014/main" id="{C02C576B-999B-ADAF-79D5-78D3F90E66DE}"/>
                </a:ext>
              </a:extLst>
            </p:cNvPr>
            <p:cNvSpPr/>
            <p:nvPr/>
          </p:nvSpPr>
          <p:spPr>
            <a:xfrm>
              <a:off x="5801800" y="2986725"/>
              <a:ext cx="86125" cy="43850"/>
            </a:xfrm>
            <a:custGeom>
              <a:avLst/>
              <a:gdLst/>
              <a:ahLst/>
              <a:cxnLst/>
              <a:rect l="l" t="t" r="r" b="b"/>
              <a:pathLst>
                <a:path w="3445" h="1754" extrusionOk="0">
                  <a:moveTo>
                    <a:pt x="2429" y="0"/>
                  </a:moveTo>
                  <a:cubicBezTo>
                    <a:pt x="2424" y="0"/>
                    <a:pt x="2419" y="1"/>
                    <a:pt x="2415" y="3"/>
                  </a:cubicBezTo>
                  <a:cubicBezTo>
                    <a:pt x="2397" y="7"/>
                    <a:pt x="2382" y="21"/>
                    <a:pt x="2376" y="37"/>
                  </a:cubicBezTo>
                  <a:cubicBezTo>
                    <a:pt x="2372" y="50"/>
                    <a:pt x="1955" y="1266"/>
                    <a:pt x="50" y="1648"/>
                  </a:cubicBezTo>
                  <a:cubicBezTo>
                    <a:pt x="21" y="1652"/>
                    <a:pt x="1" y="1681"/>
                    <a:pt x="7" y="1711"/>
                  </a:cubicBezTo>
                  <a:cubicBezTo>
                    <a:pt x="13" y="1735"/>
                    <a:pt x="36" y="1754"/>
                    <a:pt x="60" y="1754"/>
                  </a:cubicBezTo>
                  <a:cubicBezTo>
                    <a:pt x="64" y="1754"/>
                    <a:pt x="66" y="1754"/>
                    <a:pt x="70" y="1752"/>
                  </a:cubicBezTo>
                  <a:cubicBezTo>
                    <a:pt x="1791" y="1408"/>
                    <a:pt x="2330" y="426"/>
                    <a:pt x="2450" y="145"/>
                  </a:cubicBezTo>
                  <a:lnTo>
                    <a:pt x="3348" y="928"/>
                  </a:lnTo>
                  <a:cubicBezTo>
                    <a:pt x="3359" y="938"/>
                    <a:pt x="3371" y="942"/>
                    <a:pt x="3384" y="942"/>
                  </a:cubicBezTo>
                  <a:cubicBezTo>
                    <a:pt x="3398" y="942"/>
                    <a:pt x="3413" y="936"/>
                    <a:pt x="3424" y="924"/>
                  </a:cubicBezTo>
                  <a:cubicBezTo>
                    <a:pt x="3444" y="902"/>
                    <a:pt x="3442" y="867"/>
                    <a:pt x="3420" y="849"/>
                  </a:cubicBezTo>
                  <a:lnTo>
                    <a:pt x="2464" y="13"/>
                  </a:lnTo>
                  <a:cubicBezTo>
                    <a:pt x="2453" y="6"/>
                    <a:pt x="2441" y="0"/>
                    <a:pt x="2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629;p24">
              <a:extLst>
                <a:ext uri="{FF2B5EF4-FFF2-40B4-BE49-F238E27FC236}">
                  <a16:creationId xmlns:a16="http://schemas.microsoft.com/office/drawing/2014/main" id="{D654CE88-49A8-3AAF-1B34-2A43C0551096}"/>
                </a:ext>
              </a:extLst>
            </p:cNvPr>
            <p:cNvSpPr/>
            <p:nvPr/>
          </p:nvSpPr>
          <p:spPr>
            <a:xfrm>
              <a:off x="5776700" y="2955750"/>
              <a:ext cx="13075" cy="53225"/>
            </a:xfrm>
            <a:custGeom>
              <a:avLst/>
              <a:gdLst/>
              <a:ahLst/>
              <a:cxnLst/>
              <a:rect l="l" t="t" r="r" b="b"/>
              <a:pathLst>
                <a:path w="523" h="2129" extrusionOk="0">
                  <a:moveTo>
                    <a:pt x="57" y="0"/>
                  </a:moveTo>
                  <a:cubicBezTo>
                    <a:pt x="50" y="0"/>
                    <a:pt x="43" y="2"/>
                    <a:pt x="37" y="5"/>
                  </a:cubicBezTo>
                  <a:cubicBezTo>
                    <a:pt x="13" y="15"/>
                    <a:pt x="0" y="46"/>
                    <a:pt x="13" y="70"/>
                  </a:cubicBezTo>
                  <a:lnTo>
                    <a:pt x="417" y="979"/>
                  </a:lnTo>
                  <a:lnTo>
                    <a:pt x="118" y="2065"/>
                  </a:lnTo>
                  <a:cubicBezTo>
                    <a:pt x="110" y="2092"/>
                    <a:pt x="126" y="2120"/>
                    <a:pt x="153" y="2126"/>
                  </a:cubicBezTo>
                  <a:cubicBezTo>
                    <a:pt x="157" y="2128"/>
                    <a:pt x="161" y="2128"/>
                    <a:pt x="167" y="2128"/>
                  </a:cubicBezTo>
                  <a:cubicBezTo>
                    <a:pt x="187" y="2128"/>
                    <a:pt x="208" y="2114"/>
                    <a:pt x="214" y="2092"/>
                  </a:cubicBezTo>
                  <a:lnTo>
                    <a:pt x="519" y="990"/>
                  </a:lnTo>
                  <a:cubicBezTo>
                    <a:pt x="523" y="977"/>
                    <a:pt x="521" y="965"/>
                    <a:pt x="517" y="955"/>
                  </a:cubicBezTo>
                  <a:lnTo>
                    <a:pt x="104" y="30"/>
                  </a:lnTo>
                  <a:cubicBezTo>
                    <a:pt x="95" y="12"/>
                    <a:pt x="7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630;p24">
              <a:extLst>
                <a:ext uri="{FF2B5EF4-FFF2-40B4-BE49-F238E27FC236}">
                  <a16:creationId xmlns:a16="http://schemas.microsoft.com/office/drawing/2014/main" id="{08692CA6-0F5E-4CF4-C3F7-0C563127862D}"/>
                </a:ext>
              </a:extLst>
            </p:cNvPr>
            <p:cNvSpPr/>
            <p:nvPr/>
          </p:nvSpPr>
          <p:spPr>
            <a:xfrm>
              <a:off x="5787025" y="2956200"/>
              <a:ext cx="40275" cy="25175"/>
            </a:xfrm>
            <a:custGeom>
              <a:avLst/>
              <a:gdLst/>
              <a:ahLst/>
              <a:cxnLst/>
              <a:rect l="l" t="t" r="r" b="b"/>
              <a:pathLst>
                <a:path w="1611" h="1007" extrusionOk="0">
                  <a:moveTo>
                    <a:pt x="1553" y="1"/>
                  </a:moveTo>
                  <a:cubicBezTo>
                    <a:pt x="1544" y="1"/>
                    <a:pt x="1536" y="3"/>
                    <a:pt x="1527" y="8"/>
                  </a:cubicBezTo>
                  <a:lnTo>
                    <a:pt x="33" y="915"/>
                  </a:lnTo>
                  <a:cubicBezTo>
                    <a:pt x="8" y="929"/>
                    <a:pt x="0" y="959"/>
                    <a:pt x="14" y="984"/>
                  </a:cubicBezTo>
                  <a:cubicBezTo>
                    <a:pt x="25" y="998"/>
                    <a:pt x="41" y="1006"/>
                    <a:pt x="57" y="1006"/>
                  </a:cubicBezTo>
                  <a:cubicBezTo>
                    <a:pt x="67" y="1006"/>
                    <a:pt x="75" y="1004"/>
                    <a:pt x="84" y="1000"/>
                  </a:cubicBezTo>
                  <a:lnTo>
                    <a:pt x="1578" y="93"/>
                  </a:lnTo>
                  <a:cubicBezTo>
                    <a:pt x="1603" y="79"/>
                    <a:pt x="1611" y="48"/>
                    <a:pt x="1597" y="26"/>
                  </a:cubicBezTo>
                  <a:cubicBezTo>
                    <a:pt x="1586" y="10"/>
                    <a:pt x="1569" y="1"/>
                    <a:pt x="1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631;p24">
              <a:extLst>
                <a:ext uri="{FF2B5EF4-FFF2-40B4-BE49-F238E27FC236}">
                  <a16:creationId xmlns:a16="http://schemas.microsoft.com/office/drawing/2014/main" id="{6690EFC4-C7B0-A8BF-46E9-40077AD0098E}"/>
                </a:ext>
              </a:extLst>
            </p:cNvPr>
            <p:cNvSpPr/>
            <p:nvPr/>
          </p:nvSpPr>
          <p:spPr>
            <a:xfrm>
              <a:off x="5814675" y="2937600"/>
              <a:ext cx="31850" cy="40675"/>
            </a:xfrm>
            <a:custGeom>
              <a:avLst/>
              <a:gdLst/>
              <a:ahLst/>
              <a:cxnLst/>
              <a:rect l="l" t="t" r="r" b="b"/>
              <a:pathLst>
                <a:path w="1274" h="1627" extrusionOk="0">
                  <a:moveTo>
                    <a:pt x="57" y="0"/>
                  </a:moveTo>
                  <a:cubicBezTo>
                    <a:pt x="49" y="0"/>
                    <a:pt x="42" y="2"/>
                    <a:pt x="35" y="5"/>
                  </a:cubicBezTo>
                  <a:cubicBezTo>
                    <a:pt x="11" y="17"/>
                    <a:pt x="0" y="46"/>
                    <a:pt x="13" y="72"/>
                  </a:cubicBezTo>
                  <a:cubicBezTo>
                    <a:pt x="17" y="80"/>
                    <a:pt x="458" y="994"/>
                    <a:pt x="1184" y="1614"/>
                  </a:cubicBezTo>
                  <a:cubicBezTo>
                    <a:pt x="1194" y="1622"/>
                    <a:pt x="1204" y="1626"/>
                    <a:pt x="1217" y="1626"/>
                  </a:cubicBezTo>
                  <a:cubicBezTo>
                    <a:pt x="1231" y="1626"/>
                    <a:pt x="1245" y="1620"/>
                    <a:pt x="1255" y="1610"/>
                  </a:cubicBezTo>
                  <a:cubicBezTo>
                    <a:pt x="1274" y="1587"/>
                    <a:pt x="1270" y="1557"/>
                    <a:pt x="1249" y="1539"/>
                  </a:cubicBezTo>
                  <a:cubicBezTo>
                    <a:pt x="539" y="933"/>
                    <a:pt x="106" y="38"/>
                    <a:pt x="102" y="30"/>
                  </a:cubicBezTo>
                  <a:cubicBezTo>
                    <a:pt x="93" y="11"/>
                    <a:pt x="75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632;p24">
              <a:extLst>
                <a:ext uri="{FF2B5EF4-FFF2-40B4-BE49-F238E27FC236}">
                  <a16:creationId xmlns:a16="http://schemas.microsoft.com/office/drawing/2014/main" id="{00AA71A2-7171-3432-6E2C-9C4A33517BE4}"/>
                </a:ext>
              </a:extLst>
            </p:cNvPr>
            <p:cNvSpPr/>
            <p:nvPr/>
          </p:nvSpPr>
          <p:spPr>
            <a:xfrm>
              <a:off x="5950675" y="2882900"/>
              <a:ext cx="79300" cy="55900"/>
            </a:xfrm>
            <a:custGeom>
              <a:avLst/>
              <a:gdLst/>
              <a:ahLst/>
              <a:cxnLst/>
              <a:rect l="l" t="t" r="r" b="b"/>
              <a:pathLst>
                <a:path w="3172" h="2236" extrusionOk="0">
                  <a:moveTo>
                    <a:pt x="1644" y="1"/>
                  </a:moveTo>
                  <a:lnTo>
                    <a:pt x="1" y="597"/>
                  </a:lnTo>
                  <a:lnTo>
                    <a:pt x="218" y="2079"/>
                  </a:lnTo>
                  <a:cubicBezTo>
                    <a:pt x="218" y="2079"/>
                    <a:pt x="595" y="2236"/>
                    <a:pt x="1096" y="2236"/>
                  </a:cubicBezTo>
                  <a:cubicBezTo>
                    <a:pt x="1766" y="2236"/>
                    <a:pt x="2657" y="1957"/>
                    <a:pt x="3171" y="656"/>
                  </a:cubicBezTo>
                  <a:lnTo>
                    <a:pt x="16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633;p24">
              <a:extLst>
                <a:ext uri="{FF2B5EF4-FFF2-40B4-BE49-F238E27FC236}">
                  <a16:creationId xmlns:a16="http://schemas.microsoft.com/office/drawing/2014/main" id="{8C4A29E2-C41D-D91C-C37E-AE8C500E89D7}"/>
                </a:ext>
              </a:extLst>
            </p:cNvPr>
            <p:cNvSpPr/>
            <p:nvPr/>
          </p:nvSpPr>
          <p:spPr>
            <a:xfrm>
              <a:off x="5937975" y="2896625"/>
              <a:ext cx="253875" cy="101175"/>
            </a:xfrm>
            <a:custGeom>
              <a:avLst/>
              <a:gdLst/>
              <a:ahLst/>
              <a:cxnLst/>
              <a:rect l="l" t="t" r="r" b="b"/>
              <a:pathLst>
                <a:path w="10155" h="4047" extrusionOk="0">
                  <a:moveTo>
                    <a:pt x="3558" y="1"/>
                  </a:moveTo>
                  <a:cubicBezTo>
                    <a:pt x="3542" y="1"/>
                    <a:pt x="3533" y="1"/>
                    <a:pt x="3533" y="1"/>
                  </a:cubicBezTo>
                  <a:cubicBezTo>
                    <a:pt x="3317" y="751"/>
                    <a:pt x="2207" y="1280"/>
                    <a:pt x="2207" y="1280"/>
                  </a:cubicBezTo>
                  <a:cubicBezTo>
                    <a:pt x="1671" y="1469"/>
                    <a:pt x="1283" y="1519"/>
                    <a:pt x="1022" y="1519"/>
                  </a:cubicBezTo>
                  <a:cubicBezTo>
                    <a:pt x="732" y="1519"/>
                    <a:pt x="600" y="1457"/>
                    <a:pt x="600" y="1457"/>
                  </a:cubicBezTo>
                  <a:lnTo>
                    <a:pt x="600" y="1457"/>
                  </a:lnTo>
                  <a:cubicBezTo>
                    <a:pt x="0" y="1882"/>
                    <a:pt x="718" y="3741"/>
                    <a:pt x="718" y="3741"/>
                  </a:cubicBezTo>
                  <a:cubicBezTo>
                    <a:pt x="789" y="3965"/>
                    <a:pt x="991" y="4042"/>
                    <a:pt x="1256" y="4042"/>
                  </a:cubicBezTo>
                  <a:cubicBezTo>
                    <a:pt x="1707" y="4042"/>
                    <a:pt x="2339" y="3820"/>
                    <a:pt x="2807" y="3729"/>
                  </a:cubicBezTo>
                  <a:cubicBezTo>
                    <a:pt x="2907" y="3709"/>
                    <a:pt x="3044" y="3701"/>
                    <a:pt x="3206" y="3701"/>
                  </a:cubicBezTo>
                  <a:cubicBezTo>
                    <a:pt x="4242" y="3701"/>
                    <a:pt x="6305" y="4046"/>
                    <a:pt x="6305" y="4046"/>
                  </a:cubicBezTo>
                  <a:cubicBezTo>
                    <a:pt x="8523" y="3786"/>
                    <a:pt x="9612" y="2244"/>
                    <a:pt x="9612" y="2244"/>
                  </a:cubicBezTo>
                  <a:cubicBezTo>
                    <a:pt x="10155" y="1028"/>
                    <a:pt x="8944" y="709"/>
                    <a:pt x="8944" y="709"/>
                  </a:cubicBezTo>
                  <a:cubicBezTo>
                    <a:pt x="8944" y="709"/>
                    <a:pt x="6345" y="631"/>
                    <a:pt x="5599" y="308"/>
                  </a:cubicBezTo>
                  <a:cubicBezTo>
                    <a:pt x="4913" y="13"/>
                    <a:pt x="3744" y="1"/>
                    <a:pt x="35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634;p24">
              <a:extLst>
                <a:ext uri="{FF2B5EF4-FFF2-40B4-BE49-F238E27FC236}">
                  <a16:creationId xmlns:a16="http://schemas.microsoft.com/office/drawing/2014/main" id="{569EDD3D-9E8D-4090-60C3-84D822CE4124}"/>
                </a:ext>
              </a:extLst>
            </p:cNvPr>
            <p:cNvSpPr/>
            <p:nvPr/>
          </p:nvSpPr>
          <p:spPr>
            <a:xfrm>
              <a:off x="5947375" y="2896625"/>
              <a:ext cx="96875" cy="48600"/>
            </a:xfrm>
            <a:custGeom>
              <a:avLst/>
              <a:gdLst/>
              <a:ahLst/>
              <a:cxnLst/>
              <a:rect l="l" t="t" r="r" b="b"/>
              <a:pathLst>
                <a:path w="3875" h="1944" extrusionOk="0">
                  <a:moveTo>
                    <a:pt x="3168" y="1"/>
                  </a:moveTo>
                  <a:cubicBezTo>
                    <a:pt x="3161" y="1"/>
                    <a:pt x="3157" y="1"/>
                    <a:pt x="3157" y="1"/>
                  </a:cubicBezTo>
                  <a:cubicBezTo>
                    <a:pt x="2941" y="751"/>
                    <a:pt x="1831" y="1280"/>
                    <a:pt x="1831" y="1280"/>
                  </a:cubicBezTo>
                  <a:cubicBezTo>
                    <a:pt x="1295" y="1469"/>
                    <a:pt x="907" y="1519"/>
                    <a:pt x="646" y="1519"/>
                  </a:cubicBezTo>
                  <a:cubicBezTo>
                    <a:pt x="355" y="1519"/>
                    <a:pt x="224" y="1457"/>
                    <a:pt x="224" y="1457"/>
                  </a:cubicBezTo>
                  <a:cubicBezTo>
                    <a:pt x="92" y="1551"/>
                    <a:pt x="27" y="1715"/>
                    <a:pt x="0" y="1913"/>
                  </a:cubicBezTo>
                  <a:cubicBezTo>
                    <a:pt x="136" y="1934"/>
                    <a:pt x="271" y="1944"/>
                    <a:pt x="407" y="1944"/>
                  </a:cubicBezTo>
                  <a:cubicBezTo>
                    <a:pt x="1107" y="1944"/>
                    <a:pt x="1805" y="1680"/>
                    <a:pt x="2451" y="1382"/>
                  </a:cubicBezTo>
                  <a:cubicBezTo>
                    <a:pt x="3157" y="1054"/>
                    <a:pt x="3533" y="589"/>
                    <a:pt x="3875" y="31"/>
                  </a:cubicBezTo>
                  <a:cubicBezTo>
                    <a:pt x="3515" y="3"/>
                    <a:pt x="3227" y="1"/>
                    <a:pt x="3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635;p24">
              <a:extLst>
                <a:ext uri="{FF2B5EF4-FFF2-40B4-BE49-F238E27FC236}">
                  <a16:creationId xmlns:a16="http://schemas.microsoft.com/office/drawing/2014/main" id="{1DE98222-A7A8-0F80-D595-07C2F829A073}"/>
                </a:ext>
              </a:extLst>
            </p:cNvPr>
            <p:cNvSpPr/>
            <p:nvPr/>
          </p:nvSpPr>
          <p:spPr>
            <a:xfrm>
              <a:off x="5955400" y="2942000"/>
              <a:ext cx="226075" cy="55800"/>
            </a:xfrm>
            <a:custGeom>
              <a:avLst/>
              <a:gdLst/>
              <a:ahLst/>
              <a:cxnLst/>
              <a:rect l="l" t="t" r="r" b="b"/>
              <a:pathLst>
                <a:path w="9043" h="2232" extrusionOk="0">
                  <a:moveTo>
                    <a:pt x="9043" y="0"/>
                  </a:moveTo>
                  <a:lnTo>
                    <a:pt x="9043" y="0"/>
                  </a:lnTo>
                  <a:cubicBezTo>
                    <a:pt x="8221" y="1011"/>
                    <a:pt x="6787" y="1430"/>
                    <a:pt x="5494" y="1552"/>
                  </a:cubicBezTo>
                  <a:lnTo>
                    <a:pt x="5496" y="1552"/>
                  </a:lnTo>
                  <a:cubicBezTo>
                    <a:pt x="5241" y="1575"/>
                    <a:pt x="4987" y="1584"/>
                    <a:pt x="4733" y="1584"/>
                  </a:cubicBezTo>
                  <a:cubicBezTo>
                    <a:pt x="4043" y="1584"/>
                    <a:pt x="3356" y="1518"/>
                    <a:pt x="2663" y="1497"/>
                  </a:cubicBezTo>
                  <a:cubicBezTo>
                    <a:pt x="2568" y="1494"/>
                    <a:pt x="2474" y="1492"/>
                    <a:pt x="2380" y="1492"/>
                  </a:cubicBezTo>
                  <a:cubicBezTo>
                    <a:pt x="1566" y="1492"/>
                    <a:pt x="763" y="1605"/>
                    <a:pt x="1" y="1875"/>
                  </a:cubicBezTo>
                  <a:cubicBezTo>
                    <a:pt x="13" y="1908"/>
                    <a:pt x="21" y="1926"/>
                    <a:pt x="21" y="1926"/>
                  </a:cubicBezTo>
                  <a:cubicBezTo>
                    <a:pt x="92" y="2150"/>
                    <a:pt x="294" y="2227"/>
                    <a:pt x="559" y="2227"/>
                  </a:cubicBezTo>
                  <a:cubicBezTo>
                    <a:pt x="1010" y="2227"/>
                    <a:pt x="1641" y="2005"/>
                    <a:pt x="2108" y="1914"/>
                  </a:cubicBezTo>
                  <a:cubicBezTo>
                    <a:pt x="2208" y="1894"/>
                    <a:pt x="2345" y="1886"/>
                    <a:pt x="2508" y="1886"/>
                  </a:cubicBezTo>
                  <a:cubicBezTo>
                    <a:pt x="3545" y="1886"/>
                    <a:pt x="5608" y="2231"/>
                    <a:pt x="5608" y="2231"/>
                  </a:cubicBezTo>
                  <a:cubicBezTo>
                    <a:pt x="7826" y="1971"/>
                    <a:pt x="8915" y="427"/>
                    <a:pt x="8915" y="427"/>
                  </a:cubicBezTo>
                  <a:cubicBezTo>
                    <a:pt x="8984" y="271"/>
                    <a:pt x="9024" y="128"/>
                    <a:pt x="90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636;p24">
              <a:extLst>
                <a:ext uri="{FF2B5EF4-FFF2-40B4-BE49-F238E27FC236}">
                  <a16:creationId xmlns:a16="http://schemas.microsoft.com/office/drawing/2014/main" id="{3E23BC0B-A3E9-CC8F-A2ED-49235E822967}"/>
                </a:ext>
              </a:extLst>
            </p:cNvPr>
            <p:cNvSpPr/>
            <p:nvPr/>
          </p:nvSpPr>
          <p:spPr>
            <a:xfrm>
              <a:off x="5951600" y="2893900"/>
              <a:ext cx="231200" cy="60050"/>
            </a:xfrm>
            <a:custGeom>
              <a:avLst/>
              <a:gdLst/>
              <a:ahLst/>
              <a:cxnLst/>
              <a:rect l="l" t="t" r="r" b="b"/>
              <a:pathLst>
                <a:path w="9248" h="2402" extrusionOk="0">
                  <a:moveTo>
                    <a:pt x="2986" y="1"/>
                  </a:moveTo>
                  <a:cubicBezTo>
                    <a:pt x="2970" y="1"/>
                    <a:pt x="2954" y="15"/>
                    <a:pt x="2947" y="31"/>
                  </a:cubicBezTo>
                  <a:cubicBezTo>
                    <a:pt x="2313" y="1368"/>
                    <a:pt x="1010" y="1536"/>
                    <a:pt x="396" y="1536"/>
                  </a:cubicBezTo>
                  <a:cubicBezTo>
                    <a:pt x="195" y="1536"/>
                    <a:pt x="68" y="1518"/>
                    <a:pt x="63" y="1517"/>
                  </a:cubicBezTo>
                  <a:cubicBezTo>
                    <a:pt x="60" y="1517"/>
                    <a:pt x="58" y="1517"/>
                    <a:pt x="55" y="1517"/>
                  </a:cubicBezTo>
                  <a:cubicBezTo>
                    <a:pt x="29" y="1517"/>
                    <a:pt x="10" y="1534"/>
                    <a:pt x="6" y="1560"/>
                  </a:cubicBezTo>
                  <a:cubicBezTo>
                    <a:pt x="0" y="1586"/>
                    <a:pt x="21" y="1613"/>
                    <a:pt x="47" y="1617"/>
                  </a:cubicBezTo>
                  <a:cubicBezTo>
                    <a:pt x="53" y="1617"/>
                    <a:pt x="184" y="1636"/>
                    <a:pt x="391" y="1636"/>
                  </a:cubicBezTo>
                  <a:cubicBezTo>
                    <a:pt x="1022" y="1636"/>
                    <a:pt x="2358" y="1466"/>
                    <a:pt x="3022" y="104"/>
                  </a:cubicBezTo>
                  <a:cubicBezTo>
                    <a:pt x="3220" y="118"/>
                    <a:pt x="4259" y="208"/>
                    <a:pt x="5046" y="468"/>
                  </a:cubicBezTo>
                  <a:cubicBezTo>
                    <a:pt x="5066" y="470"/>
                    <a:pt x="6976" y="753"/>
                    <a:pt x="7682" y="810"/>
                  </a:cubicBezTo>
                  <a:cubicBezTo>
                    <a:pt x="7692" y="810"/>
                    <a:pt x="8629" y="903"/>
                    <a:pt x="8975" y="1448"/>
                  </a:cubicBezTo>
                  <a:cubicBezTo>
                    <a:pt x="9130" y="1690"/>
                    <a:pt x="9144" y="1987"/>
                    <a:pt x="9020" y="2335"/>
                  </a:cubicBezTo>
                  <a:cubicBezTo>
                    <a:pt x="9010" y="2361"/>
                    <a:pt x="9024" y="2390"/>
                    <a:pt x="9050" y="2400"/>
                  </a:cubicBezTo>
                  <a:cubicBezTo>
                    <a:pt x="9054" y="2402"/>
                    <a:pt x="9060" y="2402"/>
                    <a:pt x="9067" y="2402"/>
                  </a:cubicBezTo>
                  <a:cubicBezTo>
                    <a:pt x="9087" y="2402"/>
                    <a:pt x="9105" y="2390"/>
                    <a:pt x="9113" y="2369"/>
                  </a:cubicBezTo>
                  <a:cubicBezTo>
                    <a:pt x="9248" y="1991"/>
                    <a:pt x="9229" y="1662"/>
                    <a:pt x="9058" y="1393"/>
                  </a:cubicBezTo>
                  <a:cubicBezTo>
                    <a:pt x="8686" y="810"/>
                    <a:pt x="7730" y="714"/>
                    <a:pt x="7690" y="710"/>
                  </a:cubicBezTo>
                  <a:cubicBezTo>
                    <a:pt x="6986" y="653"/>
                    <a:pt x="5080" y="370"/>
                    <a:pt x="5070" y="370"/>
                  </a:cubicBezTo>
                  <a:cubicBezTo>
                    <a:pt x="4196" y="81"/>
                    <a:pt x="3006" y="2"/>
                    <a:pt x="2994" y="2"/>
                  </a:cubicBezTo>
                  <a:cubicBezTo>
                    <a:pt x="2991" y="1"/>
                    <a:pt x="2988" y="1"/>
                    <a:pt x="29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637;p24">
              <a:extLst>
                <a:ext uri="{FF2B5EF4-FFF2-40B4-BE49-F238E27FC236}">
                  <a16:creationId xmlns:a16="http://schemas.microsoft.com/office/drawing/2014/main" id="{AC1848EF-83F2-A11E-D2DC-0222EEC6C412}"/>
                </a:ext>
              </a:extLst>
            </p:cNvPr>
            <p:cNvSpPr/>
            <p:nvPr/>
          </p:nvSpPr>
          <p:spPr>
            <a:xfrm>
              <a:off x="5955925" y="2940050"/>
              <a:ext cx="223975" cy="64450"/>
            </a:xfrm>
            <a:custGeom>
              <a:avLst/>
              <a:gdLst/>
              <a:ahLst/>
              <a:cxnLst/>
              <a:rect l="l" t="t" r="r" b="b"/>
              <a:pathLst>
                <a:path w="8959" h="2578" extrusionOk="0">
                  <a:moveTo>
                    <a:pt x="8959" y="1"/>
                  </a:moveTo>
                  <a:cubicBezTo>
                    <a:pt x="8172" y="1292"/>
                    <a:pt x="5947" y="1742"/>
                    <a:pt x="5947" y="1742"/>
                  </a:cubicBezTo>
                  <a:lnTo>
                    <a:pt x="1708" y="1658"/>
                  </a:lnTo>
                  <a:lnTo>
                    <a:pt x="0" y="2004"/>
                  </a:lnTo>
                  <a:lnTo>
                    <a:pt x="230" y="2577"/>
                  </a:lnTo>
                  <a:lnTo>
                    <a:pt x="2089" y="1992"/>
                  </a:lnTo>
                  <a:lnTo>
                    <a:pt x="5674" y="2384"/>
                  </a:lnTo>
                  <a:cubicBezTo>
                    <a:pt x="5674" y="2384"/>
                    <a:pt x="7769" y="2067"/>
                    <a:pt x="8664" y="887"/>
                  </a:cubicBezTo>
                  <a:lnTo>
                    <a:pt x="89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638;p24">
              <a:extLst>
                <a:ext uri="{FF2B5EF4-FFF2-40B4-BE49-F238E27FC236}">
                  <a16:creationId xmlns:a16="http://schemas.microsoft.com/office/drawing/2014/main" id="{CEF5EF3F-483D-F7FF-B42D-D44D055F19E7}"/>
                </a:ext>
              </a:extLst>
            </p:cNvPr>
            <p:cNvSpPr/>
            <p:nvPr/>
          </p:nvSpPr>
          <p:spPr>
            <a:xfrm>
              <a:off x="6063400" y="2914650"/>
              <a:ext cx="24475" cy="29000"/>
            </a:xfrm>
            <a:custGeom>
              <a:avLst/>
              <a:gdLst/>
              <a:ahLst/>
              <a:cxnLst/>
              <a:rect l="l" t="t" r="r" b="b"/>
              <a:pathLst>
                <a:path w="979" h="1160" extrusionOk="0">
                  <a:moveTo>
                    <a:pt x="918" y="1"/>
                  </a:moveTo>
                  <a:cubicBezTo>
                    <a:pt x="912" y="1"/>
                    <a:pt x="906" y="2"/>
                    <a:pt x="899" y="4"/>
                  </a:cubicBezTo>
                  <a:cubicBezTo>
                    <a:pt x="867" y="16"/>
                    <a:pt x="94" y="307"/>
                    <a:pt x="2" y="1098"/>
                  </a:cubicBezTo>
                  <a:cubicBezTo>
                    <a:pt x="0" y="1129"/>
                    <a:pt x="21" y="1155"/>
                    <a:pt x="51" y="1159"/>
                  </a:cubicBezTo>
                  <a:lnTo>
                    <a:pt x="57" y="1159"/>
                  </a:lnTo>
                  <a:cubicBezTo>
                    <a:pt x="84" y="1159"/>
                    <a:pt x="106" y="1139"/>
                    <a:pt x="110" y="1112"/>
                  </a:cubicBezTo>
                  <a:cubicBezTo>
                    <a:pt x="194" y="386"/>
                    <a:pt x="930" y="108"/>
                    <a:pt x="938" y="104"/>
                  </a:cubicBezTo>
                  <a:cubicBezTo>
                    <a:pt x="964" y="93"/>
                    <a:pt x="979" y="63"/>
                    <a:pt x="968" y="34"/>
                  </a:cubicBezTo>
                  <a:cubicBezTo>
                    <a:pt x="960" y="14"/>
                    <a:pt x="940" y="1"/>
                    <a:pt x="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639;p24">
              <a:extLst>
                <a:ext uri="{FF2B5EF4-FFF2-40B4-BE49-F238E27FC236}">
                  <a16:creationId xmlns:a16="http://schemas.microsoft.com/office/drawing/2014/main" id="{A8B435F0-7B69-410A-2086-7E520F7E5F01}"/>
                </a:ext>
              </a:extLst>
            </p:cNvPr>
            <p:cNvSpPr/>
            <p:nvPr/>
          </p:nvSpPr>
          <p:spPr>
            <a:xfrm>
              <a:off x="6044175" y="2907250"/>
              <a:ext cx="24525" cy="29025"/>
            </a:xfrm>
            <a:custGeom>
              <a:avLst/>
              <a:gdLst/>
              <a:ahLst/>
              <a:cxnLst/>
              <a:rect l="l" t="t" r="r" b="b"/>
              <a:pathLst>
                <a:path w="981" h="1161" extrusionOk="0">
                  <a:moveTo>
                    <a:pt x="921" y="1"/>
                  </a:moveTo>
                  <a:cubicBezTo>
                    <a:pt x="915" y="1"/>
                    <a:pt x="908" y="2"/>
                    <a:pt x="902" y="5"/>
                  </a:cubicBezTo>
                  <a:cubicBezTo>
                    <a:pt x="869" y="15"/>
                    <a:pt x="96" y="308"/>
                    <a:pt x="5" y="1099"/>
                  </a:cubicBezTo>
                  <a:cubicBezTo>
                    <a:pt x="1" y="1130"/>
                    <a:pt x="23" y="1156"/>
                    <a:pt x="51" y="1158"/>
                  </a:cubicBezTo>
                  <a:cubicBezTo>
                    <a:pt x="54" y="1160"/>
                    <a:pt x="56" y="1160"/>
                    <a:pt x="58" y="1160"/>
                  </a:cubicBezTo>
                  <a:cubicBezTo>
                    <a:pt x="84" y="1160"/>
                    <a:pt x="108" y="1140"/>
                    <a:pt x="110" y="1111"/>
                  </a:cubicBezTo>
                  <a:cubicBezTo>
                    <a:pt x="196" y="387"/>
                    <a:pt x="930" y="107"/>
                    <a:pt x="938" y="105"/>
                  </a:cubicBezTo>
                  <a:cubicBezTo>
                    <a:pt x="967" y="95"/>
                    <a:pt x="981" y="64"/>
                    <a:pt x="971" y="36"/>
                  </a:cubicBezTo>
                  <a:cubicBezTo>
                    <a:pt x="963" y="15"/>
                    <a:pt x="943" y="1"/>
                    <a:pt x="9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640;p24">
              <a:extLst>
                <a:ext uri="{FF2B5EF4-FFF2-40B4-BE49-F238E27FC236}">
                  <a16:creationId xmlns:a16="http://schemas.microsoft.com/office/drawing/2014/main" id="{E30910FC-D14D-324E-6839-506CA3B57C54}"/>
                </a:ext>
              </a:extLst>
            </p:cNvPr>
            <p:cNvSpPr/>
            <p:nvPr/>
          </p:nvSpPr>
          <p:spPr>
            <a:xfrm>
              <a:off x="5950125" y="2923975"/>
              <a:ext cx="72075" cy="54650"/>
            </a:xfrm>
            <a:custGeom>
              <a:avLst/>
              <a:gdLst/>
              <a:ahLst/>
              <a:cxnLst/>
              <a:rect l="l" t="t" r="r" b="b"/>
              <a:pathLst>
                <a:path w="2883" h="2186" extrusionOk="0">
                  <a:moveTo>
                    <a:pt x="2821" y="1"/>
                  </a:moveTo>
                  <a:cubicBezTo>
                    <a:pt x="2809" y="1"/>
                    <a:pt x="2797" y="5"/>
                    <a:pt x="2786" y="13"/>
                  </a:cubicBezTo>
                  <a:cubicBezTo>
                    <a:pt x="1913" y="741"/>
                    <a:pt x="1136" y="892"/>
                    <a:pt x="641" y="892"/>
                  </a:cubicBezTo>
                  <a:cubicBezTo>
                    <a:pt x="289" y="892"/>
                    <a:pt x="79" y="816"/>
                    <a:pt x="73" y="815"/>
                  </a:cubicBezTo>
                  <a:cubicBezTo>
                    <a:pt x="68" y="812"/>
                    <a:pt x="61" y="810"/>
                    <a:pt x="54" y="810"/>
                  </a:cubicBezTo>
                  <a:cubicBezTo>
                    <a:pt x="43" y="810"/>
                    <a:pt x="32" y="814"/>
                    <a:pt x="23" y="821"/>
                  </a:cubicBezTo>
                  <a:cubicBezTo>
                    <a:pt x="8" y="831"/>
                    <a:pt x="0" y="847"/>
                    <a:pt x="0" y="865"/>
                  </a:cubicBezTo>
                  <a:lnTo>
                    <a:pt x="49" y="2132"/>
                  </a:lnTo>
                  <a:cubicBezTo>
                    <a:pt x="51" y="2161"/>
                    <a:pt x="73" y="2185"/>
                    <a:pt x="102" y="2185"/>
                  </a:cubicBezTo>
                  <a:lnTo>
                    <a:pt x="104" y="2185"/>
                  </a:lnTo>
                  <a:cubicBezTo>
                    <a:pt x="135" y="2183"/>
                    <a:pt x="157" y="2159"/>
                    <a:pt x="157" y="2128"/>
                  </a:cubicBezTo>
                  <a:lnTo>
                    <a:pt x="110" y="939"/>
                  </a:lnTo>
                  <a:lnTo>
                    <a:pt x="110" y="939"/>
                  </a:lnTo>
                  <a:cubicBezTo>
                    <a:pt x="208" y="966"/>
                    <a:pt x="395" y="1005"/>
                    <a:pt x="650" y="1005"/>
                  </a:cubicBezTo>
                  <a:cubicBezTo>
                    <a:pt x="1164" y="1005"/>
                    <a:pt x="1955" y="844"/>
                    <a:pt x="2856" y="95"/>
                  </a:cubicBezTo>
                  <a:cubicBezTo>
                    <a:pt x="2878" y="76"/>
                    <a:pt x="2882" y="42"/>
                    <a:pt x="2862" y="19"/>
                  </a:cubicBezTo>
                  <a:cubicBezTo>
                    <a:pt x="2852" y="7"/>
                    <a:pt x="2837" y="1"/>
                    <a:pt x="28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641;p24">
              <a:extLst>
                <a:ext uri="{FF2B5EF4-FFF2-40B4-BE49-F238E27FC236}">
                  <a16:creationId xmlns:a16="http://schemas.microsoft.com/office/drawing/2014/main" id="{E7EA954F-B1ED-2C30-2475-4C63086C7BDE}"/>
                </a:ext>
              </a:extLst>
            </p:cNvPr>
            <p:cNvSpPr/>
            <p:nvPr/>
          </p:nvSpPr>
          <p:spPr>
            <a:xfrm>
              <a:off x="5978850" y="2859150"/>
              <a:ext cx="40600" cy="36450"/>
            </a:xfrm>
            <a:custGeom>
              <a:avLst/>
              <a:gdLst/>
              <a:ahLst/>
              <a:cxnLst/>
              <a:rect l="l" t="t" r="r" b="b"/>
              <a:pathLst>
                <a:path w="1624" h="1458" extrusionOk="0">
                  <a:moveTo>
                    <a:pt x="57" y="0"/>
                  </a:moveTo>
                  <a:cubicBezTo>
                    <a:pt x="49" y="0"/>
                    <a:pt x="42" y="2"/>
                    <a:pt x="35" y="5"/>
                  </a:cubicBezTo>
                  <a:cubicBezTo>
                    <a:pt x="8" y="17"/>
                    <a:pt x="0" y="48"/>
                    <a:pt x="13" y="72"/>
                  </a:cubicBezTo>
                  <a:lnTo>
                    <a:pt x="472" y="975"/>
                  </a:lnTo>
                  <a:cubicBezTo>
                    <a:pt x="478" y="985"/>
                    <a:pt x="486" y="994"/>
                    <a:pt x="497" y="998"/>
                  </a:cubicBezTo>
                  <a:lnTo>
                    <a:pt x="1548" y="1453"/>
                  </a:lnTo>
                  <a:cubicBezTo>
                    <a:pt x="1554" y="1455"/>
                    <a:pt x="1560" y="1457"/>
                    <a:pt x="1566" y="1457"/>
                  </a:cubicBezTo>
                  <a:cubicBezTo>
                    <a:pt x="1587" y="1457"/>
                    <a:pt x="1605" y="1447"/>
                    <a:pt x="1613" y="1429"/>
                  </a:cubicBezTo>
                  <a:cubicBezTo>
                    <a:pt x="1623" y="1402"/>
                    <a:pt x="1613" y="1374"/>
                    <a:pt x="1587" y="1362"/>
                  </a:cubicBezTo>
                  <a:lnTo>
                    <a:pt x="553" y="914"/>
                  </a:lnTo>
                  <a:lnTo>
                    <a:pt x="102" y="28"/>
                  </a:lnTo>
                  <a:cubicBezTo>
                    <a:pt x="92" y="10"/>
                    <a:pt x="75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642;p24">
              <a:extLst>
                <a:ext uri="{FF2B5EF4-FFF2-40B4-BE49-F238E27FC236}">
                  <a16:creationId xmlns:a16="http://schemas.microsoft.com/office/drawing/2014/main" id="{F05087FC-764F-902F-92C2-E30EDC798218}"/>
                </a:ext>
              </a:extLst>
            </p:cNvPr>
            <p:cNvSpPr/>
            <p:nvPr/>
          </p:nvSpPr>
          <p:spPr>
            <a:xfrm>
              <a:off x="5949250" y="2881675"/>
              <a:ext cx="43950" cy="17425"/>
            </a:xfrm>
            <a:custGeom>
              <a:avLst/>
              <a:gdLst/>
              <a:ahLst/>
              <a:cxnLst/>
              <a:rect l="l" t="t" r="r" b="b"/>
              <a:pathLst>
                <a:path w="1758" h="697" extrusionOk="0">
                  <a:moveTo>
                    <a:pt x="1700" y="1"/>
                  </a:moveTo>
                  <a:cubicBezTo>
                    <a:pt x="1695" y="1"/>
                    <a:pt x="1690" y="1"/>
                    <a:pt x="1685" y="3"/>
                  </a:cubicBezTo>
                  <a:lnTo>
                    <a:pt x="39" y="599"/>
                  </a:lnTo>
                  <a:cubicBezTo>
                    <a:pt x="13" y="607"/>
                    <a:pt x="1" y="636"/>
                    <a:pt x="9" y="662"/>
                  </a:cubicBezTo>
                  <a:cubicBezTo>
                    <a:pt x="17" y="682"/>
                    <a:pt x="37" y="697"/>
                    <a:pt x="58" y="697"/>
                  </a:cubicBezTo>
                  <a:cubicBezTo>
                    <a:pt x="62" y="697"/>
                    <a:pt x="68" y="695"/>
                    <a:pt x="74" y="693"/>
                  </a:cubicBezTo>
                  <a:lnTo>
                    <a:pt x="1717" y="99"/>
                  </a:lnTo>
                  <a:cubicBezTo>
                    <a:pt x="1744" y="89"/>
                    <a:pt x="1758" y="60"/>
                    <a:pt x="1748" y="34"/>
                  </a:cubicBezTo>
                  <a:cubicBezTo>
                    <a:pt x="1741" y="13"/>
                    <a:pt x="1721" y="1"/>
                    <a:pt x="17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643;p24">
              <a:extLst>
                <a:ext uri="{FF2B5EF4-FFF2-40B4-BE49-F238E27FC236}">
                  <a16:creationId xmlns:a16="http://schemas.microsoft.com/office/drawing/2014/main" id="{58A30D94-2C26-4ABB-4E6E-A976CC359891}"/>
                </a:ext>
              </a:extLst>
            </p:cNvPr>
            <p:cNvSpPr/>
            <p:nvPr/>
          </p:nvSpPr>
          <p:spPr>
            <a:xfrm>
              <a:off x="5940875" y="2877275"/>
              <a:ext cx="14200" cy="49025"/>
            </a:xfrm>
            <a:custGeom>
              <a:avLst/>
              <a:gdLst/>
              <a:ahLst/>
              <a:cxnLst/>
              <a:rect l="l" t="t" r="r" b="b"/>
              <a:pathLst>
                <a:path w="568" h="1961" extrusionOk="0">
                  <a:moveTo>
                    <a:pt x="56" y="0"/>
                  </a:moveTo>
                  <a:cubicBezTo>
                    <a:pt x="50" y="0"/>
                    <a:pt x="43" y="2"/>
                    <a:pt x="37" y="4"/>
                  </a:cubicBezTo>
                  <a:cubicBezTo>
                    <a:pt x="10" y="16"/>
                    <a:pt x="0" y="47"/>
                    <a:pt x="12" y="71"/>
                  </a:cubicBezTo>
                  <a:cubicBezTo>
                    <a:pt x="16" y="81"/>
                    <a:pt x="441" y="978"/>
                    <a:pt x="466" y="1912"/>
                  </a:cubicBezTo>
                  <a:cubicBezTo>
                    <a:pt x="468" y="1940"/>
                    <a:pt x="490" y="1961"/>
                    <a:pt x="517" y="1961"/>
                  </a:cubicBezTo>
                  <a:lnTo>
                    <a:pt x="519" y="1961"/>
                  </a:lnTo>
                  <a:cubicBezTo>
                    <a:pt x="545" y="1961"/>
                    <a:pt x="568" y="1938"/>
                    <a:pt x="568" y="1910"/>
                  </a:cubicBezTo>
                  <a:cubicBezTo>
                    <a:pt x="541" y="954"/>
                    <a:pt x="108" y="39"/>
                    <a:pt x="102" y="29"/>
                  </a:cubicBezTo>
                  <a:cubicBezTo>
                    <a:pt x="93" y="11"/>
                    <a:pt x="75" y="0"/>
                    <a:pt x="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644;p24">
              <a:extLst>
                <a:ext uri="{FF2B5EF4-FFF2-40B4-BE49-F238E27FC236}">
                  <a16:creationId xmlns:a16="http://schemas.microsoft.com/office/drawing/2014/main" id="{8EE02F87-E2E1-E05A-A937-0A737A4EB14A}"/>
                </a:ext>
              </a:extLst>
            </p:cNvPr>
            <p:cNvSpPr/>
            <p:nvPr/>
          </p:nvSpPr>
          <p:spPr>
            <a:xfrm>
              <a:off x="5218200" y="1909675"/>
              <a:ext cx="787975" cy="1056550"/>
            </a:xfrm>
            <a:custGeom>
              <a:avLst/>
              <a:gdLst/>
              <a:ahLst/>
              <a:cxnLst/>
              <a:rect l="l" t="t" r="r" b="b"/>
              <a:pathLst>
                <a:path w="31519" h="42262" extrusionOk="0">
                  <a:moveTo>
                    <a:pt x="13130" y="0"/>
                  </a:moveTo>
                  <a:lnTo>
                    <a:pt x="0" y="6016"/>
                  </a:lnTo>
                  <a:cubicBezTo>
                    <a:pt x="647" y="8237"/>
                    <a:pt x="10669" y="24735"/>
                    <a:pt x="10669" y="24735"/>
                  </a:cubicBezTo>
                  <a:lnTo>
                    <a:pt x="21629" y="42261"/>
                  </a:lnTo>
                  <a:lnTo>
                    <a:pt x="24744" y="40772"/>
                  </a:lnTo>
                  <a:lnTo>
                    <a:pt x="17439" y="24391"/>
                  </a:lnTo>
                  <a:lnTo>
                    <a:pt x="12162" y="13498"/>
                  </a:lnTo>
                  <a:lnTo>
                    <a:pt x="18718" y="24065"/>
                  </a:lnTo>
                  <a:cubicBezTo>
                    <a:pt x="19320" y="25743"/>
                    <a:pt x="28014" y="39208"/>
                    <a:pt x="28014" y="39208"/>
                  </a:cubicBezTo>
                  <a:lnTo>
                    <a:pt x="31518" y="37535"/>
                  </a:lnTo>
                  <a:lnTo>
                    <a:pt x="22584" y="18847"/>
                  </a:lnTo>
                  <a:cubicBezTo>
                    <a:pt x="16654" y="7238"/>
                    <a:pt x="13130" y="0"/>
                    <a:pt x="13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645;p24">
              <a:extLst>
                <a:ext uri="{FF2B5EF4-FFF2-40B4-BE49-F238E27FC236}">
                  <a16:creationId xmlns:a16="http://schemas.microsoft.com/office/drawing/2014/main" id="{D2F3C653-2B28-D0F0-DAC4-C8735263D5F4}"/>
                </a:ext>
              </a:extLst>
            </p:cNvPr>
            <p:cNvSpPr/>
            <p:nvPr/>
          </p:nvSpPr>
          <p:spPr>
            <a:xfrm>
              <a:off x="5218650" y="1909525"/>
              <a:ext cx="337350" cy="187175"/>
            </a:xfrm>
            <a:custGeom>
              <a:avLst/>
              <a:gdLst/>
              <a:ahLst/>
              <a:cxnLst/>
              <a:rect l="l" t="t" r="r" b="b"/>
              <a:pathLst>
                <a:path w="13494" h="7487" extrusionOk="0">
                  <a:moveTo>
                    <a:pt x="13077" y="0"/>
                  </a:moveTo>
                  <a:cubicBezTo>
                    <a:pt x="11765" y="556"/>
                    <a:pt x="0" y="6156"/>
                    <a:pt x="0" y="6156"/>
                  </a:cubicBezTo>
                  <a:lnTo>
                    <a:pt x="446" y="7043"/>
                  </a:lnTo>
                  <a:lnTo>
                    <a:pt x="1017" y="7486"/>
                  </a:lnTo>
                  <a:cubicBezTo>
                    <a:pt x="2864" y="6246"/>
                    <a:pt x="13494" y="1021"/>
                    <a:pt x="13494" y="1021"/>
                  </a:cubicBezTo>
                  <a:lnTo>
                    <a:pt x="1307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646;p24">
              <a:extLst>
                <a:ext uri="{FF2B5EF4-FFF2-40B4-BE49-F238E27FC236}">
                  <a16:creationId xmlns:a16="http://schemas.microsoft.com/office/drawing/2014/main" id="{F05488A7-3D46-3955-BFFD-8294953FABDF}"/>
                </a:ext>
              </a:extLst>
            </p:cNvPr>
            <p:cNvSpPr/>
            <p:nvPr/>
          </p:nvSpPr>
          <p:spPr>
            <a:xfrm>
              <a:off x="5244775" y="2048475"/>
              <a:ext cx="32875" cy="39925"/>
            </a:xfrm>
            <a:custGeom>
              <a:avLst/>
              <a:gdLst/>
              <a:ahLst/>
              <a:cxnLst/>
              <a:rect l="l" t="t" r="r" b="b"/>
              <a:pathLst>
                <a:path w="1315" h="1597" extrusionOk="0">
                  <a:moveTo>
                    <a:pt x="556" y="1"/>
                  </a:moveTo>
                  <a:lnTo>
                    <a:pt x="1" y="338"/>
                  </a:lnTo>
                  <a:lnTo>
                    <a:pt x="818" y="1597"/>
                  </a:lnTo>
                  <a:lnTo>
                    <a:pt x="1314" y="1288"/>
                  </a:lnTo>
                  <a:cubicBezTo>
                    <a:pt x="712" y="930"/>
                    <a:pt x="556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647;p24">
              <a:extLst>
                <a:ext uri="{FF2B5EF4-FFF2-40B4-BE49-F238E27FC236}">
                  <a16:creationId xmlns:a16="http://schemas.microsoft.com/office/drawing/2014/main" id="{EB7B4E62-2859-9641-DEF9-BBB17EE6E2FA}"/>
                </a:ext>
              </a:extLst>
            </p:cNvPr>
            <p:cNvSpPr/>
            <p:nvPr/>
          </p:nvSpPr>
          <p:spPr>
            <a:xfrm>
              <a:off x="5291550" y="2026150"/>
              <a:ext cx="27800" cy="35475"/>
            </a:xfrm>
            <a:custGeom>
              <a:avLst/>
              <a:gdLst/>
              <a:ahLst/>
              <a:cxnLst/>
              <a:rect l="l" t="t" r="r" b="b"/>
              <a:pathLst>
                <a:path w="1112" h="1419" extrusionOk="0">
                  <a:moveTo>
                    <a:pt x="554" y="1"/>
                  </a:moveTo>
                  <a:lnTo>
                    <a:pt x="1" y="192"/>
                  </a:lnTo>
                  <a:lnTo>
                    <a:pt x="586" y="1418"/>
                  </a:lnTo>
                  <a:lnTo>
                    <a:pt x="1111" y="1168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648;p24">
              <a:extLst>
                <a:ext uri="{FF2B5EF4-FFF2-40B4-BE49-F238E27FC236}">
                  <a16:creationId xmlns:a16="http://schemas.microsoft.com/office/drawing/2014/main" id="{F9D02B69-8BD0-CCC4-82B4-BD0A8E44B925}"/>
                </a:ext>
              </a:extLst>
            </p:cNvPr>
            <p:cNvSpPr/>
            <p:nvPr/>
          </p:nvSpPr>
          <p:spPr>
            <a:xfrm>
              <a:off x="5405450" y="1968100"/>
              <a:ext cx="24925" cy="37650"/>
            </a:xfrm>
            <a:custGeom>
              <a:avLst/>
              <a:gdLst/>
              <a:ahLst/>
              <a:cxnLst/>
              <a:rect l="l" t="t" r="r" b="b"/>
              <a:pathLst>
                <a:path w="997" h="1506" extrusionOk="0">
                  <a:moveTo>
                    <a:pt x="555" y="0"/>
                  </a:moveTo>
                  <a:lnTo>
                    <a:pt x="0" y="338"/>
                  </a:lnTo>
                  <a:lnTo>
                    <a:pt x="557" y="1505"/>
                  </a:lnTo>
                  <a:lnTo>
                    <a:pt x="997" y="1222"/>
                  </a:lnTo>
                  <a:cubicBezTo>
                    <a:pt x="997" y="1222"/>
                    <a:pt x="781" y="322"/>
                    <a:pt x="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649;p24">
              <a:extLst>
                <a:ext uri="{FF2B5EF4-FFF2-40B4-BE49-F238E27FC236}">
                  <a16:creationId xmlns:a16="http://schemas.microsoft.com/office/drawing/2014/main" id="{F1CD859A-7AB1-46F2-71B4-29EC670F569A}"/>
                </a:ext>
              </a:extLst>
            </p:cNvPr>
            <p:cNvSpPr/>
            <p:nvPr/>
          </p:nvSpPr>
          <p:spPr>
            <a:xfrm>
              <a:off x="5491575" y="1927675"/>
              <a:ext cx="27925" cy="36125"/>
            </a:xfrm>
            <a:custGeom>
              <a:avLst/>
              <a:gdLst/>
              <a:ahLst/>
              <a:cxnLst/>
              <a:rect l="l" t="t" r="r" b="b"/>
              <a:pathLst>
                <a:path w="1117" h="1445" extrusionOk="0">
                  <a:moveTo>
                    <a:pt x="643" y="0"/>
                  </a:moveTo>
                  <a:lnTo>
                    <a:pt x="0" y="308"/>
                  </a:lnTo>
                  <a:lnTo>
                    <a:pt x="472" y="1444"/>
                  </a:lnTo>
                  <a:lnTo>
                    <a:pt x="1082" y="1369"/>
                  </a:lnTo>
                  <a:cubicBezTo>
                    <a:pt x="1117" y="993"/>
                    <a:pt x="643" y="0"/>
                    <a:pt x="6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650;p24">
              <a:extLst>
                <a:ext uri="{FF2B5EF4-FFF2-40B4-BE49-F238E27FC236}">
                  <a16:creationId xmlns:a16="http://schemas.microsoft.com/office/drawing/2014/main" id="{94ECAC63-5D48-51DA-B1A6-60CFD0CC1721}"/>
                </a:ext>
              </a:extLst>
            </p:cNvPr>
            <p:cNvSpPr/>
            <p:nvPr/>
          </p:nvSpPr>
          <p:spPr>
            <a:xfrm>
              <a:off x="5571650" y="1957975"/>
              <a:ext cx="205175" cy="413475"/>
            </a:xfrm>
            <a:custGeom>
              <a:avLst/>
              <a:gdLst/>
              <a:ahLst/>
              <a:cxnLst/>
              <a:rect l="l" t="t" r="r" b="b"/>
              <a:pathLst>
                <a:path w="8207" h="16539" extrusionOk="0">
                  <a:moveTo>
                    <a:pt x="61" y="1"/>
                  </a:moveTo>
                  <a:cubicBezTo>
                    <a:pt x="53" y="1"/>
                    <a:pt x="45" y="3"/>
                    <a:pt x="37" y="7"/>
                  </a:cubicBezTo>
                  <a:cubicBezTo>
                    <a:pt x="11" y="19"/>
                    <a:pt x="0" y="51"/>
                    <a:pt x="15" y="78"/>
                  </a:cubicBezTo>
                  <a:cubicBezTo>
                    <a:pt x="61" y="173"/>
                    <a:pt x="4861" y="9734"/>
                    <a:pt x="8097" y="16508"/>
                  </a:cubicBezTo>
                  <a:cubicBezTo>
                    <a:pt x="8107" y="16526"/>
                    <a:pt x="8125" y="16537"/>
                    <a:pt x="8145" y="16537"/>
                  </a:cubicBezTo>
                  <a:lnTo>
                    <a:pt x="8145" y="16539"/>
                  </a:lnTo>
                  <a:cubicBezTo>
                    <a:pt x="8154" y="16539"/>
                    <a:pt x="8162" y="16537"/>
                    <a:pt x="8168" y="16533"/>
                  </a:cubicBezTo>
                  <a:cubicBezTo>
                    <a:pt x="8194" y="16520"/>
                    <a:pt x="8206" y="16488"/>
                    <a:pt x="8194" y="16461"/>
                  </a:cubicBezTo>
                  <a:cubicBezTo>
                    <a:pt x="4957" y="9687"/>
                    <a:pt x="157" y="127"/>
                    <a:pt x="110" y="31"/>
                  </a:cubicBezTo>
                  <a:cubicBezTo>
                    <a:pt x="100" y="12"/>
                    <a:pt x="81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651;p24">
              <a:extLst>
                <a:ext uri="{FF2B5EF4-FFF2-40B4-BE49-F238E27FC236}">
                  <a16:creationId xmlns:a16="http://schemas.microsoft.com/office/drawing/2014/main" id="{B14483AA-6FC0-5F49-8353-D040CF1058C5}"/>
                </a:ext>
              </a:extLst>
            </p:cNvPr>
            <p:cNvSpPr/>
            <p:nvPr/>
          </p:nvSpPr>
          <p:spPr>
            <a:xfrm>
              <a:off x="5784975" y="2387300"/>
              <a:ext cx="213475" cy="437775"/>
            </a:xfrm>
            <a:custGeom>
              <a:avLst/>
              <a:gdLst/>
              <a:ahLst/>
              <a:cxnLst/>
              <a:rect l="l" t="t" r="r" b="b"/>
              <a:pathLst>
                <a:path w="8539" h="17511" extrusionOk="0">
                  <a:moveTo>
                    <a:pt x="61" y="0"/>
                  </a:moveTo>
                  <a:cubicBezTo>
                    <a:pt x="54" y="0"/>
                    <a:pt x="46" y="2"/>
                    <a:pt x="39" y="4"/>
                  </a:cubicBezTo>
                  <a:cubicBezTo>
                    <a:pt x="13" y="19"/>
                    <a:pt x="1" y="49"/>
                    <a:pt x="15" y="75"/>
                  </a:cubicBezTo>
                  <a:lnTo>
                    <a:pt x="8431" y="17480"/>
                  </a:lnTo>
                  <a:cubicBezTo>
                    <a:pt x="8439" y="17500"/>
                    <a:pt x="8457" y="17510"/>
                    <a:pt x="8477" y="17510"/>
                  </a:cubicBezTo>
                  <a:cubicBezTo>
                    <a:pt x="8485" y="17510"/>
                    <a:pt x="8494" y="17508"/>
                    <a:pt x="8502" y="17504"/>
                  </a:cubicBezTo>
                  <a:cubicBezTo>
                    <a:pt x="8528" y="17492"/>
                    <a:pt x="8538" y="17460"/>
                    <a:pt x="8526" y="17433"/>
                  </a:cubicBezTo>
                  <a:lnTo>
                    <a:pt x="111" y="29"/>
                  </a:lnTo>
                  <a:cubicBezTo>
                    <a:pt x="102" y="11"/>
                    <a:pt x="81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652;p24">
              <a:extLst>
                <a:ext uri="{FF2B5EF4-FFF2-40B4-BE49-F238E27FC236}">
                  <a16:creationId xmlns:a16="http://schemas.microsoft.com/office/drawing/2014/main" id="{B835DC66-2EE9-B9CB-8A57-C8C423845D3E}"/>
                </a:ext>
              </a:extLst>
            </p:cNvPr>
            <p:cNvSpPr/>
            <p:nvPr/>
          </p:nvSpPr>
          <p:spPr>
            <a:xfrm>
              <a:off x="5579875" y="2333475"/>
              <a:ext cx="307475" cy="510625"/>
            </a:xfrm>
            <a:custGeom>
              <a:avLst/>
              <a:gdLst/>
              <a:ahLst/>
              <a:cxnLst/>
              <a:rect l="l" t="t" r="r" b="b"/>
              <a:pathLst>
                <a:path w="12299" h="20425" extrusionOk="0">
                  <a:moveTo>
                    <a:pt x="62" y="1"/>
                  </a:moveTo>
                  <a:cubicBezTo>
                    <a:pt x="53" y="1"/>
                    <a:pt x="44" y="3"/>
                    <a:pt x="35" y="8"/>
                  </a:cubicBezTo>
                  <a:cubicBezTo>
                    <a:pt x="9" y="24"/>
                    <a:pt x="1" y="56"/>
                    <a:pt x="17" y="81"/>
                  </a:cubicBezTo>
                  <a:lnTo>
                    <a:pt x="4123" y="6869"/>
                  </a:lnTo>
                  <a:cubicBezTo>
                    <a:pt x="4150" y="6914"/>
                    <a:pt x="6773" y="11382"/>
                    <a:pt x="12193" y="20398"/>
                  </a:cubicBezTo>
                  <a:cubicBezTo>
                    <a:pt x="12203" y="20416"/>
                    <a:pt x="12221" y="20424"/>
                    <a:pt x="12238" y="20424"/>
                  </a:cubicBezTo>
                  <a:cubicBezTo>
                    <a:pt x="12248" y="20424"/>
                    <a:pt x="12258" y="20422"/>
                    <a:pt x="12266" y="20416"/>
                  </a:cubicBezTo>
                  <a:cubicBezTo>
                    <a:pt x="12291" y="20402"/>
                    <a:pt x="12299" y="20369"/>
                    <a:pt x="12284" y="20343"/>
                  </a:cubicBezTo>
                  <a:cubicBezTo>
                    <a:pt x="6865" y="11327"/>
                    <a:pt x="4241" y="6859"/>
                    <a:pt x="4215" y="6814"/>
                  </a:cubicBezTo>
                  <a:lnTo>
                    <a:pt x="109" y="26"/>
                  </a:lnTo>
                  <a:cubicBezTo>
                    <a:pt x="98" y="10"/>
                    <a:pt x="80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653;p24">
              <a:extLst>
                <a:ext uri="{FF2B5EF4-FFF2-40B4-BE49-F238E27FC236}">
                  <a16:creationId xmlns:a16="http://schemas.microsoft.com/office/drawing/2014/main" id="{252C5F17-23D3-F652-C34B-78C59678C93F}"/>
                </a:ext>
              </a:extLst>
            </p:cNvPr>
            <p:cNvSpPr/>
            <p:nvPr/>
          </p:nvSpPr>
          <p:spPr>
            <a:xfrm>
              <a:off x="5420900" y="2112350"/>
              <a:ext cx="152250" cy="208150"/>
            </a:xfrm>
            <a:custGeom>
              <a:avLst/>
              <a:gdLst/>
              <a:ahLst/>
              <a:cxnLst/>
              <a:rect l="l" t="t" r="r" b="b"/>
              <a:pathLst>
                <a:path w="6090" h="8326" extrusionOk="0">
                  <a:moveTo>
                    <a:pt x="59" y="1"/>
                  </a:moveTo>
                  <a:cubicBezTo>
                    <a:pt x="49" y="1"/>
                    <a:pt x="38" y="4"/>
                    <a:pt x="29" y="10"/>
                  </a:cubicBezTo>
                  <a:cubicBezTo>
                    <a:pt x="5" y="26"/>
                    <a:pt x="0" y="61"/>
                    <a:pt x="17" y="85"/>
                  </a:cubicBezTo>
                  <a:cubicBezTo>
                    <a:pt x="102" y="207"/>
                    <a:pt x="2144" y="3113"/>
                    <a:pt x="2803" y="3756"/>
                  </a:cubicBezTo>
                  <a:lnTo>
                    <a:pt x="5986" y="8304"/>
                  </a:lnTo>
                  <a:cubicBezTo>
                    <a:pt x="5996" y="8318"/>
                    <a:pt x="6012" y="8326"/>
                    <a:pt x="6028" y="8326"/>
                  </a:cubicBezTo>
                  <a:cubicBezTo>
                    <a:pt x="6039" y="8326"/>
                    <a:pt x="6051" y="8324"/>
                    <a:pt x="6059" y="8316"/>
                  </a:cubicBezTo>
                  <a:cubicBezTo>
                    <a:pt x="6083" y="8299"/>
                    <a:pt x="6089" y="8267"/>
                    <a:pt x="6073" y="8243"/>
                  </a:cubicBezTo>
                  <a:lnTo>
                    <a:pt x="2884" y="3687"/>
                  </a:lnTo>
                  <a:cubicBezTo>
                    <a:pt x="2225" y="3044"/>
                    <a:pt x="124" y="53"/>
                    <a:pt x="104" y="22"/>
                  </a:cubicBezTo>
                  <a:cubicBezTo>
                    <a:pt x="93" y="8"/>
                    <a:pt x="76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654;p24">
              <a:extLst>
                <a:ext uri="{FF2B5EF4-FFF2-40B4-BE49-F238E27FC236}">
                  <a16:creationId xmlns:a16="http://schemas.microsoft.com/office/drawing/2014/main" id="{FE3F3518-80AF-E29B-0404-A851CEF48434}"/>
                </a:ext>
              </a:extLst>
            </p:cNvPr>
            <p:cNvSpPr/>
            <p:nvPr/>
          </p:nvSpPr>
          <p:spPr>
            <a:xfrm>
              <a:off x="5510800" y="2232575"/>
              <a:ext cx="328450" cy="699675"/>
            </a:xfrm>
            <a:custGeom>
              <a:avLst/>
              <a:gdLst/>
              <a:ahLst/>
              <a:cxnLst/>
              <a:rect l="l" t="t" r="r" b="b"/>
              <a:pathLst>
                <a:path w="13138" h="27987" extrusionOk="0">
                  <a:moveTo>
                    <a:pt x="62" y="0"/>
                  </a:moveTo>
                  <a:cubicBezTo>
                    <a:pt x="53" y="0"/>
                    <a:pt x="45" y="2"/>
                    <a:pt x="37" y="7"/>
                  </a:cubicBezTo>
                  <a:cubicBezTo>
                    <a:pt x="10" y="19"/>
                    <a:pt x="0" y="51"/>
                    <a:pt x="14" y="78"/>
                  </a:cubicBezTo>
                  <a:lnTo>
                    <a:pt x="5412" y="10730"/>
                  </a:lnTo>
                  <a:cubicBezTo>
                    <a:pt x="5717" y="11424"/>
                    <a:pt x="12894" y="27696"/>
                    <a:pt x="13030" y="27958"/>
                  </a:cubicBezTo>
                  <a:cubicBezTo>
                    <a:pt x="13038" y="27976"/>
                    <a:pt x="13056" y="27987"/>
                    <a:pt x="13077" y="27987"/>
                  </a:cubicBezTo>
                  <a:cubicBezTo>
                    <a:pt x="13085" y="27987"/>
                    <a:pt x="13093" y="27985"/>
                    <a:pt x="13101" y="27980"/>
                  </a:cubicBezTo>
                  <a:cubicBezTo>
                    <a:pt x="13128" y="27968"/>
                    <a:pt x="13138" y="27936"/>
                    <a:pt x="13124" y="27909"/>
                  </a:cubicBezTo>
                  <a:cubicBezTo>
                    <a:pt x="12989" y="27651"/>
                    <a:pt x="5583" y="10859"/>
                    <a:pt x="5507" y="10686"/>
                  </a:cubicBezTo>
                  <a:lnTo>
                    <a:pt x="108" y="29"/>
                  </a:lnTo>
                  <a:cubicBezTo>
                    <a:pt x="99" y="11"/>
                    <a:pt x="81" y="0"/>
                    <a:pt x="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655;p24">
              <a:extLst>
                <a:ext uri="{FF2B5EF4-FFF2-40B4-BE49-F238E27FC236}">
                  <a16:creationId xmlns:a16="http://schemas.microsoft.com/office/drawing/2014/main" id="{5DAE2962-7526-34A0-6B6A-25DAC873D074}"/>
                </a:ext>
              </a:extLst>
            </p:cNvPr>
            <p:cNvSpPr/>
            <p:nvPr/>
          </p:nvSpPr>
          <p:spPr>
            <a:xfrm>
              <a:off x="5288250" y="2197800"/>
              <a:ext cx="235325" cy="387950"/>
            </a:xfrm>
            <a:custGeom>
              <a:avLst/>
              <a:gdLst/>
              <a:ahLst/>
              <a:cxnLst/>
              <a:rect l="l" t="t" r="r" b="b"/>
              <a:pathLst>
                <a:path w="9413" h="15518" extrusionOk="0">
                  <a:moveTo>
                    <a:pt x="61" y="0"/>
                  </a:moveTo>
                  <a:cubicBezTo>
                    <a:pt x="52" y="0"/>
                    <a:pt x="43" y="2"/>
                    <a:pt x="35" y="7"/>
                  </a:cubicBezTo>
                  <a:cubicBezTo>
                    <a:pt x="11" y="21"/>
                    <a:pt x="1" y="53"/>
                    <a:pt x="15" y="80"/>
                  </a:cubicBezTo>
                  <a:cubicBezTo>
                    <a:pt x="51" y="143"/>
                    <a:pt x="3643" y="6468"/>
                    <a:pt x="4578" y="7853"/>
                  </a:cubicBezTo>
                  <a:lnTo>
                    <a:pt x="9307" y="15491"/>
                  </a:lnTo>
                  <a:cubicBezTo>
                    <a:pt x="9315" y="15508"/>
                    <a:pt x="9333" y="15518"/>
                    <a:pt x="9351" y="15518"/>
                  </a:cubicBezTo>
                  <a:cubicBezTo>
                    <a:pt x="9362" y="15518"/>
                    <a:pt x="9372" y="15516"/>
                    <a:pt x="9380" y="15510"/>
                  </a:cubicBezTo>
                  <a:cubicBezTo>
                    <a:pt x="9404" y="15493"/>
                    <a:pt x="9412" y="15461"/>
                    <a:pt x="9396" y="15436"/>
                  </a:cubicBezTo>
                  <a:lnTo>
                    <a:pt x="4668" y="7794"/>
                  </a:lnTo>
                  <a:cubicBezTo>
                    <a:pt x="3732" y="6411"/>
                    <a:pt x="145" y="92"/>
                    <a:pt x="108" y="27"/>
                  </a:cubicBezTo>
                  <a:cubicBezTo>
                    <a:pt x="98" y="10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656;p24">
              <a:extLst>
                <a:ext uri="{FF2B5EF4-FFF2-40B4-BE49-F238E27FC236}">
                  <a16:creationId xmlns:a16="http://schemas.microsoft.com/office/drawing/2014/main" id="{2E971AE0-B0E8-590C-2C47-B417D0C316B4}"/>
                </a:ext>
              </a:extLst>
            </p:cNvPr>
            <p:cNvSpPr/>
            <p:nvPr/>
          </p:nvSpPr>
          <p:spPr>
            <a:xfrm>
              <a:off x="5215950" y="1908200"/>
              <a:ext cx="348000" cy="186050"/>
            </a:xfrm>
            <a:custGeom>
              <a:avLst/>
              <a:gdLst/>
              <a:ahLst/>
              <a:cxnLst/>
              <a:rect l="l" t="t" r="r" b="b"/>
              <a:pathLst>
                <a:path w="13920" h="7442" extrusionOk="0">
                  <a:moveTo>
                    <a:pt x="13185" y="1"/>
                  </a:moveTo>
                  <a:cubicBezTo>
                    <a:pt x="13178" y="1"/>
                    <a:pt x="13171" y="2"/>
                    <a:pt x="13165" y="5"/>
                  </a:cubicBezTo>
                  <a:cubicBezTo>
                    <a:pt x="13069" y="45"/>
                    <a:pt x="3509" y="4098"/>
                    <a:pt x="35" y="6185"/>
                  </a:cubicBezTo>
                  <a:cubicBezTo>
                    <a:pt x="11" y="6199"/>
                    <a:pt x="1" y="6230"/>
                    <a:pt x="15" y="6256"/>
                  </a:cubicBezTo>
                  <a:lnTo>
                    <a:pt x="647" y="7413"/>
                  </a:lnTo>
                  <a:cubicBezTo>
                    <a:pt x="655" y="7432"/>
                    <a:pt x="674" y="7442"/>
                    <a:pt x="694" y="7442"/>
                  </a:cubicBezTo>
                  <a:lnTo>
                    <a:pt x="694" y="7440"/>
                  </a:lnTo>
                  <a:cubicBezTo>
                    <a:pt x="702" y="7440"/>
                    <a:pt x="710" y="7438"/>
                    <a:pt x="718" y="7434"/>
                  </a:cubicBezTo>
                  <a:cubicBezTo>
                    <a:pt x="745" y="7419"/>
                    <a:pt x="755" y="7387"/>
                    <a:pt x="741" y="7363"/>
                  </a:cubicBezTo>
                  <a:lnTo>
                    <a:pt x="133" y="6250"/>
                  </a:lnTo>
                  <a:cubicBezTo>
                    <a:pt x="3513" y="4233"/>
                    <a:pt x="12449" y="424"/>
                    <a:pt x="13163" y="120"/>
                  </a:cubicBezTo>
                  <a:lnTo>
                    <a:pt x="13811" y="1335"/>
                  </a:lnTo>
                  <a:cubicBezTo>
                    <a:pt x="13821" y="1353"/>
                    <a:pt x="13840" y="1363"/>
                    <a:pt x="13859" y="1363"/>
                  </a:cubicBezTo>
                  <a:cubicBezTo>
                    <a:pt x="13867" y="1363"/>
                    <a:pt x="13875" y="1361"/>
                    <a:pt x="13883" y="1357"/>
                  </a:cubicBezTo>
                  <a:cubicBezTo>
                    <a:pt x="13909" y="1343"/>
                    <a:pt x="13919" y="1312"/>
                    <a:pt x="13905" y="1286"/>
                  </a:cubicBezTo>
                  <a:lnTo>
                    <a:pt x="13232" y="29"/>
                  </a:lnTo>
                  <a:cubicBezTo>
                    <a:pt x="13223" y="11"/>
                    <a:pt x="13204" y="1"/>
                    <a:pt x="131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657;p24">
              <a:extLst>
                <a:ext uri="{FF2B5EF4-FFF2-40B4-BE49-F238E27FC236}">
                  <a16:creationId xmlns:a16="http://schemas.microsoft.com/office/drawing/2014/main" id="{63309B99-7D07-47DE-B702-871D7854AC9F}"/>
                </a:ext>
              </a:extLst>
            </p:cNvPr>
            <p:cNvSpPr/>
            <p:nvPr/>
          </p:nvSpPr>
          <p:spPr>
            <a:xfrm>
              <a:off x="5237350" y="2103225"/>
              <a:ext cx="42225" cy="77225"/>
            </a:xfrm>
            <a:custGeom>
              <a:avLst/>
              <a:gdLst/>
              <a:ahLst/>
              <a:cxnLst/>
              <a:rect l="l" t="t" r="r" b="b"/>
              <a:pathLst>
                <a:path w="1689" h="3089" extrusionOk="0">
                  <a:moveTo>
                    <a:pt x="61" y="0"/>
                  </a:moveTo>
                  <a:cubicBezTo>
                    <a:pt x="52" y="0"/>
                    <a:pt x="43" y="3"/>
                    <a:pt x="35" y="7"/>
                  </a:cubicBezTo>
                  <a:cubicBezTo>
                    <a:pt x="9" y="21"/>
                    <a:pt x="1" y="54"/>
                    <a:pt x="13" y="78"/>
                  </a:cubicBezTo>
                  <a:lnTo>
                    <a:pt x="1581" y="3060"/>
                  </a:lnTo>
                  <a:cubicBezTo>
                    <a:pt x="1591" y="3078"/>
                    <a:pt x="1609" y="3088"/>
                    <a:pt x="1630" y="3088"/>
                  </a:cubicBezTo>
                  <a:cubicBezTo>
                    <a:pt x="1638" y="3088"/>
                    <a:pt x="1646" y="3086"/>
                    <a:pt x="1654" y="3082"/>
                  </a:cubicBezTo>
                  <a:cubicBezTo>
                    <a:pt x="1679" y="3068"/>
                    <a:pt x="1689" y="3037"/>
                    <a:pt x="1677" y="3011"/>
                  </a:cubicBezTo>
                  <a:lnTo>
                    <a:pt x="109" y="29"/>
                  </a:lnTo>
                  <a:cubicBezTo>
                    <a:pt x="99" y="11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658;p24">
              <a:extLst>
                <a:ext uri="{FF2B5EF4-FFF2-40B4-BE49-F238E27FC236}">
                  <a16:creationId xmlns:a16="http://schemas.microsoft.com/office/drawing/2014/main" id="{90781629-9E55-8D7D-8848-DE8F514F2663}"/>
                </a:ext>
              </a:extLst>
            </p:cNvPr>
            <p:cNvSpPr/>
            <p:nvPr/>
          </p:nvSpPr>
          <p:spPr>
            <a:xfrm>
              <a:off x="5243400" y="2047125"/>
              <a:ext cx="35625" cy="42600"/>
            </a:xfrm>
            <a:custGeom>
              <a:avLst/>
              <a:gdLst/>
              <a:ahLst/>
              <a:cxnLst/>
              <a:rect l="l" t="t" r="r" b="b"/>
              <a:pathLst>
                <a:path w="1425" h="1704" extrusionOk="0">
                  <a:moveTo>
                    <a:pt x="574" y="140"/>
                  </a:moveTo>
                  <a:cubicBezTo>
                    <a:pt x="625" y="362"/>
                    <a:pt x="804" y="1012"/>
                    <a:pt x="1272" y="1340"/>
                  </a:cubicBezTo>
                  <a:lnTo>
                    <a:pt x="890" y="1578"/>
                  </a:lnTo>
                  <a:lnTo>
                    <a:pt x="129" y="408"/>
                  </a:lnTo>
                  <a:lnTo>
                    <a:pt x="574" y="140"/>
                  </a:lnTo>
                  <a:close/>
                  <a:moveTo>
                    <a:pt x="611" y="1"/>
                  </a:moveTo>
                  <a:cubicBezTo>
                    <a:pt x="602" y="1"/>
                    <a:pt x="592" y="3"/>
                    <a:pt x="584" y="8"/>
                  </a:cubicBezTo>
                  <a:lnTo>
                    <a:pt x="27" y="345"/>
                  </a:lnTo>
                  <a:cubicBezTo>
                    <a:pt x="15" y="353"/>
                    <a:pt x="7" y="366"/>
                    <a:pt x="3" y="380"/>
                  </a:cubicBezTo>
                  <a:cubicBezTo>
                    <a:pt x="1" y="394"/>
                    <a:pt x="3" y="408"/>
                    <a:pt x="11" y="421"/>
                  </a:cubicBezTo>
                  <a:lnTo>
                    <a:pt x="828" y="1679"/>
                  </a:lnTo>
                  <a:cubicBezTo>
                    <a:pt x="839" y="1696"/>
                    <a:pt x="855" y="1704"/>
                    <a:pt x="873" y="1704"/>
                  </a:cubicBezTo>
                  <a:cubicBezTo>
                    <a:pt x="881" y="1704"/>
                    <a:pt x="892" y="1702"/>
                    <a:pt x="900" y="1696"/>
                  </a:cubicBezTo>
                  <a:lnTo>
                    <a:pt x="1398" y="1387"/>
                  </a:lnTo>
                  <a:cubicBezTo>
                    <a:pt x="1414" y="1376"/>
                    <a:pt x="1424" y="1360"/>
                    <a:pt x="1424" y="1340"/>
                  </a:cubicBezTo>
                  <a:cubicBezTo>
                    <a:pt x="1422" y="1322"/>
                    <a:pt x="1414" y="1305"/>
                    <a:pt x="1398" y="1295"/>
                  </a:cubicBezTo>
                  <a:cubicBezTo>
                    <a:pt x="824" y="955"/>
                    <a:pt x="666" y="55"/>
                    <a:pt x="664" y="44"/>
                  </a:cubicBezTo>
                  <a:cubicBezTo>
                    <a:pt x="662" y="28"/>
                    <a:pt x="650" y="14"/>
                    <a:pt x="633" y="6"/>
                  </a:cubicBezTo>
                  <a:cubicBezTo>
                    <a:pt x="626" y="2"/>
                    <a:pt x="619" y="1"/>
                    <a:pt x="6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659;p24">
              <a:extLst>
                <a:ext uri="{FF2B5EF4-FFF2-40B4-BE49-F238E27FC236}">
                  <a16:creationId xmlns:a16="http://schemas.microsoft.com/office/drawing/2014/main" id="{CFC8DC2A-ECB3-A359-BA31-93F7503BE4BD}"/>
                </a:ext>
              </a:extLst>
            </p:cNvPr>
            <p:cNvSpPr/>
            <p:nvPr/>
          </p:nvSpPr>
          <p:spPr>
            <a:xfrm>
              <a:off x="5290175" y="2024825"/>
              <a:ext cx="30700" cy="38175"/>
            </a:xfrm>
            <a:custGeom>
              <a:avLst/>
              <a:gdLst/>
              <a:ahLst/>
              <a:cxnLst/>
              <a:rect l="l" t="t" r="r" b="b"/>
              <a:pathLst>
                <a:path w="1228" h="1527" extrusionOk="0">
                  <a:moveTo>
                    <a:pt x="580" y="119"/>
                  </a:moveTo>
                  <a:lnTo>
                    <a:pt x="1095" y="1197"/>
                  </a:lnTo>
                  <a:lnTo>
                    <a:pt x="666" y="1402"/>
                  </a:lnTo>
                  <a:lnTo>
                    <a:pt x="129" y="277"/>
                  </a:lnTo>
                  <a:lnTo>
                    <a:pt x="580" y="119"/>
                  </a:lnTo>
                  <a:close/>
                  <a:moveTo>
                    <a:pt x="606" y="0"/>
                  </a:moveTo>
                  <a:cubicBezTo>
                    <a:pt x="601" y="0"/>
                    <a:pt x="596" y="1"/>
                    <a:pt x="591" y="3"/>
                  </a:cubicBezTo>
                  <a:lnTo>
                    <a:pt x="37" y="196"/>
                  </a:lnTo>
                  <a:cubicBezTo>
                    <a:pt x="23" y="200"/>
                    <a:pt x="11" y="212"/>
                    <a:pt x="5" y="225"/>
                  </a:cubicBezTo>
                  <a:cubicBezTo>
                    <a:pt x="1" y="239"/>
                    <a:pt x="1" y="255"/>
                    <a:pt x="7" y="269"/>
                  </a:cubicBezTo>
                  <a:lnTo>
                    <a:pt x="593" y="1496"/>
                  </a:lnTo>
                  <a:cubicBezTo>
                    <a:pt x="599" y="1508"/>
                    <a:pt x="611" y="1518"/>
                    <a:pt x="623" y="1522"/>
                  </a:cubicBezTo>
                  <a:cubicBezTo>
                    <a:pt x="629" y="1524"/>
                    <a:pt x="635" y="1526"/>
                    <a:pt x="641" y="1526"/>
                  </a:cubicBezTo>
                  <a:cubicBezTo>
                    <a:pt x="650" y="1526"/>
                    <a:pt x="658" y="1524"/>
                    <a:pt x="664" y="1520"/>
                  </a:cubicBezTo>
                  <a:lnTo>
                    <a:pt x="1191" y="1270"/>
                  </a:lnTo>
                  <a:cubicBezTo>
                    <a:pt x="1217" y="1256"/>
                    <a:pt x="1227" y="1225"/>
                    <a:pt x="1215" y="1199"/>
                  </a:cubicBezTo>
                  <a:lnTo>
                    <a:pt x="656" y="31"/>
                  </a:lnTo>
                  <a:cubicBezTo>
                    <a:pt x="648" y="12"/>
                    <a:pt x="627" y="0"/>
                    <a:pt x="6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660;p24">
              <a:extLst>
                <a:ext uri="{FF2B5EF4-FFF2-40B4-BE49-F238E27FC236}">
                  <a16:creationId xmlns:a16="http://schemas.microsoft.com/office/drawing/2014/main" id="{C70BF06B-5AA9-8EEA-1EEC-6B7EC11A0DE5}"/>
                </a:ext>
              </a:extLst>
            </p:cNvPr>
            <p:cNvSpPr/>
            <p:nvPr/>
          </p:nvSpPr>
          <p:spPr>
            <a:xfrm>
              <a:off x="5403925" y="1966725"/>
              <a:ext cx="27875" cy="40350"/>
            </a:xfrm>
            <a:custGeom>
              <a:avLst/>
              <a:gdLst/>
              <a:ahLst/>
              <a:cxnLst/>
              <a:rect l="l" t="t" r="r" b="b"/>
              <a:pathLst>
                <a:path w="1115" h="1614" extrusionOk="0">
                  <a:moveTo>
                    <a:pt x="600" y="126"/>
                  </a:moveTo>
                  <a:cubicBezTo>
                    <a:pt x="783" y="427"/>
                    <a:pt x="956" y="1092"/>
                    <a:pt x="997" y="1255"/>
                  </a:cubicBezTo>
                  <a:lnTo>
                    <a:pt x="641" y="1483"/>
                  </a:lnTo>
                  <a:lnTo>
                    <a:pt x="128" y="413"/>
                  </a:lnTo>
                  <a:lnTo>
                    <a:pt x="600" y="126"/>
                  </a:lnTo>
                  <a:close/>
                  <a:moveTo>
                    <a:pt x="615" y="1"/>
                  </a:moveTo>
                  <a:cubicBezTo>
                    <a:pt x="606" y="1"/>
                    <a:pt x="597" y="3"/>
                    <a:pt x="588" y="8"/>
                  </a:cubicBezTo>
                  <a:lnTo>
                    <a:pt x="33" y="346"/>
                  </a:lnTo>
                  <a:cubicBezTo>
                    <a:pt x="8" y="360"/>
                    <a:pt x="0" y="391"/>
                    <a:pt x="12" y="415"/>
                  </a:cubicBezTo>
                  <a:lnTo>
                    <a:pt x="572" y="1583"/>
                  </a:lnTo>
                  <a:cubicBezTo>
                    <a:pt x="578" y="1597"/>
                    <a:pt x="590" y="1607"/>
                    <a:pt x="604" y="1611"/>
                  </a:cubicBezTo>
                  <a:cubicBezTo>
                    <a:pt x="608" y="1613"/>
                    <a:pt x="614" y="1613"/>
                    <a:pt x="618" y="1613"/>
                  </a:cubicBezTo>
                  <a:cubicBezTo>
                    <a:pt x="629" y="1613"/>
                    <a:pt x="639" y="1611"/>
                    <a:pt x="647" y="1605"/>
                  </a:cubicBezTo>
                  <a:lnTo>
                    <a:pt x="1086" y="1324"/>
                  </a:lnTo>
                  <a:cubicBezTo>
                    <a:pt x="1107" y="1312"/>
                    <a:pt x="1115" y="1288"/>
                    <a:pt x="1111" y="1265"/>
                  </a:cubicBezTo>
                  <a:cubicBezTo>
                    <a:pt x="1100" y="1229"/>
                    <a:pt x="889" y="352"/>
                    <a:pt x="659" y="25"/>
                  </a:cubicBezTo>
                  <a:cubicBezTo>
                    <a:pt x="649" y="9"/>
                    <a:pt x="632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661;p24">
              <a:extLst>
                <a:ext uri="{FF2B5EF4-FFF2-40B4-BE49-F238E27FC236}">
                  <a16:creationId xmlns:a16="http://schemas.microsoft.com/office/drawing/2014/main" id="{556978EF-001E-FF04-4620-C50D9608C9FD}"/>
                </a:ext>
              </a:extLst>
            </p:cNvPr>
            <p:cNvSpPr/>
            <p:nvPr/>
          </p:nvSpPr>
          <p:spPr>
            <a:xfrm>
              <a:off x="5490050" y="1926325"/>
              <a:ext cx="30775" cy="38800"/>
            </a:xfrm>
            <a:custGeom>
              <a:avLst/>
              <a:gdLst/>
              <a:ahLst/>
              <a:cxnLst/>
              <a:rect l="l" t="t" r="r" b="b"/>
              <a:pathLst>
                <a:path w="1231" h="1552" extrusionOk="0">
                  <a:moveTo>
                    <a:pt x="678" y="126"/>
                  </a:moveTo>
                  <a:cubicBezTo>
                    <a:pt x="767" y="319"/>
                    <a:pt x="1088" y="1041"/>
                    <a:pt x="1090" y="1376"/>
                  </a:cubicBezTo>
                  <a:lnTo>
                    <a:pt x="566" y="1441"/>
                  </a:lnTo>
                  <a:lnTo>
                    <a:pt x="128" y="388"/>
                  </a:lnTo>
                  <a:lnTo>
                    <a:pt x="678" y="126"/>
                  </a:lnTo>
                  <a:close/>
                  <a:moveTo>
                    <a:pt x="703" y="0"/>
                  </a:moveTo>
                  <a:cubicBezTo>
                    <a:pt x="695" y="0"/>
                    <a:pt x="687" y="2"/>
                    <a:pt x="680" y="6"/>
                  </a:cubicBezTo>
                  <a:lnTo>
                    <a:pt x="37" y="313"/>
                  </a:lnTo>
                  <a:cubicBezTo>
                    <a:pt x="12" y="325"/>
                    <a:pt x="0" y="355"/>
                    <a:pt x="12" y="382"/>
                  </a:cubicBezTo>
                  <a:lnTo>
                    <a:pt x="484" y="1519"/>
                  </a:lnTo>
                  <a:cubicBezTo>
                    <a:pt x="492" y="1539"/>
                    <a:pt x="511" y="1551"/>
                    <a:pt x="533" y="1551"/>
                  </a:cubicBezTo>
                  <a:lnTo>
                    <a:pt x="539" y="1551"/>
                  </a:lnTo>
                  <a:lnTo>
                    <a:pt x="1149" y="1476"/>
                  </a:lnTo>
                  <a:cubicBezTo>
                    <a:pt x="1174" y="1472"/>
                    <a:pt x="1192" y="1452"/>
                    <a:pt x="1196" y="1427"/>
                  </a:cubicBezTo>
                  <a:cubicBezTo>
                    <a:pt x="1231" y="1041"/>
                    <a:pt x="771" y="73"/>
                    <a:pt x="751" y="30"/>
                  </a:cubicBezTo>
                  <a:cubicBezTo>
                    <a:pt x="742" y="11"/>
                    <a:pt x="723" y="0"/>
                    <a:pt x="7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662;p24">
              <a:extLst>
                <a:ext uri="{FF2B5EF4-FFF2-40B4-BE49-F238E27FC236}">
                  <a16:creationId xmlns:a16="http://schemas.microsoft.com/office/drawing/2014/main" id="{214761B4-F777-C5D9-58FF-300B11509BCB}"/>
                </a:ext>
              </a:extLst>
            </p:cNvPr>
            <p:cNvSpPr/>
            <p:nvPr/>
          </p:nvSpPr>
          <p:spPr>
            <a:xfrm>
              <a:off x="5276150" y="2049100"/>
              <a:ext cx="54925" cy="32900"/>
            </a:xfrm>
            <a:custGeom>
              <a:avLst/>
              <a:gdLst/>
              <a:ahLst/>
              <a:cxnLst/>
              <a:rect l="l" t="t" r="r" b="b"/>
              <a:pathLst>
                <a:path w="2197" h="1316" extrusionOk="0">
                  <a:moveTo>
                    <a:pt x="2137" y="1"/>
                  </a:moveTo>
                  <a:cubicBezTo>
                    <a:pt x="2129" y="1"/>
                    <a:pt x="2121" y="3"/>
                    <a:pt x="2114" y="6"/>
                  </a:cubicBezTo>
                  <a:cubicBezTo>
                    <a:pt x="1534" y="283"/>
                    <a:pt x="47" y="1208"/>
                    <a:pt x="33" y="1218"/>
                  </a:cubicBezTo>
                  <a:cubicBezTo>
                    <a:pt x="7" y="1232"/>
                    <a:pt x="0" y="1265"/>
                    <a:pt x="15" y="1291"/>
                  </a:cubicBezTo>
                  <a:cubicBezTo>
                    <a:pt x="25" y="1308"/>
                    <a:pt x="43" y="1316"/>
                    <a:pt x="59" y="1316"/>
                  </a:cubicBezTo>
                  <a:cubicBezTo>
                    <a:pt x="70" y="1316"/>
                    <a:pt x="80" y="1314"/>
                    <a:pt x="88" y="1308"/>
                  </a:cubicBezTo>
                  <a:cubicBezTo>
                    <a:pt x="102" y="1297"/>
                    <a:pt x="1585" y="376"/>
                    <a:pt x="2160" y="102"/>
                  </a:cubicBezTo>
                  <a:cubicBezTo>
                    <a:pt x="2187" y="89"/>
                    <a:pt x="2197" y="57"/>
                    <a:pt x="2185" y="30"/>
                  </a:cubicBezTo>
                  <a:cubicBezTo>
                    <a:pt x="2176" y="11"/>
                    <a:pt x="2157" y="1"/>
                    <a:pt x="2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663;p24">
              <a:extLst>
                <a:ext uri="{FF2B5EF4-FFF2-40B4-BE49-F238E27FC236}">
                  <a16:creationId xmlns:a16="http://schemas.microsoft.com/office/drawing/2014/main" id="{2F529DB8-793D-580A-4FF4-E964E1EBABA6}"/>
                </a:ext>
              </a:extLst>
            </p:cNvPr>
            <p:cNvSpPr/>
            <p:nvPr/>
          </p:nvSpPr>
          <p:spPr>
            <a:xfrm>
              <a:off x="5350675" y="2004400"/>
              <a:ext cx="70200" cy="34800"/>
            </a:xfrm>
            <a:custGeom>
              <a:avLst/>
              <a:gdLst/>
              <a:ahLst/>
              <a:cxnLst/>
              <a:rect l="l" t="t" r="r" b="b"/>
              <a:pathLst>
                <a:path w="2808" h="1392" extrusionOk="0">
                  <a:moveTo>
                    <a:pt x="2747" y="0"/>
                  </a:moveTo>
                  <a:cubicBezTo>
                    <a:pt x="2742" y="0"/>
                    <a:pt x="2737" y="1"/>
                    <a:pt x="2732" y="2"/>
                  </a:cubicBezTo>
                  <a:cubicBezTo>
                    <a:pt x="2297" y="139"/>
                    <a:pt x="131" y="1243"/>
                    <a:pt x="38" y="1290"/>
                  </a:cubicBezTo>
                  <a:cubicBezTo>
                    <a:pt x="11" y="1304"/>
                    <a:pt x="1" y="1334"/>
                    <a:pt x="15" y="1361"/>
                  </a:cubicBezTo>
                  <a:cubicBezTo>
                    <a:pt x="25" y="1379"/>
                    <a:pt x="44" y="1391"/>
                    <a:pt x="62" y="1391"/>
                  </a:cubicBezTo>
                  <a:cubicBezTo>
                    <a:pt x="70" y="1391"/>
                    <a:pt x="78" y="1389"/>
                    <a:pt x="86" y="1385"/>
                  </a:cubicBezTo>
                  <a:cubicBezTo>
                    <a:pt x="109" y="1373"/>
                    <a:pt x="2338" y="238"/>
                    <a:pt x="2765" y="104"/>
                  </a:cubicBezTo>
                  <a:cubicBezTo>
                    <a:pt x="2793" y="96"/>
                    <a:pt x="2807" y="65"/>
                    <a:pt x="2799" y="37"/>
                  </a:cubicBezTo>
                  <a:cubicBezTo>
                    <a:pt x="2793" y="15"/>
                    <a:pt x="2771" y="0"/>
                    <a:pt x="27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664;p24">
              <a:extLst>
                <a:ext uri="{FF2B5EF4-FFF2-40B4-BE49-F238E27FC236}">
                  <a16:creationId xmlns:a16="http://schemas.microsoft.com/office/drawing/2014/main" id="{336D5123-D9C0-59F6-C280-8A5F8A21FB71}"/>
                </a:ext>
              </a:extLst>
            </p:cNvPr>
            <p:cNvSpPr/>
            <p:nvPr/>
          </p:nvSpPr>
          <p:spPr>
            <a:xfrm>
              <a:off x="5436925" y="1962425"/>
              <a:ext cx="68000" cy="31975"/>
            </a:xfrm>
            <a:custGeom>
              <a:avLst/>
              <a:gdLst/>
              <a:ahLst/>
              <a:cxnLst/>
              <a:rect l="l" t="t" r="r" b="b"/>
              <a:pathLst>
                <a:path w="2720" h="1279" extrusionOk="0">
                  <a:moveTo>
                    <a:pt x="2658" y="1"/>
                  </a:moveTo>
                  <a:cubicBezTo>
                    <a:pt x="2650" y="1"/>
                    <a:pt x="2643" y="2"/>
                    <a:pt x="2636" y="6"/>
                  </a:cubicBezTo>
                  <a:lnTo>
                    <a:pt x="39" y="1177"/>
                  </a:lnTo>
                  <a:cubicBezTo>
                    <a:pt x="12" y="1189"/>
                    <a:pt x="0" y="1220"/>
                    <a:pt x="12" y="1246"/>
                  </a:cubicBezTo>
                  <a:cubicBezTo>
                    <a:pt x="20" y="1266"/>
                    <a:pt x="41" y="1279"/>
                    <a:pt x="61" y="1279"/>
                  </a:cubicBezTo>
                  <a:cubicBezTo>
                    <a:pt x="67" y="1279"/>
                    <a:pt x="75" y="1277"/>
                    <a:pt x="83" y="1273"/>
                  </a:cubicBezTo>
                  <a:lnTo>
                    <a:pt x="2680" y="103"/>
                  </a:lnTo>
                  <a:cubicBezTo>
                    <a:pt x="2707" y="91"/>
                    <a:pt x="2719" y="60"/>
                    <a:pt x="2707" y="32"/>
                  </a:cubicBezTo>
                  <a:cubicBezTo>
                    <a:pt x="2698" y="13"/>
                    <a:pt x="2678" y="1"/>
                    <a:pt x="26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665;p24">
              <a:extLst>
                <a:ext uri="{FF2B5EF4-FFF2-40B4-BE49-F238E27FC236}">
                  <a16:creationId xmlns:a16="http://schemas.microsoft.com/office/drawing/2014/main" id="{63656A8E-813C-4CBB-BBD0-8D568021C389}"/>
                </a:ext>
              </a:extLst>
            </p:cNvPr>
            <p:cNvSpPr/>
            <p:nvPr/>
          </p:nvSpPr>
          <p:spPr>
            <a:xfrm>
              <a:off x="5527425" y="1936700"/>
              <a:ext cx="35100" cy="14425"/>
            </a:xfrm>
            <a:custGeom>
              <a:avLst/>
              <a:gdLst/>
              <a:ahLst/>
              <a:cxnLst/>
              <a:rect l="l" t="t" r="r" b="b"/>
              <a:pathLst>
                <a:path w="1404" h="577" extrusionOk="0">
                  <a:moveTo>
                    <a:pt x="1343" y="0"/>
                  </a:moveTo>
                  <a:cubicBezTo>
                    <a:pt x="1337" y="0"/>
                    <a:pt x="1330" y="1"/>
                    <a:pt x="1324" y="3"/>
                  </a:cubicBezTo>
                  <a:lnTo>
                    <a:pt x="43" y="473"/>
                  </a:lnTo>
                  <a:cubicBezTo>
                    <a:pt x="14" y="483"/>
                    <a:pt x="0" y="514"/>
                    <a:pt x="10" y="540"/>
                  </a:cubicBezTo>
                  <a:cubicBezTo>
                    <a:pt x="18" y="563"/>
                    <a:pt x="39" y="577"/>
                    <a:pt x="61" y="577"/>
                  </a:cubicBezTo>
                  <a:cubicBezTo>
                    <a:pt x="67" y="577"/>
                    <a:pt x="73" y="575"/>
                    <a:pt x="79" y="573"/>
                  </a:cubicBezTo>
                  <a:lnTo>
                    <a:pt x="1361" y="103"/>
                  </a:lnTo>
                  <a:cubicBezTo>
                    <a:pt x="1389" y="93"/>
                    <a:pt x="1403" y="62"/>
                    <a:pt x="1393" y="36"/>
                  </a:cubicBezTo>
                  <a:cubicBezTo>
                    <a:pt x="1385" y="14"/>
                    <a:pt x="1365" y="0"/>
                    <a:pt x="1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666;p24">
              <a:extLst>
                <a:ext uri="{FF2B5EF4-FFF2-40B4-BE49-F238E27FC236}">
                  <a16:creationId xmlns:a16="http://schemas.microsoft.com/office/drawing/2014/main" id="{4C97264C-0C2D-5175-EDA4-BCEBAA71819B}"/>
                </a:ext>
              </a:extLst>
            </p:cNvPr>
            <p:cNvSpPr/>
            <p:nvPr/>
          </p:nvSpPr>
          <p:spPr>
            <a:xfrm>
              <a:off x="5247625" y="2087050"/>
              <a:ext cx="19100" cy="10350"/>
            </a:xfrm>
            <a:custGeom>
              <a:avLst/>
              <a:gdLst/>
              <a:ahLst/>
              <a:cxnLst/>
              <a:rect l="l" t="t" r="r" b="b"/>
              <a:pathLst>
                <a:path w="764" h="414" extrusionOk="0">
                  <a:moveTo>
                    <a:pt x="703" y="0"/>
                  </a:moveTo>
                  <a:cubicBezTo>
                    <a:pt x="695" y="0"/>
                    <a:pt x="687" y="2"/>
                    <a:pt x="680" y="5"/>
                  </a:cubicBezTo>
                  <a:lnTo>
                    <a:pt x="37" y="312"/>
                  </a:lnTo>
                  <a:cubicBezTo>
                    <a:pt x="11" y="327"/>
                    <a:pt x="1" y="357"/>
                    <a:pt x="13" y="383"/>
                  </a:cubicBezTo>
                  <a:cubicBezTo>
                    <a:pt x="23" y="404"/>
                    <a:pt x="41" y="414"/>
                    <a:pt x="62" y="414"/>
                  </a:cubicBezTo>
                  <a:cubicBezTo>
                    <a:pt x="68" y="414"/>
                    <a:pt x="76" y="412"/>
                    <a:pt x="84" y="408"/>
                  </a:cubicBezTo>
                  <a:lnTo>
                    <a:pt x="727" y="103"/>
                  </a:lnTo>
                  <a:cubicBezTo>
                    <a:pt x="753" y="89"/>
                    <a:pt x="763" y="58"/>
                    <a:pt x="751" y="32"/>
                  </a:cubicBezTo>
                  <a:cubicBezTo>
                    <a:pt x="742" y="11"/>
                    <a:pt x="723" y="0"/>
                    <a:pt x="7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667;p24">
              <a:extLst>
                <a:ext uri="{FF2B5EF4-FFF2-40B4-BE49-F238E27FC236}">
                  <a16:creationId xmlns:a16="http://schemas.microsoft.com/office/drawing/2014/main" id="{5DEB075F-3339-7EA0-2235-9B3474F33492}"/>
                </a:ext>
              </a:extLst>
            </p:cNvPr>
            <p:cNvSpPr/>
            <p:nvPr/>
          </p:nvSpPr>
          <p:spPr>
            <a:xfrm>
              <a:off x="5501075" y="1999150"/>
              <a:ext cx="77925" cy="45325"/>
            </a:xfrm>
            <a:custGeom>
              <a:avLst/>
              <a:gdLst/>
              <a:ahLst/>
              <a:cxnLst/>
              <a:rect l="l" t="t" r="r" b="b"/>
              <a:pathLst>
                <a:path w="3117" h="1813" extrusionOk="0">
                  <a:moveTo>
                    <a:pt x="298" y="1"/>
                  </a:moveTo>
                  <a:cubicBezTo>
                    <a:pt x="293" y="1"/>
                    <a:pt x="287" y="1"/>
                    <a:pt x="281" y="3"/>
                  </a:cubicBezTo>
                  <a:cubicBezTo>
                    <a:pt x="259" y="9"/>
                    <a:pt x="243" y="23"/>
                    <a:pt x="234" y="46"/>
                  </a:cubicBezTo>
                  <a:lnTo>
                    <a:pt x="13" y="672"/>
                  </a:lnTo>
                  <a:cubicBezTo>
                    <a:pt x="1" y="707"/>
                    <a:pt x="19" y="745"/>
                    <a:pt x="56" y="757"/>
                  </a:cubicBezTo>
                  <a:cubicBezTo>
                    <a:pt x="63" y="760"/>
                    <a:pt x="70" y="761"/>
                    <a:pt x="78" y="761"/>
                  </a:cubicBezTo>
                  <a:cubicBezTo>
                    <a:pt x="105" y="761"/>
                    <a:pt x="131" y="744"/>
                    <a:pt x="141" y="717"/>
                  </a:cubicBezTo>
                  <a:lnTo>
                    <a:pt x="328" y="186"/>
                  </a:lnTo>
                  <a:cubicBezTo>
                    <a:pt x="686" y="507"/>
                    <a:pt x="2195" y="1813"/>
                    <a:pt x="2986" y="1813"/>
                  </a:cubicBezTo>
                  <a:cubicBezTo>
                    <a:pt x="3008" y="1813"/>
                    <a:pt x="3031" y="1811"/>
                    <a:pt x="3053" y="1809"/>
                  </a:cubicBezTo>
                  <a:cubicBezTo>
                    <a:pt x="3090" y="1805"/>
                    <a:pt x="3116" y="1772"/>
                    <a:pt x="3114" y="1736"/>
                  </a:cubicBezTo>
                  <a:cubicBezTo>
                    <a:pt x="3110" y="1700"/>
                    <a:pt x="3082" y="1674"/>
                    <a:pt x="3049" y="1674"/>
                  </a:cubicBezTo>
                  <a:cubicBezTo>
                    <a:pt x="3046" y="1674"/>
                    <a:pt x="3042" y="1674"/>
                    <a:pt x="3039" y="1675"/>
                  </a:cubicBezTo>
                  <a:cubicBezTo>
                    <a:pt x="3021" y="1677"/>
                    <a:pt x="3002" y="1679"/>
                    <a:pt x="2982" y="1679"/>
                  </a:cubicBezTo>
                  <a:cubicBezTo>
                    <a:pt x="2156" y="1679"/>
                    <a:pt x="363" y="35"/>
                    <a:pt x="344" y="19"/>
                  </a:cubicBezTo>
                  <a:cubicBezTo>
                    <a:pt x="331" y="7"/>
                    <a:pt x="315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668;p24">
              <a:extLst>
                <a:ext uri="{FF2B5EF4-FFF2-40B4-BE49-F238E27FC236}">
                  <a16:creationId xmlns:a16="http://schemas.microsoft.com/office/drawing/2014/main" id="{82BD2316-FEDE-2EB8-930F-80CB83DF3A9A}"/>
                </a:ext>
              </a:extLst>
            </p:cNvPr>
            <p:cNvSpPr/>
            <p:nvPr/>
          </p:nvSpPr>
          <p:spPr>
            <a:xfrm>
              <a:off x="5280875" y="2110275"/>
              <a:ext cx="13950" cy="49375"/>
            </a:xfrm>
            <a:custGeom>
              <a:avLst/>
              <a:gdLst/>
              <a:ahLst/>
              <a:cxnLst/>
              <a:rect l="l" t="t" r="r" b="b"/>
              <a:pathLst>
                <a:path w="558" h="1975" extrusionOk="0">
                  <a:moveTo>
                    <a:pt x="487" y="1"/>
                  </a:moveTo>
                  <a:cubicBezTo>
                    <a:pt x="455" y="1"/>
                    <a:pt x="427" y="22"/>
                    <a:pt x="420" y="52"/>
                  </a:cubicBezTo>
                  <a:lnTo>
                    <a:pt x="11" y="1891"/>
                  </a:lnTo>
                  <a:cubicBezTo>
                    <a:pt x="1" y="1927"/>
                    <a:pt x="25" y="1964"/>
                    <a:pt x="62" y="1972"/>
                  </a:cubicBezTo>
                  <a:cubicBezTo>
                    <a:pt x="66" y="1974"/>
                    <a:pt x="70" y="1974"/>
                    <a:pt x="76" y="1974"/>
                  </a:cubicBezTo>
                  <a:cubicBezTo>
                    <a:pt x="106" y="1974"/>
                    <a:pt x="135" y="1952"/>
                    <a:pt x="141" y="1921"/>
                  </a:cubicBezTo>
                  <a:lnTo>
                    <a:pt x="550" y="83"/>
                  </a:lnTo>
                  <a:cubicBezTo>
                    <a:pt x="558" y="46"/>
                    <a:pt x="535" y="10"/>
                    <a:pt x="499" y="2"/>
                  </a:cubicBezTo>
                  <a:cubicBezTo>
                    <a:pt x="495" y="1"/>
                    <a:pt x="491" y="1"/>
                    <a:pt x="4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669;p24">
              <a:extLst>
                <a:ext uri="{FF2B5EF4-FFF2-40B4-BE49-F238E27FC236}">
                  <a16:creationId xmlns:a16="http://schemas.microsoft.com/office/drawing/2014/main" id="{0B6D88FF-F384-7520-56E5-A0991F348F33}"/>
                </a:ext>
              </a:extLst>
            </p:cNvPr>
            <p:cNvSpPr/>
            <p:nvPr/>
          </p:nvSpPr>
          <p:spPr>
            <a:xfrm>
              <a:off x="5527525" y="2594025"/>
              <a:ext cx="23400" cy="37800"/>
            </a:xfrm>
            <a:custGeom>
              <a:avLst/>
              <a:gdLst/>
              <a:ahLst/>
              <a:cxnLst/>
              <a:rect l="l" t="t" r="r" b="b"/>
              <a:pathLst>
                <a:path w="936" h="1512" extrusionOk="0">
                  <a:moveTo>
                    <a:pt x="61" y="1"/>
                  </a:moveTo>
                  <a:cubicBezTo>
                    <a:pt x="52" y="1"/>
                    <a:pt x="43" y="3"/>
                    <a:pt x="35" y="8"/>
                  </a:cubicBezTo>
                  <a:cubicBezTo>
                    <a:pt x="10" y="23"/>
                    <a:pt x="0" y="55"/>
                    <a:pt x="16" y="82"/>
                  </a:cubicBezTo>
                  <a:lnTo>
                    <a:pt x="830" y="1485"/>
                  </a:lnTo>
                  <a:cubicBezTo>
                    <a:pt x="840" y="1503"/>
                    <a:pt x="858" y="1511"/>
                    <a:pt x="877" y="1511"/>
                  </a:cubicBezTo>
                  <a:cubicBezTo>
                    <a:pt x="885" y="1511"/>
                    <a:pt x="895" y="1509"/>
                    <a:pt x="903" y="1505"/>
                  </a:cubicBezTo>
                  <a:cubicBezTo>
                    <a:pt x="927" y="1489"/>
                    <a:pt x="936" y="1458"/>
                    <a:pt x="921" y="1432"/>
                  </a:cubicBezTo>
                  <a:lnTo>
                    <a:pt x="108" y="27"/>
                  </a:lnTo>
                  <a:cubicBezTo>
                    <a:pt x="97" y="10"/>
                    <a:pt x="7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670;p24">
              <a:extLst>
                <a:ext uri="{FF2B5EF4-FFF2-40B4-BE49-F238E27FC236}">
                  <a16:creationId xmlns:a16="http://schemas.microsoft.com/office/drawing/2014/main" id="{37060CAE-DE1F-E726-B4C4-602328646733}"/>
                </a:ext>
              </a:extLst>
            </p:cNvPr>
            <p:cNvSpPr/>
            <p:nvPr/>
          </p:nvSpPr>
          <p:spPr>
            <a:xfrm>
              <a:off x="5555725" y="2637975"/>
              <a:ext cx="269950" cy="329550"/>
            </a:xfrm>
            <a:custGeom>
              <a:avLst/>
              <a:gdLst/>
              <a:ahLst/>
              <a:cxnLst/>
              <a:rect l="l" t="t" r="r" b="b"/>
              <a:pathLst>
                <a:path w="10798" h="13182" extrusionOk="0">
                  <a:moveTo>
                    <a:pt x="60" y="1"/>
                  </a:moveTo>
                  <a:cubicBezTo>
                    <a:pt x="51" y="1"/>
                    <a:pt x="42" y="3"/>
                    <a:pt x="33" y="8"/>
                  </a:cubicBezTo>
                  <a:cubicBezTo>
                    <a:pt x="7" y="24"/>
                    <a:pt x="1" y="56"/>
                    <a:pt x="15" y="81"/>
                  </a:cubicBezTo>
                  <a:lnTo>
                    <a:pt x="8083" y="13156"/>
                  </a:lnTo>
                  <a:cubicBezTo>
                    <a:pt x="8093" y="13172"/>
                    <a:pt x="8109" y="13182"/>
                    <a:pt x="8128" y="13182"/>
                  </a:cubicBezTo>
                  <a:cubicBezTo>
                    <a:pt x="8136" y="13182"/>
                    <a:pt x="8144" y="13180"/>
                    <a:pt x="8152" y="13176"/>
                  </a:cubicBezTo>
                  <a:lnTo>
                    <a:pt x="10761" y="11832"/>
                  </a:lnTo>
                  <a:cubicBezTo>
                    <a:pt x="10788" y="11819"/>
                    <a:pt x="10798" y="11787"/>
                    <a:pt x="10786" y="11760"/>
                  </a:cubicBezTo>
                  <a:cubicBezTo>
                    <a:pt x="10776" y="11742"/>
                    <a:pt x="10757" y="11732"/>
                    <a:pt x="10738" y="11732"/>
                  </a:cubicBezTo>
                  <a:cubicBezTo>
                    <a:pt x="10729" y="11732"/>
                    <a:pt x="10720" y="11734"/>
                    <a:pt x="10712" y="11738"/>
                  </a:cubicBezTo>
                  <a:lnTo>
                    <a:pt x="8146" y="13058"/>
                  </a:lnTo>
                  <a:lnTo>
                    <a:pt x="107" y="26"/>
                  </a:lnTo>
                  <a:cubicBezTo>
                    <a:pt x="96" y="10"/>
                    <a:pt x="78" y="1"/>
                    <a:pt x="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671;p24">
              <a:extLst>
                <a:ext uri="{FF2B5EF4-FFF2-40B4-BE49-F238E27FC236}">
                  <a16:creationId xmlns:a16="http://schemas.microsoft.com/office/drawing/2014/main" id="{1E128679-725A-8A68-C5AF-6D5BB5C3A753}"/>
                </a:ext>
              </a:extLst>
            </p:cNvPr>
            <p:cNvSpPr/>
            <p:nvPr/>
          </p:nvSpPr>
          <p:spPr>
            <a:xfrm>
              <a:off x="5892575" y="2838975"/>
              <a:ext cx="116200" cy="49900"/>
            </a:xfrm>
            <a:custGeom>
              <a:avLst/>
              <a:gdLst/>
              <a:ahLst/>
              <a:cxnLst/>
              <a:rect l="l" t="t" r="r" b="b"/>
              <a:pathLst>
                <a:path w="4648" h="1996" extrusionOk="0">
                  <a:moveTo>
                    <a:pt x="4588" y="0"/>
                  </a:moveTo>
                  <a:cubicBezTo>
                    <a:pt x="4580" y="0"/>
                    <a:pt x="4571" y="2"/>
                    <a:pt x="4564" y="7"/>
                  </a:cubicBezTo>
                  <a:lnTo>
                    <a:pt x="799" y="1872"/>
                  </a:lnTo>
                  <a:lnTo>
                    <a:pt x="108" y="566"/>
                  </a:lnTo>
                  <a:cubicBezTo>
                    <a:pt x="98" y="548"/>
                    <a:pt x="79" y="538"/>
                    <a:pt x="60" y="538"/>
                  </a:cubicBezTo>
                  <a:cubicBezTo>
                    <a:pt x="51" y="538"/>
                    <a:pt x="43" y="540"/>
                    <a:pt x="35" y="544"/>
                  </a:cubicBezTo>
                  <a:cubicBezTo>
                    <a:pt x="10" y="558"/>
                    <a:pt x="0" y="591"/>
                    <a:pt x="14" y="617"/>
                  </a:cubicBezTo>
                  <a:lnTo>
                    <a:pt x="730" y="1969"/>
                  </a:lnTo>
                  <a:cubicBezTo>
                    <a:pt x="738" y="1986"/>
                    <a:pt x="757" y="1996"/>
                    <a:pt x="777" y="1996"/>
                  </a:cubicBezTo>
                  <a:cubicBezTo>
                    <a:pt x="785" y="1996"/>
                    <a:pt x="793" y="1994"/>
                    <a:pt x="799" y="1990"/>
                  </a:cubicBezTo>
                  <a:lnTo>
                    <a:pt x="4611" y="100"/>
                  </a:lnTo>
                  <a:cubicBezTo>
                    <a:pt x="4637" y="88"/>
                    <a:pt x="4647" y="56"/>
                    <a:pt x="4635" y="29"/>
                  </a:cubicBezTo>
                  <a:cubicBezTo>
                    <a:pt x="4625" y="11"/>
                    <a:pt x="4606" y="0"/>
                    <a:pt x="45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672;p24">
              <a:extLst>
                <a:ext uri="{FF2B5EF4-FFF2-40B4-BE49-F238E27FC236}">
                  <a16:creationId xmlns:a16="http://schemas.microsoft.com/office/drawing/2014/main" id="{43BAE590-BD92-1408-B989-01BD9F8327EB}"/>
                </a:ext>
              </a:extLst>
            </p:cNvPr>
            <p:cNvSpPr/>
            <p:nvPr/>
          </p:nvSpPr>
          <p:spPr>
            <a:xfrm>
              <a:off x="5332325" y="1995275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1366" y="0"/>
                  </a:moveTo>
                  <a:cubicBezTo>
                    <a:pt x="1262" y="0"/>
                    <a:pt x="1156" y="23"/>
                    <a:pt x="1056" y="70"/>
                  </a:cubicBezTo>
                  <a:lnTo>
                    <a:pt x="511" y="333"/>
                  </a:lnTo>
                  <a:cubicBezTo>
                    <a:pt x="153" y="504"/>
                    <a:pt x="1" y="937"/>
                    <a:pt x="172" y="1295"/>
                  </a:cubicBezTo>
                  <a:cubicBezTo>
                    <a:pt x="295" y="1555"/>
                    <a:pt x="556" y="1706"/>
                    <a:pt x="826" y="1706"/>
                  </a:cubicBezTo>
                  <a:cubicBezTo>
                    <a:pt x="931" y="1706"/>
                    <a:pt x="1036" y="1684"/>
                    <a:pt x="1136" y="1636"/>
                  </a:cubicBezTo>
                  <a:lnTo>
                    <a:pt x="1681" y="1376"/>
                  </a:lnTo>
                  <a:cubicBezTo>
                    <a:pt x="2038" y="1203"/>
                    <a:pt x="2193" y="770"/>
                    <a:pt x="2020" y="412"/>
                  </a:cubicBezTo>
                  <a:cubicBezTo>
                    <a:pt x="1897" y="152"/>
                    <a:pt x="1637" y="0"/>
                    <a:pt x="1366" y="0"/>
                  </a:cubicBezTo>
                  <a:close/>
                </a:path>
              </a:pathLst>
            </a:custGeom>
            <a:solidFill>
              <a:srgbClr val="F1C7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673;p24">
              <a:extLst>
                <a:ext uri="{FF2B5EF4-FFF2-40B4-BE49-F238E27FC236}">
                  <a16:creationId xmlns:a16="http://schemas.microsoft.com/office/drawing/2014/main" id="{C0C254EE-FFA4-ADE9-2DDD-14418B7600EE}"/>
                </a:ext>
              </a:extLst>
            </p:cNvPr>
            <p:cNvSpPr/>
            <p:nvPr/>
          </p:nvSpPr>
          <p:spPr>
            <a:xfrm>
              <a:off x="5332325" y="1995275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1366" y="0"/>
                  </a:moveTo>
                  <a:cubicBezTo>
                    <a:pt x="1262" y="0"/>
                    <a:pt x="1156" y="23"/>
                    <a:pt x="1056" y="70"/>
                  </a:cubicBezTo>
                  <a:lnTo>
                    <a:pt x="511" y="333"/>
                  </a:lnTo>
                  <a:cubicBezTo>
                    <a:pt x="153" y="504"/>
                    <a:pt x="1" y="937"/>
                    <a:pt x="172" y="1295"/>
                  </a:cubicBezTo>
                  <a:cubicBezTo>
                    <a:pt x="295" y="1555"/>
                    <a:pt x="556" y="1706"/>
                    <a:pt x="826" y="1706"/>
                  </a:cubicBezTo>
                  <a:cubicBezTo>
                    <a:pt x="931" y="1706"/>
                    <a:pt x="1036" y="1684"/>
                    <a:pt x="1136" y="1636"/>
                  </a:cubicBezTo>
                  <a:lnTo>
                    <a:pt x="1681" y="1376"/>
                  </a:lnTo>
                  <a:cubicBezTo>
                    <a:pt x="2038" y="1203"/>
                    <a:pt x="2193" y="770"/>
                    <a:pt x="2020" y="412"/>
                  </a:cubicBezTo>
                  <a:cubicBezTo>
                    <a:pt x="1897" y="152"/>
                    <a:pt x="1637" y="0"/>
                    <a:pt x="1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674;p24">
              <a:extLst>
                <a:ext uri="{FF2B5EF4-FFF2-40B4-BE49-F238E27FC236}">
                  <a16:creationId xmlns:a16="http://schemas.microsoft.com/office/drawing/2014/main" id="{45C18216-0235-28D5-530F-A469E2A73CDB}"/>
                </a:ext>
              </a:extLst>
            </p:cNvPr>
            <p:cNvSpPr/>
            <p:nvPr/>
          </p:nvSpPr>
          <p:spPr>
            <a:xfrm>
              <a:off x="5330650" y="1993825"/>
              <a:ext cx="58200" cy="45575"/>
            </a:xfrm>
            <a:custGeom>
              <a:avLst/>
              <a:gdLst/>
              <a:ahLst/>
              <a:cxnLst/>
              <a:rect l="l" t="t" r="r" b="b"/>
              <a:pathLst>
                <a:path w="2328" h="1823" extrusionOk="0">
                  <a:moveTo>
                    <a:pt x="1434" y="116"/>
                  </a:moveTo>
                  <a:cubicBezTo>
                    <a:pt x="1510" y="116"/>
                    <a:pt x="1585" y="130"/>
                    <a:pt x="1658" y="155"/>
                  </a:cubicBezTo>
                  <a:cubicBezTo>
                    <a:pt x="1825" y="216"/>
                    <a:pt x="1959" y="336"/>
                    <a:pt x="2036" y="494"/>
                  </a:cubicBezTo>
                  <a:cubicBezTo>
                    <a:pt x="2193" y="826"/>
                    <a:pt x="2053" y="1223"/>
                    <a:pt x="1723" y="1381"/>
                  </a:cubicBezTo>
                  <a:lnTo>
                    <a:pt x="1178" y="1641"/>
                  </a:lnTo>
                  <a:cubicBezTo>
                    <a:pt x="1086" y="1686"/>
                    <a:pt x="988" y="1707"/>
                    <a:pt x="892" y="1707"/>
                  </a:cubicBezTo>
                  <a:cubicBezTo>
                    <a:pt x="644" y="1707"/>
                    <a:pt x="406" y="1567"/>
                    <a:pt x="291" y="1328"/>
                  </a:cubicBezTo>
                  <a:cubicBezTo>
                    <a:pt x="214" y="1170"/>
                    <a:pt x="206" y="989"/>
                    <a:pt x="265" y="820"/>
                  </a:cubicBezTo>
                  <a:cubicBezTo>
                    <a:pt x="324" y="653"/>
                    <a:pt x="444" y="519"/>
                    <a:pt x="605" y="442"/>
                  </a:cubicBezTo>
                  <a:lnTo>
                    <a:pt x="1150" y="181"/>
                  </a:lnTo>
                  <a:cubicBezTo>
                    <a:pt x="1239" y="139"/>
                    <a:pt x="1337" y="116"/>
                    <a:pt x="1434" y="116"/>
                  </a:cubicBezTo>
                  <a:close/>
                  <a:moveTo>
                    <a:pt x="1436" y="0"/>
                  </a:moveTo>
                  <a:cubicBezTo>
                    <a:pt x="1323" y="0"/>
                    <a:pt x="1208" y="25"/>
                    <a:pt x="1099" y="78"/>
                  </a:cubicBezTo>
                  <a:lnTo>
                    <a:pt x="554" y="338"/>
                  </a:lnTo>
                  <a:cubicBezTo>
                    <a:pt x="165" y="523"/>
                    <a:pt x="1" y="991"/>
                    <a:pt x="186" y="1379"/>
                  </a:cubicBezTo>
                  <a:cubicBezTo>
                    <a:pt x="320" y="1660"/>
                    <a:pt x="601" y="1822"/>
                    <a:pt x="891" y="1822"/>
                  </a:cubicBezTo>
                  <a:cubicBezTo>
                    <a:pt x="1005" y="1822"/>
                    <a:pt x="1119" y="1798"/>
                    <a:pt x="1227" y="1745"/>
                  </a:cubicBezTo>
                  <a:lnTo>
                    <a:pt x="1772" y="1485"/>
                  </a:lnTo>
                  <a:cubicBezTo>
                    <a:pt x="2160" y="1300"/>
                    <a:pt x="2327" y="832"/>
                    <a:pt x="2140" y="444"/>
                  </a:cubicBezTo>
                  <a:cubicBezTo>
                    <a:pt x="2007" y="164"/>
                    <a:pt x="1727" y="0"/>
                    <a:pt x="1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675;p24">
              <a:extLst>
                <a:ext uri="{FF2B5EF4-FFF2-40B4-BE49-F238E27FC236}">
                  <a16:creationId xmlns:a16="http://schemas.microsoft.com/office/drawing/2014/main" id="{E30E5F39-E132-5AE4-E9C9-CC99E30273EA}"/>
                </a:ext>
              </a:extLst>
            </p:cNvPr>
            <p:cNvSpPr/>
            <p:nvPr/>
          </p:nvSpPr>
          <p:spPr>
            <a:xfrm>
              <a:off x="4934325" y="963025"/>
              <a:ext cx="46500" cy="53150"/>
            </a:xfrm>
            <a:custGeom>
              <a:avLst/>
              <a:gdLst/>
              <a:ahLst/>
              <a:cxnLst/>
              <a:rect l="l" t="t" r="r" b="b"/>
              <a:pathLst>
                <a:path w="1860" h="2126" extrusionOk="0">
                  <a:moveTo>
                    <a:pt x="237" y="1"/>
                  </a:moveTo>
                  <a:cubicBezTo>
                    <a:pt x="139" y="1"/>
                    <a:pt x="44" y="70"/>
                    <a:pt x="35" y="186"/>
                  </a:cubicBezTo>
                  <a:cubicBezTo>
                    <a:pt x="1" y="593"/>
                    <a:pt x="27" y="1235"/>
                    <a:pt x="304" y="2118"/>
                  </a:cubicBezTo>
                  <a:cubicBezTo>
                    <a:pt x="304" y="2118"/>
                    <a:pt x="357" y="2125"/>
                    <a:pt x="445" y="2125"/>
                  </a:cubicBezTo>
                  <a:cubicBezTo>
                    <a:pt x="738" y="2125"/>
                    <a:pt x="1421" y="2045"/>
                    <a:pt x="1860" y="1351"/>
                  </a:cubicBezTo>
                  <a:cubicBezTo>
                    <a:pt x="1860" y="1351"/>
                    <a:pt x="945" y="804"/>
                    <a:pt x="402" y="84"/>
                  </a:cubicBezTo>
                  <a:cubicBezTo>
                    <a:pt x="358" y="27"/>
                    <a:pt x="297" y="1"/>
                    <a:pt x="2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676;p24">
              <a:extLst>
                <a:ext uri="{FF2B5EF4-FFF2-40B4-BE49-F238E27FC236}">
                  <a16:creationId xmlns:a16="http://schemas.microsoft.com/office/drawing/2014/main" id="{983FC064-98CD-0934-EAAE-172F8B90F826}"/>
                </a:ext>
              </a:extLst>
            </p:cNvPr>
            <p:cNvSpPr/>
            <p:nvPr/>
          </p:nvSpPr>
          <p:spPr>
            <a:xfrm>
              <a:off x="4932700" y="968925"/>
              <a:ext cx="49800" cy="56350"/>
            </a:xfrm>
            <a:custGeom>
              <a:avLst/>
              <a:gdLst/>
              <a:ahLst/>
              <a:cxnLst/>
              <a:rect l="l" t="t" r="r" b="b"/>
              <a:pathLst>
                <a:path w="1992" h="2254" extrusionOk="0">
                  <a:moveTo>
                    <a:pt x="301" y="132"/>
                  </a:moveTo>
                  <a:cubicBezTo>
                    <a:pt x="338" y="132"/>
                    <a:pt x="381" y="146"/>
                    <a:pt x="414" y="190"/>
                  </a:cubicBezTo>
                  <a:cubicBezTo>
                    <a:pt x="885" y="814"/>
                    <a:pt x="1620" y="1302"/>
                    <a:pt x="1833" y="1436"/>
                  </a:cubicBezTo>
                  <a:cubicBezTo>
                    <a:pt x="1412" y="2050"/>
                    <a:pt x="797" y="2125"/>
                    <a:pt x="521" y="2125"/>
                  </a:cubicBezTo>
                  <a:cubicBezTo>
                    <a:pt x="479" y="2125"/>
                    <a:pt x="444" y="2124"/>
                    <a:pt x="420" y="2122"/>
                  </a:cubicBezTo>
                  <a:cubicBezTo>
                    <a:pt x="151" y="1255"/>
                    <a:pt x="133" y="631"/>
                    <a:pt x="163" y="257"/>
                  </a:cubicBezTo>
                  <a:cubicBezTo>
                    <a:pt x="170" y="198"/>
                    <a:pt x="206" y="153"/>
                    <a:pt x="263" y="137"/>
                  </a:cubicBezTo>
                  <a:cubicBezTo>
                    <a:pt x="275" y="134"/>
                    <a:pt x="287" y="132"/>
                    <a:pt x="301" y="132"/>
                  </a:cubicBezTo>
                  <a:close/>
                  <a:moveTo>
                    <a:pt x="300" y="1"/>
                  </a:moveTo>
                  <a:cubicBezTo>
                    <a:pt x="276" y="1"/>
                    <a:pt x="251" y="4"/>
                    <a:pt x="227" y="11"/>
                  </a:cubicBezTo>
                  <a:cubicBezTo>
                    <a:pt x="117" y="43"/>
                    <a:pt x="44" y="133"/>
                    <a:pt x="33" y="247"/>
                  </a:cubicBezTo>
                  <a:cubicBezTo>
                    <a:pt x="1" y="637"/>
                    <a:pt x="21" y="1294"/>
                    <a:pt x="308" y="2203"/>
                  </a:cubicBezTo>
                  <a:cubicBezTo>
                    <a:pt x="314" y="2228"/>
                    <a:pt x="336" y="2244"/>
                    <a:pt x="361" y="2248"/>
                  </a:cubicBezTo>
                  <a:cubicBezTo>
                    <a:pt x="363" y="2248"/>
                    <a:pt x="416" y="2254"/>
                    <a:pt x="501" y="2254"/>
                  </a:cubicBezTo>
                  <a:cubicBezTo>
                    <a:pt x="802" y="2254"/>
                    <a:pt x="1522" y="2173"/>
                    <a:pt x="1980" y="1451"/>
                  </a:cubicBezTo>
                  <a:cubicBezTo>
                    <a:pt x="1990" y="1436"/>
                    <a:pt x="1992" y="1418"/>
                    <a:pt x="1988" y="1402"/>
                  </a:cubicBezTo>
                  <a:cubicBezTo>
                    <a:pt x="1984" y="1384"/>
                    <a:pt x="1973" y="1369"/>
                    <a:pt x="1957" y="1361"/>
                  </a:cubicBezTo>
                  <a:cubicBezTo>
                    <a:pt x="1949" y="1355"/>
                    <a:pt x="1046" y="810"/>
                    <a:pt x="517" y="110"/>
                  </a:cubicBezTo>
                  <a:cubicBezTo>
                    <a:pt x="464" y="40"/>
                    <a:pt x="384" y="1"/>
                    <a:pt x="3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677;p24">
              <a:extLst>
                <a:ext uri="{FF2B5EF4-FFF2-40B4-BE49-F238E27FC236}">
                  <a16:creationId xmlns:a16="http://schemas.microsoft.com/office/drawing/2014/main" id="{CF7D2B6C-071B-6299-9C56-E6DD9990A063}"/>
                </a:ext>
              </a:extLst>
            </p:cNvPr>
            <p:cNvSpPr/>
            <p:nvPr/>
          </p:nvSpPr>
          <p:spPr>
            <a:xfrm>
              <a:off x="4864500" y="978475"/>
              <a:ext cx="465525" cy="315625"/>
            </a:xfrm>
            <a:custGeom>
              <a:avLst/>
              <a:gdLst/>
              <a:ahLst/>
              <a:cxnLst/>
              <a:rect l="l" t="t" r="r" b="b"/>
              <a:pathLst>
                <a:path w="18621" h="12625" extrusionOk="0">
                  <a:moveTo>
                    <a:pt x="9055" y="0"/>
                  </a:moveTo>
                  <a:cubicBezTo>
                    <a:pt x="6121" y="0"/>
                    <a:pt x="1" y="652"/>
                    <a:pt x="2454" y="6336"/>
                  </a:cubicBezTo>
                  <a:lnTo>
                    <a:pt x="11962" y="6163"/>
                  </a:lnTo>
                  <a:lnTo>
                    <a:pt x="11478" y="9067"/>
                  </a:lnTo>
                  <a:lnTo>
                    <a:pt x="11478" y="9067"/>
                  </a:lnTo>
                  <a:lnTo>
                    <a:pt x="12218" y="8839"/>
                  </a:lnTo>
                  <a:cubicBezTo>
                    <a:pt x="12218" y="8839"/>
                    <a:pt x="13186" y="9350"/>
                    <a:pt x="12303" y="10432"/>
                  </a:cubicBezTo>
                  <a:lnTo>
                    <a:pt x="11763" y="12624"/>
                  </a:lnTo>
                  <a:cubicBezTo>
                    <a:pt x="11763" y="12624"/>
                    <a:pt x="18620" y="8325"/>
                    <a:pt x="14864" y="4540"/>
                  </a:cubicBezTo>
                  <a:cubicBezTo>
                    <a:pt x="14864" y="4540"/>
                    <a:pt x="15299" y="853"/>
                    <a:pt x="10518" y="58"/>
                  </a:cubicBezTo>
                  <a:cubicBezTo>
                    <a:pt x="10518" y="58"/>
                    <a:pt x="9927" y="0"/>
                    <a:pt x="905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678;p24">
              <a:extLst>
                <a:ext uri="{FF2B5EF4-FFF2-40B4-BE49-F238E27FC236}">
                  <a16:creationId xmlns:a16="http://schemas.microsoft.com/office/drawing/2014/main" id="{EDFAD956-B717-8CC9-4CB0-72FF83CE64F0}"/>
                </a:ext>
              </a:extLst>
            </p:cNvPr>
            <p:cNvSpPr/>
            <p:nvPr/>
          </p:nvSpPr>
          <p:spPr>
            <a:xfrm>
              <a:off x="4890650" y="1043150"/>
              <a:ext cx="169950" cy="157050"/>
            </a:xfrm>
            <a:custGeom>
              <a:avLst/>
              <a:gdLst/>
              <a:ahLst/>
              <a:cxnLst/>
              <a:rect l="l" t="t" r="r" b="b"/>
              <a:pathLst>
                <a:path w="6798" h="6282" extrusionOk="0">
                  <a:moveTo>
                    <a:pt x="1787" y="0"/>
                  </a:moveTo>
                  <a:cubicBezTo>
                    <a:pt x="1307" y="0"/>
                    <a:pt x="908" y="169"/>
                    <a:pt x="680" y="619"/>
                  </a:cubicBezTo>
                  <a:cubicBezTo>
                    <a:pt x="1" y="1963"/>
                    <a:pt x="1111" y="5307"/>
                    <a:pt x="2454" y="5986"/>
                  </a:cubicBezTo>
                  <a:cubicBezTo>
                    <a:pt x="2849" y="6186"/>
                    <a:pt x="3269" y="6281"/>
                    <a:pt x="3684" y="6281"/>
                  </a:cubicBezTo>
                  <a:cubicBezTo>
                    <a:pt x="4679" y="6281"/>
                    <a:pt x="5639" y="5733"/>
                    <a:pt x="6118" y="4784"/>
                  </a:cubicBezTo>
                  <a:cubicBezTo>
                    <a:pt x="6798" y="3440"/>
                    <a:pt x="6259" y="1799"/>
                    <a:pt x="4916" y="1119"/>
                  </a:cubicBezTo>
                  <a:cubicBezTo>
                    <a:pt x="4022" y="667"/>
                    <a:pt x="2743" y="0"/>
                    <a:pt x="178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679;p24">
              <a:extLst>
                <a:ext uri="{FF2B5EF4-FFF2-40B4-BE49-F238E27FC236}">
                  <a16:creationId xmlns:a16="http://schemas.microsoft.com/office/drawing/2014/main" id="{74B3F143-65AF-E48E-4B3D-F9D42B28D741}"/>
                </a:ext>
              </a:extLst>
            </p:cNvPr>
            <p:cNvSpPr/>
            <p:nvPr/>
          </p:nvSpPr>
          <p:spPr>
            <a:xfrm>
              <a:off x="4912275" y="998175"/>
              <a:ext cx="289200" cy="395725"/>
            </a:xfrm>
            <a:custGeom>
              <a:avLst/>
              <a:gdLst/>
              <a:ahLst/>
              <a:cxnLst/>
              <a:rect l="l" t="t" r="r" b="b"/>
              <a:pathLst>
                <a:path w="11568" h="15829" extrusionOk="0">
                  <a:moveTo>
                    <a:pt x="6598" y="1"/>
                  </a:moveTo>
                  <a:cubicBezTo>
                    <a:pt x="3658" y="1"/>
                    <a:pt x="1115" y="2630"/>
                    <a:pt x="578" y="6579"/>
                  </a:cubicBezTo>
                  <a:cubicBezTo>
                    <a:pt x="0" y="10830"/>
                    <a:pt x="2632" y="15668"/>
                    <a:pt x="4186" y="15808"/>
                  </a:cubicBezTo>
                  <a:cubicBezTo>
                    <a:pt x="4335" y="15822"/>
                    <a:pt x="4484" y="15828"/>
                    <a:pt x="4632" y="15828"/>
                  </a:cubicBezTo>
                  <a:cubicBezTo>
                    <a:pt x="7691" y="15828"/>
                    <a:pt x="10440" y="13004"/>
                    <a:pt x="10990" y="8950"/>
                  </a:cubicBezTo>
                  <a:cubicBezTo>
                    <a:pt x="11568" y="4700"/>
                    <a:pt x="10488" y="484"/>
                    <a:pt x="7273" y="47"/>
                  </a:cubicBezTo>
                  <a:cubicBezTo>
                    <a:pt x="7046" y="16"/>
                    <a:pt x="6821" y="1"/>
                    <a:pt x="6598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680;p24">
              <a:extLst>
                <a:ext uri="{FF2B5EF4-FFF2-40B4-BE49-F238E27FC236}">
                  <a16:creationId xmlns:a16="http://schemas.microsoft.com/office/drawing/2014/main" id="{AD90704C-E54D-2C6D-27C3-A6464DF28563}"/>
                </a:ext>
              </a:extLst>
            </p:cNvPr>
            <p:cNvSpPr/>
            <p:nvPr/>
          </p:nvSpPr>
          <p:spPr>
            <a:xfrm>
              <a:off x="5005975" y="1307825"/>
              <a:ext cx="52800" cy="25325"/>
            </a:xfrm>
            <a:custGeom>
              <a:avLst/>
              <a:gdLst/>
              <a:ahLst/>
              <a:cxnLst/>
              <a:rect l="l" t="t" r="r" b="b"/>
              <a:pathLst>
                <a:path w="2112" h="1013" extrusionOk="0">
                  <a:moveTo>
                    <a:pt x="1979" y="0"/>
                  </a:moveTo>
                  <a:cubicBezTo>
                    <a:pt x="1953" y="0"/>
                    <a:pt x="1928" y="9"/>
                    <a:pt x="1906" y="26"/>
                  </a:cubicBezTo>
                  <a:cubicBezTo>
                    <a:pt x="1387" y="433"/>
                    <a:pt x="765" y="693"/>
                    <a:pt x="110" y="778"/>
                  </a:cubicBezTo>
                  <a:cubicBezTo>
                    <a:pt x="47" y="786"/>
                    <a:pt x="0" y="845"/>
                    <a:pt x="9" y="910"/>
                  </a:cubicBezTo>
                  <a:cubicBezTo>
                    <a:pt x="17" y="969"/>
                    <a:pt x="67" y="1012"/>
                    <a:pt x="126" y="1012"/>
                  </a:cubicBezTo>
                  <a:lnTo>
                    <a:pt x="141" y="1012"/>
                  </a:lnTo>
                  <a:cubicBezTo>
                    <a:pt x="838" y="921"/>
                    <a:pt x="1499" y="644"/>
                    <a:pt x="2052" y="211"/>
                  </a:cubicBezTo>
                  <a:cubicBezTo>
                    <a:pt x="2103" y="170"/>
                    <a:pt x="2111" y="97"/>
                    <a:pt x="2071" y="46"/>
                  </a:cubicBezTo>
                  <a:cubicBezTo>
                    <a:pt x="2048" y="16"/>
                    <a:pt x="2014" y="0"/>
                    <a:pt x="19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681;p24">
              <a:extLst>
                <a:ext uri="{FF2B5EF4-FFF2-40B4-BE49-F238E27FC236}">
                  <a16:creationId xmlns:a16="http://schemas.microsoft.com/office/drawing/2014/main" id="{FACA1A6E-7D92-EB11-7E40-F8AFBA3D5651}"/>
                </a:ext>
              </a:extLst>
            </p:cNvPr>
            <p:cNvSpPr/>
            <p:nvPr/>
          </p:nvSpPr>
          <p:spPr>
            <a:xfrm>
              <a:off x="4922125" y="989750"/>
              <a:ext cx="278600" cy="247850"/>
            </a:xfrm>
            <a:custGeom>
              <a:avLst/>
              <a:gdLst/>
              <a:ahLst/>
              <a:cxnLst/>
              <a:rect l="l" t="t" r="r" b="b"/>
              <a:pathLst>
                <a:path w="11144" h="9914" extrusionOk="0">
                  <a:moveTo>
                    <a:pt x="5919" y="0"/>
                  </a:moveTo>
                  <a:cubicBezTo>
                    <a:pt x="5788" y="0"/>
                    <a:pt x="5654" y="3"/>
                    <a:pt x="5518" y="10"/>
                  </a:cubicBezTo>
                  <a:cubicBezTo>
                    <a:pt x="3814" y="87"/>
                    <a:pt x="469" y="1382"/>
                    <a:pt x="141" y="4974"/>
                  </a:cubicBezTo>
                  <a:cubicBezTo>
                    <a:pt x="1" y="6507"/>
                    <a:pt x="82" y="8295"/>
                    <a:pt x="82" y="8295"/>
                  </a:cubicBezTo>
                  <a:lnTo>
                    <a:pt x="635" y="5253"/>
                  </a:lnTo>
                  <a:cubicBezTo>
                    <a:pt x="1984" y="6257"/>
                    <a:pt x="3593" y="6534"/>
                    <a:pt x="4955" y="6534"/>
                  </a:cubicBezTo>
                  <a:cubicBezTo>
                    <a:pt x="6619" y="6534"/>
                    <a:pt x="7914" y="6121"/>
                    <a:pt x="7914" y="6121"/>
                  </a:cubicBezTo>
                  <a:lnTo>
                    <a:pt x="9018" y="9914"/>
                  </a:lnTo>
                  <a:lnTo>
                    <a:pt x="10694" y="9666"/>
                  </a:lnTo>
                  <a:lnTo>
                    <a:pt x="11143" y="2426"/>
                  </a:lnTo>
                  <a:cubicBezTo>
                    <a:pt x="11143" y="2426"/>
                    <a:pt x="9631" y="0"/>
                    <a:pt x="5919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682;p24">
              <a:extLst>
                <a:ext uri="{FF2B5EF4-FFF2-40B4-BE49-F238E27FC236}">
                  <a16:creationId xmlns:a16="http://schemas.microsoft.com/office/drawing/2014/main" id="{5124AE30-B1BB-2575-51FE-99FC71203EE0}"/>
                </a:ext>
              </a:extLst>
            </p:cNvPr>
            <p:cNvSpPr/>
            <p:nvPr/>
          </p:nvSpPr>
          <p:spPr>
            <a:xfrm>
              <a:off x="5156975" y="1191825"/>
              <a:ext cx="79400" cy="69225"/>
            </a:xfrm>
            <a:custGeom>
              <a:avLst/>
              <a:gdLst/>
              <a:ahLst/>
              <a:cxnLst/>
              <a:rect l="l" t="t" r="r" b="b"/>
              <a:pathLst>
                <a:path w="3176" h="2769" extrusionOk="0">
                  <a:moveTo>
                    <a:pt x="1582" y="0"/>
                  </a:moveTo>
                  <a:cubicBezTo>
                    <a:pt x="1290" y="0"/>
                    <a:pt x="1008" y="175"/>
                    <a:pt x="781" y="415"/>
                  </a:cubicBezTo>
                  <a:cubicBezTo>
                    <a:pt x="466" y="747"/>
                    <a:pt x="0" y="1182"/>
                    <a:pt x="59" y="1684"/>
                  </a:cubicBezTo>
                  <a:cubicBezTo>
                    <a:pt x="61" y="1701"/>
                    <a:pt x="64" y="1717"/>
                    <a:pt x="68" y="1733"/>
                  </a:cubicBezTo>
                  <a:cubicBezTo>
                    <a:pt x="122" y="2024"/>
                    <a:pt x="338" y="2193"/>
                    <a:pt x="543" y="2380"/>
                  </a:cubicBezTo>
                  <a:cubicBezTo>
                    <a:pt x="775" y="2591"/>
                    <a:pt x="1064" y="2768"/>
                    <a:pt x="1387" y="2768"/>
                  </a:cubicBezTo>
                  <a:cubicBezTo>
                    <a:pt x="2189" y="2768"/>
                    <a:pt x="3175" y="1042"/>
                    <a:pt x="2067" y="177"/>
                  </a:cubicBezTo>
                  <a:cubicBezTo>
                    <a:pt x="1906" y="53"/>
                    <a:pt x="1742" y="0"/>
                    <a:pt x="1582" y="0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683;p24">
              <a:extLst>
                <a:ext uri="{FF2B5EF4-FFF2-40B4-BE49-F238E27FC236}">
                  <a16:creationId xmlns:a16="http://schemas.microsoft.com/office/drawing/2014/main" id="{8ABE458D-E7FC-B0B6-8DD9-950B91EF2256}"/>
                </a:ext>
              </a:extLst>
            </p:cNvPr>
            <p:cNvSpPr/>
            <p:nvPr/>
          </p:nvSpPr>
          <p:spPr>
            <a:xfrm>
              <a:off x="5180625" y="1210075"/>
              <a:ext cx="29950" cy="17100"/>
            </a:xfrm>
            <a:custGeom>
              <a:avLst/>
              <a:gdLst/>
              <a:ahLst/>
              <a:cxnLst/>
              <a:rect l="l" t="t" r="r" b="b"/>
              <a:pathLst>
                <a:path w="1198" h="684" extrusionOk="0">
                  <a:moveTo>
                    <a:pt x="751" y="0"/>
                  </a:moveTo>
                  <a:cubicBezTo>
                    <a:pt x="716" y="0"/>
                    <a:pt x="679" y="3"/>
                    <a:pt x="641" y="11"/>
                  </a:cubicBezTo>
                  <a:cubicBezTo>
                    <a:pt x="403" y="55"/>
                    <a:pt x="195" y="245"/>
                    <a:pt x="20" y="568"/>
                  </a:cubicBezTo>
                  <a:cubicBezTo>
                    <a:pt x="0" y="607"/>
                    <a:pt x="16" y="655"/>
                    <a:pt x="53" y="676"/>
                  </a:cubicBezTo>
                  <a:cubicBezTo>
                    <a:pt x="65" y="682"/>
                    <a:pt x="77" y="684"/>
                    <a:pt x="92" y="684"/>
                  </a:cubicBezTo>
                  <a:cubicBezTo>
                    <a:pt x="118" y="684"/>
                    <a:pt x="147" y="670"/>
                    <a:pt x="161" y="643"/>
                  </a:cubicBezTo>
                  <a:cubicBezTo>
                    <a:pt x="309" y="363"/>
                    <a:pt x="480" y="202"/>
                    <a:pt x="669" y="165"/>
                  </a:cubicBezTo>
                  <a:cubicBezTo>
                    <a:pt x="697" y="160"/>
                    <a:pt x="724" y="157"/>
                    <a:pt x="751" y="157"/>
                  </a:cubicBezTo>
                  <a:cubicBezTo>
                    <a:pt x="924" y="157"/>
                    <a:pt x="1058" y="263"/>
                    <a:pt x="1060" y="265"/>
                  </a:cubicBezTo>
                  <a:cubicBezTo>
                    <a:pt x="1074" y="277"/>
                    <a:pt x="1091" y="282"/>
                    <a:pt x="1109" y="282"/>
                  </a:cubicBezTo>
                  <a:cubicBezTo>
                    <a:pt x="1131" y="282"/>
                    <a:pt x="1154" y="273"/>
                    <a:pt x="1170" y="255"/>
                  </a:cubicBezTo>
                  <a:cubicBezTo>
                    <a:pt x="1198" y="220"/>
                    <a:pt x="1194" y="171"/>
                    <a:pt x="1159" y="143"/>
                  </a:cubicBezTo>
                  <a:cubicBezTo>
                    <a:pt x="1152" y="138"/>
                    <a:pt x="986" y="0"/>
                    <a:pt x="7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684;p24">
              <a:extLst>
                <a:ext uri="{FF2B5EF4-FFF2-40B4-BE49-F238E27FC236}">
                  <a16:creationId xmlns:a16="http://schemas.microsoft.com/office/drawing/2014/main" id="{71D66E4E-E823-9CC6-C3C5-13C35F72E3AE}"/>
                </a:ext>
              </a:extLst>
            </p:cNvPr>
            <p:cNvSpPr/>
            <p:nvPr/>
          </p:nvSpPr>
          <p:spPr>
            <a:xfrm>
              <a:off x="5192000" y="1222125"/>
              <a:ext cx="10550" cy="19800"/>
            </a:xfrm>
            <a:custGeom>
              <a:avLst/>
              <a:gdLst/>
              <a:ahLst/>
              <a:cxnLst/>
              <a:rect l="l" t="t" r="r" b="b"/>
              <a:pathLst>
                <a:path w="422" h="792" extrusionOk="0">
                  <a:moveTo>
                    <a:pt x="89" y="1"/>
                  </a:moveTo>
                  <a:cubicBezTo>
                    <a:pt x="67" y="1"/>
                    <a:pt x="46" y="10"/>
                    <a:pt x="31" y="27"/>
                  </a:cubicBezTo>
                  <a:cubicBezTo>
                    <a:pt x="1" y="57"/>
                    <a:pt x="3" y="108"/>
                    <a:pt x="35" y="137"/>
                  </a:cubicBezTo>
                  <a:cubicBezTo>
                    <a:pt x="41" y="145"/>
                    <a:pt x="226" y="326"/>
                    <a:pt x="62" y="678"/>
                  </a:cubicBezTo>
                  <a:cubicBezTo>
                    <a:pt x="43" y="718"/>
                    <a:pt x="60" y="765"/>
                    <a:pt x="98" y="784"/>
                  </a:cubicBezTo>
                  <a:cubicBezTo>
                    <a:pt x="111" y="788"/>
                    <a:pt x="121" y="792"/>
                    <a:pt x="133" y="792"/>
                  </a:cubicBezTo>
                  <a:lnTo>
                    <a:pt x="133" y="790"/>
                  </a:lnTo>
                  <a:cubicBezTo>
                    <a:pt x="161" y="790"/>
                    <a:pt x="190" y="773"/>
                    <a:pt x="204" y="745"/>
                  </a:cubicBezTo>
                  <a:cubicBezTo>
                    <a:pt x="422" y="283"/>
                    <a:pt x="151" y="31"/>
                    <a:pt x="141" y="21"/>
                  </a:cubicBezTo>
                  <a:cubicBezTo>
                    <a:pt x="126" y="8"/>
                    <a:pt x="107" y="1"/>
                    <a:pt x="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685;p24">
              <a:extLst>
                <a:ext uri="{FF2B5EF4-FFF2-40B4-BE49-F238E27FC236}">
                  <a16:creationId xmlns:a16="http://schemas.microsoft.com/office/drawing/2014/main" id="{5F50CFE9-DAD0-D93F-5957-9CAD4669B9E2}"/>
                </a:ext>
              </a:extLst>
            </p:cNvPr>
            <p:cNvSpPr/>
            <p:nvPr/>
          </p:nvSpPr>
          <p:spPr>
            <a:xfrm>
              <a:off x="5191300" y="1189750"/>
              <a:ext cx="29350" cy="20000"/>
            </a:xfrm>
            <a:custGeom>
              <a:avLst/>
              <a:gdLst/>
              <a:ahLst/>
              <a:cxnLst/>
              <a:rect l="l" t="t" r="r" b="b"/>
              <a:pathLst>
                <a:path w="1174" h="800" extrusionOk="0">
                  <a:moveTo>
                    <a:pt x="53" y="0"/>
                  </a:moveTo>
                  <a:cubicBezTo>
                    <a:pt x="25" y="0"/>
                    <a:pt x="0" y="24"/>
                    <a:pt x="0" y="53"/>
                  </a:cubicBezTo>
                  <a:cubicBezTo>
                    <a:pt x="0" y="81"/>
                    <a:pt x="25" y="106"/>
                    <a:pt x="53" y="106"/>
                  </a:cubicBezTo>
                  <a:lnTo>
                    <a:pt x="55" y="106"/>
                  </a:lnTo>
                  <a:cubicBezTo>
                    <a:pt x="78" y="106"/>
                    <a:pt x="974" y="112"/>
                    <a:pt x="1066" y="755"/>
                  </a:cubicBezTo>
                  <a:cubicBezTo>
                    <a:pt x="1068" y="781"/>
                    <a:pt x="1090" y="799"/>
                    <a:pt x="1117" y="799"/>
                  </a:cubicBezTo>
                  <a:lnTo>
                    <a:pt x="1125" y="799"/>
                  </a:lnTo>
                  <a:cubicBezTo>
                    <a:pt x="1153" y="795"/>
                    <a:pt x="1174" y="769"/>
                    <a:pt x="1170" y="740"/>
                  </a:cubicBezTo>
                  <a:cubicBezTo>
                    <a:pt x="1064" y="8"/>
                    <a:pt x="82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686;p24">
              <a:extLst>
                <a:ext uri="{FF2B5EF4-FFF2-40B4-BE49-F238E27FC236}">
                  <a16:creationId xmlns:a16="http://schemas.microsoft.com/office/drawing/2014/main" id="{E808F0CE-01A0-F4EB-5E6A-07731DDCD761}"/>
                </a:ext>
              </a:extLst>
            </p:cNvPr>
            <p:cNvSpPr/>
            <p:nvPr/>
          </p:nvSpPr>
          <p:spPr>
            <a:xfrm>
              <a:off x="5102875" y="1131275"/>
              <a:ext cx="44725" cy="106325"/>
            </a:xfrm>
            <a:custGeom>
              <a:avLst/>
              <a:gdLst/>
              <a:ahLst/>
              <a:cxnLst/>
              <a:rect l="l" t="t" r="r" b="b"/>
              <a:pathLst>
                <a:path w="1789" h="4253" extrusionOk="0">
                  <a:moveTo>
                    <a:pt x="834" y="0"/>
                  </a:moveTo>
                  <a:cubicBezTo>
                    <a:pt x="834" y="1"/>
                    <a:pt x="1" y="1568"/>
                    <a:pt x="1150" y="2329"/>
                  </a:cubicBezTo>
                  <a:cubicBezTo>
                    <a:pt x="1150" y="2329"/>
                    <a:pt x="1176" y="3984"/>
                    <a:pt x="1788" y="4253"/>
                  </a:cubicBezTo>
                  <a:lnTo>
                    <a:pt x="83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687;p24">
              <a:extLst>
                <a:ext uri="{FF2B5EF4-FFF2-40B4-BE49-F238E27FC236}">
                  <a16:creationId xmlns:a16="http://schemas.microsoft.com/office/drawing/2014/main" id="{71076720-132D-6E36-055B-CFD56E7E265D}"/>
                </a:ext>
              </a:extLst>
            </p:cNvPr>
            <p:cNvSpPr/>
            <p:nvPr/>
          </p:nvSpPr>
          <p:spPr>
            <a:xfrm>
              <a:off x="5011825" y="1210800"/>
              <a:ext cx="38925" cy="45825"/>
            </a:xfrm>
            <a:custGeom>
              <a:avLst/>
              <a:gdLst/>
              <a:ahLst/>
              <a:cxnLst/>
              <a:rect l="l" t="t" r="r" b="b"/>
              <a:pathLst>
                <a:path w="1557" h="1833" extrusionOk="0">
                  <a:moveTo>
                    <a:pt x="856" y="0"/>
                  </a:moveTo>
                  <a:cubicBezTo>
                    <a:pt x="477" y="0"/>
                    <a:pt x="128" y="431"/>
                    <a:pt x="65" y="988"/>
                  </a:cubicBezTo>
                  <a:cubicBezTo>
                    <a:pt x="0" y="1566"/>
                    <a:pt x="315" y="1796"/>
                    <a:pt x="710" y="1828"/>
                  </a:cubicBezTo>
                  <a:cubicBezTo>
                    <a:pt x="740" y="1831"/>
                    <a:pt x="769" y="1832"/>
                    <a:pt x="798" y="1832"/>
                  </a:cubicBezTo>
                  <a:cubicBezTo>
                    <a:pt x="1151" y="1832"/>
                    <a:pt x="1431" y="1641"/>
                    <a:pt x="1491" y="1106"/>
                  </a:cubicBezTo>
                  <a:cubicBezTo>
                    <a:pt x="1556" y="529"/>
                    <a:pt x="1290" y="35"/>
                    <a:pt x="897" y="2"/>
                  </a:cubicBezTo>
                  <a:cubicBezTo>
                    <a:pt x="883" y="1"/>
                    <a:pt x="870" y="0"/>
                    <a:pt x="8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688;p24">
              <a:extLst>
                <a:ext uri="{FF2B5EF4-FFF2-40B4-BE49-F238E27FC236}">
                  <a16:creationId xmlns:a16="http://schemas.microsoft.com/office/drawing/2014/main" id="{2C97BEEF-F16D-A31E-507A-0606B7D0C2E7}"/>
                </a:ext>
              </a:extLst>
            </p:cNvPr>
            <p:cNvSpPr/>
            <p:nvPr/>
          </p:nvSpPr>
          <p:spPr>
            <a:xfrm>
              <a:off x="5013500" y="1218525"/>
              <a:ext cx="20950" cy="30375"/>
            </a:xfrm>
            <a:custGeom>
              <a:avLst/>
              <a:gdLst/>
              <a:ahLst/>
              <a:cxnLst/>
              <a:rect l="l" t="t" r="r" b="b"/>
              <a:pathLst>
                <a:path w="838" h="1215" extrusionOk="0">
                  <a:moveTo>
                    <a:pt x="421" y="0"/>
                  </a:moveTo>
                  <a:cubicBezTo>
                    <a:pt x="192" y="0"/>
                    <a:pt x="4" y="271"/>
                    <a:pt x="2" y="608"/>
                  </a:cubicBezTo>
                  <a:cubicBezTo>
                    <a:pt x="0" y="944"/>
                    <a:pt x="143" y="1135"/>
                    <a:pt x="358" y="1202"/>
                  </a:cubicBezTo>
                  <a:cubicBezTo>
                    <a:pt x="384" y="1210"/>
                    <a:pt x="411" y="1214"/>
                    <a:pt x="436" y="1214"/>
                  </a:cubicBezTo>
                  <a:cubicBezTo>
                    <a:pt x="649" y="1214"/>
                    <a:pt x="838" y="949"/>
                    <a:pt x="832" y="610"/>
                  </a:cubicBezTo>
                  <a:cubicBezTo>
                    <a:pt x="830" y="498"/>
                    <a:pt x="812" y="395"/>
                    <a:pt x="775" y="303"/>
                  </a:cubicBezTo>
                  <a:lnTo>
                    <a:pt x="566" y="326"/>
                  </a:lnTo>
                  <a:lnTo>
                    <a:pt x="688" y="149"/>
                  </a:lnTo>
                  <a:cubicBezTo>
                    <a:pt x="615" y="57"/>
                    <a:pt x="523" y="0"/>
                    <a:pt x="4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689;p24">
              <a:extLst>
                <a:ext uri="{FF2B5EF4-FFF2-40B4-BE49-F238E27FC236}">
                  <a16:creationId xmlns:a16="http://schemas.microsoft.com/office/drawing/2014/main" id="{FB8D112C-8547-BB94-BD15-3243AB79EFE8}"/>
                </a:ext>
              </a:extLst>
            </p:cNvPr>
            <p:cNvSpPr/>
            <p:nvPr/>
          </p:nvSpPr>
          <p:spPr>
            <a:xfrm>
              <a:off x="4927625" y="1216575"/>
              <a:ext cx="27575" cy="34150"/>
            </a:xfrm>
            <a:custGeom>
              <a:avLst/>
              <a:gdLst/>
              <a:ahLst/>
              <a:cxnLst/>
              <a:rect l="l" t="t" r="r" b="b"/>
              <a:pathLst>
                <a:path w="1103" h="1366" extrusionOk="0">
                  <a:moveTo>
                    <a:pt x="581" y="1"/>
                  </a:moveTo>
                  <a:cubicBezTo>
                    <a:pt x="290" y="1"/>
                    <a:pt x="39" y="345"/>
                    <a:pt x="19" y="774"/>
                  </a:cubicBezTo>
                  <a:cubicBezTo>
                    <a:pt x="0" y="1205"/>
                    <a:pt x="247" y="1361"/>
                    <a:pt x="539" y="1365"/>
                  </a:cubicBezTo>
                  <a:cubicBezTo>
                    <a:pt x="543" y="1366"/>
                    <a:pt x="547" y="1366"/>
                    <a:pt x="551" y="1366"/>
                  </a:cubicBezTo>
                  <a:cubicBezTo>
                    <a:pt x="838" y="1366"/>
                    <a:pt x="1062" y="1215"/>
                    <a:pt x="1082" y="790"/>
                  </a:cubicBezTo>
                  <a:cubicBezTo>
                    <a:pt x="1103" y="359"/>
                    <a:pt x="881" y="5"/>
                    <a:pt x="586" y="1"/>
                  </a:cubicBezTo>
                  <a:cubicBezTo>
                    <a:pt x="584" y="1"/>
                    <a:pt x="583" y="1"/>
                    <a:pt x="58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690;p24">
              <a:extLst>
                <a:ext uri="{FF2B5EF4-FFF2-40B4-BE49-F238E27FC236}">
                  <a16:creationId xmlns:a16="http://schemas.microsoft.com/office/drawing/2014/main" id="{10ED0033-5915-A450-B97F-860AAAAEC466}"/>
                </a:ext>
              </a:extLst>
            </p:cNvPr>
            <p:cNvSpPr/>
            <p:nvPr/>
          </p:nvSpPr>
          <p:spPr>
            <a:xfrm>
              <a:off x="4927975" y="1222425"/>
              <a:ext cx="16350" cy="22500"/>
            </a:xfrm>
            <a:custGeom>
              <a:avLst/>
              <a:gdLst/>
              <a:ahLst/>
              <a:cxnLst/>
              <a:rect l="l" t="t" r="r" b="b"/>
              <a:pathLst>
                <a:path w="654" h="900" extrusionOk="0">
                  <a:moveTo>
                    <a:pt x="311" y="0"/>
                  </a:moveTo>
                  <a:cubicBezTo>
                    <a:pt x="306" y="0"/>
                    <a:pt x="301" y="0"/>
                    <a:pt x="296" y="1"/>
                  </a:cubicBezTo>
                  <a:cubicBezTo>
                    <a:pt x="127" y="11"/>
                    <a:pt x="1" y="222"/>
                    <a:pt x="17" y="471"/>
                  </a:cubicBezTo>
                  <a:cubicBezTo>
                    <a:pt x="31" y="721"/>
                    <a:pt x="147" y="855"/>
                    <a:pt x="310" y="894"/>
                  </a:cubicBezTo>
                  <a:cubicBezTo>
                    <a:pt x="326" y="897"/>
                    <a:pt x="341" y="899"/>
                    <a:pt x="357" y="899"/>
                  </a:cubicBezTo>
                  <a:cubicBezTo>
                    <a:pt x="519" y="899"/>
                    <a:pt x="653" y="690"/>
                    <a:pt x="631" y="432"/>
                  </a:cubicBezTo>
                  <a:cubicBezTo>
                    <a:pt x="625" y="349"/>
                    <a:pt x="605" y="273"/>
                    <a:pt x="574" y="206"/>
                  </a:cubicBezTo>
                  <a:lnTo>
                    <a:pt x="501" y="96"/>
                  </a:lnTo>
                  <a:cubicBezTo>
                    <a:pt x="446" y="38"/>
                    <a:pt x="381" y="0"/>
                    <a:pt x="3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691;p24">
              <a:extLst>
                <a:ext uri="{FF2B5EF4-FFF2-40B4-BE49-F238E27FC236}">
                  <a16:creationId xmlns:a16="http://schemas.microsoft.com/office/drawing/2014/main" id="{1F5F6B66-D0B1-E00B-9E57-DCCA05870B3F}"/>
                </a:ext>
              </a:extLst>
            </p:cNvPr>
            <p:cNvSpPr/>
            <p:nvPr/>
          </p:nvSpPr>
          <p:spPr>
            <a:xfrm>
              <a:off x="5009725" y="1206575"/>
              <a:ext cx="45225" cy="23450"/>
            </a:xfrm>
            <a:custGeom>
              <a:avLst/>
              <a:gdLst/>
              <a:ahLst/>
              <a:cxnLst/>
              <a:rect l="l" t="t" r="r" b="b"/>
              <a:pathLst>
                <a:path w="1809" h="938" extrusionOk="0">
                  <a:moveTo>
                    <a:pt x="754" y="1"/>
                  </a:moveTo>
                  <a:cubicBezTo>
                    <a:pt x="678" y="1"/>
                    <a:pt x="599" y="12"/>
                    <a:pt x="517" y="37"/>
                  </a:cubicBezTo>
                  <a:cubicBezTo>
                    <a:pt x="334" y="94"/>
                    <a:pt x="107" y="690"/>
                    <a:pt x="1" y="899"/>
                  </a:cubicBezTo>
                  <a:cubicBezTo>
                    <a:pt x="250" y="866"/>
                    <a:pt x="745" y="753"/>
                    <a:pt x="1114" y="753"/>
                  </a:cubicBezTo>
                  <a:cubicBezTo>
                    <a:pt x="1251" y="753"/>
                    <a:pt x="1371" y="768"/>
                    <a:pt x="1455" y="810"/>
                  </a:cubicBezTo>
                  <a:cubicBezTo>
                    <a:pt x="1569" y="867"/>
                    <a:pt x="1709" y="860"/>
                    <a:pt x="1809" y="938"/>
                  </a:cubicBezTo>
                  <a:cubicBezTo>
                    <a:pt x="1635" y="518"/>
                    <a:pt x="1266" y="1"/>
                    <a:pt x="754" y="1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692;p24">
              <a:extLst>
                <a:ext uri="{FF2B5EF4-FFF2-40B4-BE49-F238E27FC236}">
                  <a16:creationId xmlns:a16="http://schemas.microsoft.com/office/drawing/2014/main" id="{33641F16-48A4-2591-EC00-8A62BC42EE15}"/>
                </a:ext>
              </a:extLst>
            </p:cNvPr>
            <p:cNvSpPr/>
            <p:nvPr/>
          </p:nvSpPr>
          <p:spPr>
            <a:xfrm>
              <a:off x="4954100" y="1217400"/>
              <a:ext cx="35225" cy="83975"/>
            </a:xfrm>
            <a:custGeom>
              <a:avLst/>
              <a:gdLst/>
              <a:ahLst/>
              <a:cxnLst/>
              <a:rect l="l" t="t" r="r" b="b"/>
              <a:pathLst>
                <a:path w="1409" h="3359" extrusionOk="0">
                  <a:moveTo>
                    <a:pt x="937" y="0"/>
                  </a:moveTo>
                  <a:cubicBezTo>
                    <a:pt x="891" y="0"/>
                    <a:pt x="847" y="34"/>
                    <a:pt x="841" y="82"/>
                  </a:cubicBezTo>
                  <a:cubicBezTo>
                    <a:pt x="768" y="802"/>
                    <a:pt x="481" y="2738"/>
                    <a:pt x="42" y="3051"/>
                  </a:cubicBezTo>
                  <a:cubicBezTo>
                    <a:pt x="19" y="3065"/>
                    <a:pt x="5" y="3090"/>
                    <a:pt x="3" y="3116"/>
                  </a:cubicBezTo>
                  <a:cubicBezTo>
                    <a:pt x="1" y="3140"/>
                    <a:pt x="9" y="3167"/>
                    <a:pt x="25" y="3185"/>
                  </a:cubicBezTo>
                  <a:cubicBezTo>
                    <a:pt x="34" y="3193"/>
                    <a:pt x="178" y="3348"/>
                    <a:pt x="450" y="3358"/>
                  </a:cubicBezTo>
                  <a:lnTo>
                    <a:pt x="477" y="3358"/>
                  </a:lnTo>
                  <a:cubicBezTo>
                    <a:pt x="755" y="3358"/>
                    <a:pt x="1054" y="3208"/>
                    <a:pt x="1370" y="2913"/>
                  </a:cubicBezTo>
                  <a:cubicBezTo>
                    <a:pt x="1406" y="2878"/>
                    <a:pt x="1408" y="2821"/>
                    <a:pt x="1374" y="2785"/>
                  </a:cubicBezTo>
                  <a:cubicBezTo>
                    <a:pt x="1356" y="2765"/>
                    <a:pt x="1332" y="2756"/>
                    <a:pt x="1307" y="2756"/>
                  </a:cubicBezTo>
                  <a:cubicBezTo>
                    <a:pt x="1285" y="2756"/>
                    <a:pt x="1263" y="2764"/>
                    <a:pt x="1246" y="2780"/>
                  </a:cubicBezTo>
                  <a:cubicBezTo>
                    <a:pt x="914" y="3094"/>
                    <a:pt x="656" y="3178"/>
                    <a:pt x="476" y="3178"/>
                  </a:cubicBezTo>
                  <a:cubicBezTo>
                    <a:pt x="368" y="3178"/>
                    <a:pt x="287" y="3148"/>
                    <a:pt x="235" y="3118"/>
                  </a:cubicBezTo>
                  <a:cubicBezTo>
                    <a:pt x="760" y="2536"/>
                    <a:pt x="995" y="360"/>
                    <a:pt x="1022" y="100"/>
                  </a:cubicBezTo>
                  <a:cubicBezTo>
                    <a:pt x="1026" y="51"/>
                    <a:pt x="991" y="7"/>
                    <a:pt x="941" y="0"/>
                  </a:cubicBezTo>
                  <a:cubicBezTo>
                    <a:pt x="939" y="0"/>
                    <a:pt x="938" y="0"/>
                    <a:pt x="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693;p24">
              <a:extLst>
                <a:ext uri="{FF2B5EF4-FFF2-40B4-BE49-F238E27FC236}">
                  <a16:creationId xmlns:a16="http://schemas.microsoft.com/office/drawing/2014/main" id="{FF7BEDAE-C147-7C3D-7A09-9D72314EDFA9}"/>
                </a:ext>
              </a:extLst>
            </p:cNvPr>
            <p:cNvSpPr/>
            <p:nvPr/>
          </p:nvSpPr>
          <p:spPr>
            <a:xfrm>
              <a:off x="4998450" y="1173850"/>
              <a:ext cx="69375" cy="34575"/>
            </a:xfrm>
            <a:custGeom>
              <a:avLst/>
              <a:gdLst/>
              <a:ahLst/>
              <a:cxnLst/>
              <a:rect l="l" t="t" r="r" b="b"/>
              <a:pathLst>
                <a:path w="2775" h="1383" extrusionOk="0">
                  <a:moveTo>
                    <a:pt x="1429" y="0"/>
                  </a:moveTo>
                  <a:cubicBezTo>
                    <a:pt x="1305" y="0"/>
                    <a:pt x="1180" y="16"/>
                    <a:pt x="1058" y="50"/>
                  </a:cubicBezTo>
                  <a:cubicBezTo>
                    <a:pt x="777" y="128"/>
                    <a:pt x="545" y="313"/>
                    <a:pt x="379" y="524"/>
                  </a:cubicBezTo>
                  <a:cubicBezTo>
                    <a:pt x="212" y="738"/>
                    <a:pt x="94" y="970"/>
                    <a:pt x="17" y="1230"/>
                  </a:cubicBezTo>
                  <a:cubicBezTo>
                    <a:pt x="0" y="1287"/>
                    <a:pt x="29" y="1352"/>
                    <a:pt x="88" y="1374"/>
                  </a:cubicBezTo>
                  <a:cubicBezTo>
                    <a:pt x="102" y="1380"/>
                    <a:pt x="117" y="1383"/>
                    <a:pt x="131" y="1383"/>
                  </a:cubicBezTo>
                  <a:cubicBezTo>
                    <a:pt x="179" y="1383"/>
                    <a:pt x="224" y="1354"/>
                    <a:pt x="242" y="1307"/>
                  </a:cubicBezTo>
                  <a:lnTo>
                    <a:pt x="246" y="1297"/>
                  </a:lnTo>
                  <a:cubicBezTo>
                    <a:pt x="411" y="878"/>
                    <a:pt x="737" y="467"/>
                    <a:pt x="1147" y="392"/>
                  </a:cubicBezTo>
                  <a:cubicBezTo>
                    <a:pt x="1208" y="380"/>
                    <a:pt x="1269" y="375"/>
                    <a:pt x="1331" y="375"/>
                  </a:cubicBezTo>
                  <a:cubicBezTo>
                    <a:pt x="1476" y="375"/>
                    <a:pt x="1624" y="406"/>
                    <a:pt x="1768" y="461"/>
                  </a:cubicBezTo>
                  <a:cubicBezTo>
                    <a:pt x="1869" y="500"/>
                    <a:pt x="1967" y="559"/>
                    <a:pt x="2069" y="606"/>
                  </a:cubicBezTo>
                  <a:lnTo>
                    <a:pt x="2353" y="801"/>
                  </a:lnTo>
                  <a:lnTo>
                    <a:pt x="2374" y="815"/>
                  </a:lnTo>
                  <a:cubicBezTo>
                    <a:pt x="2380" y="817"/>
                    <a:pt x="2384" y="821"/>
                    <a:pt x="2390" y="823"/>
                  </a:cubicBezTo>
                  <a:cubicBezTo>
                    <a:pt x="2427" y="845"/>
                    <a:pt x="2467" y="855"/>
                    <a:pt x="2507" y="855"/>
                  </a:cubicBezTo>
                  <a:cubicBezTo>
                    <a:pt x="2588" y="855"/>
                    <a:pt x="2667" y="812"/>
                    <a:pt x="2709" y="736"/>
                  </a:cubicBezTo>
                  <a:cubicBezTo>
                    <a:pt x="2774" y="624"/>
                    <a:pt x="2736" y="479"/>
                    <a:pt x="2622" y="416"/>
                  </a:cubicBezTo>
                  <a:lnTo>
                    <a:pt x="2276" y="219"/>
                  </a:lnTo>
                  <a:cubicBezTo>
                    <a:pt x="2150" y="168"/>
                    <a:pt x="2030" y="109"/>
                    <a:pt x="1898" y="71"/>
                  </a:cubicBezTo>
                  <a:cubicBezTo>
                    <a:pt x="1749" y="26"/>
                    <a:pt x="1590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694;p24">
              <a:extLst>
                <a:ext uri="{FF2B5EF4-FFF2-40B4-BE49-F238E27FC236}">
                  <a16:creationId xmlns:a16="http://schemas.microsoft.com/office/drawing/2014/main" id="{2777D95F-269E-5CD1-6A9A-C41BCCD59B69}"/>
                </a:ext>
              </a:extLst>
            </p:cNvPr>
            <p:cNvSpPr/>
            <p:nvPr/>
          </p:nvSpPr>
          <p:spPr>
            <a:xfrm>
              <a:off x="4914100" y="1181700"/>
              <a:ext cx="46150" cy="26225"/>
            </a:xfrm>
            <a:custGeom>
              <a:avLst/>
              <a:gdLst/>
              <a:ahLst/>
              <a:cxnLst/>
              <a:rect l="l" t="t" r="r" b="b"/>
              <a:pathLst>
                <a:path w="1846" h="1049" extrusionOk="0">
                  <a:moveTo>
                    <a:pt x="598" y="0"/>
                  </a:moveTo>
                  <a:cubicBezTo>
                    <a:pt x="439" y="0"/>
                    <a:pt x="278" y="45"/>
                    <a:pt x="139" y="121"/>
                  </a:cubicBezTo>
                  <a:cubicBezTo>
                    <a:pt x="133" y="123"/>
                    <a:pt x="127" y="127"/>
                    <a:pt x="122" y="131"/>
                  </a:cubicBezTo>
                  <a:cubicBezTo>
                    <a:pt x="27" y="192"/>
                    <a:pt x="0" y="320"/>
                    <a:pt x="64" y="414"/>
                  </a:cubicBezTo>
                  <a:cubicBezTo>
                    <a:pt x="102" y="474"/>
                    <a:pt x="168" y="507"/>
                    <a:pt x="235" y="507"/>
                  </a:cubicBezTo>
                  <a:cubicBezTo>
                    <a:pt x="274" y="507"/>
                    <a:pt x="313" y="496"/>
                    <a:pt x="348" y="473"/>
                  </a:cubicBezTo>
                  <a:lnTo>
                    <a:pt x="356" y="468"/>
                  </a:lnTo>
                  <a:cubicBezTo>
                    <a:pt x="450" y="405"/>
                    <a:pt x="550" y="365"/>
                    <a:pt x="661" y="363"/>
                  </a:cubicBezTo>
                  <a:cubicBezTo>
                    <a:pt x="664" y="363"/>
                    <a:pt x="667" y="363"/>
                    <a:pt x="670" y="363"/>
                  </a:cubicBezTo>
                  <a:cubicBezTo>
                    <a:pt x="781" y="363"/>
                    <a:pt x="900" y="403"/>
                    <a:pt x="1015" y="460"/>
                  </a:cubicBezTo>
                  <a:cubicBezTo>
                    <a:pt x="1253" y="580"/>
                    <a:pt x="1471" y="788"/>
                    <a:pt x="1648" y="1005"/>
                  </a:cubicBezTo>
                  <a:lnTo>
                    <a:pt x="1652" y="1011"/>
                  </a:lnTo>
                  <a:cubicBezTo>
                    <a:pt x="1672" y="1036"/>
                    <a:pt x="1702" y="1049"/>
                    <a:pt x="1732" y="1049"/>
                  </a:cubicBezTo>
                  <a:cubicBezTo>
                    <a:pt x="1750" y="1049"/>
                    <a:pt x="1768" y="1044"/>
                    <a:pt x="1784" y="1034"/>
                  </a:cubicBezTo>
                  <a:cubicBezTo>
                    <a:pt x="1833" y="1003"/>
                    <a:pt x="1845" y="940"/>
                    <a:pt x="1817" y="894"/>
                  </a:cubicBezTo>
                  <a:cubicBezTo>
                    <a:pt x="1646" y="627"/>
                    <a:pt x="1448" y="385"/>
                    <a:pt x="1172" y="196"/>
                  </a:cubicBezTo>
                  <a:cubicBezTo>
                    <a:pt x="1034" y="106"/>
                    <a:pt x="873" y="25"/>
                    <a:pt x="686" y="5"/>
                  </a:cubicBezTo>
                  <a:cubicBezTo>
                    <a:pt x="657" y="2"/>
                    <a:pt x="627" y="0"/>
                    <a:pt x="5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695;p24">
              <a:extLst>
                <a:ext uri="{FF2B5EF4-FFF2-40B4-BE49-F238E27FC236}">
                  <a16:creationId xmlns:a16="http://schemas.microsoft.com/office/drawing/2014/main" id="{4AEA1747-767B-C270-2327-770393264C44}"/>
                </a:ext>
              </a:extLst>
            </p:cNvPr>
            <p:cNvSpPr/>
            <p:nvPr/>
          </p:nvSpPr>
          <p:spPr>
            <a:xfrm>
              <a:off x="4926050" y="1209625"/>
              <a:ext cx="31350" cy="19750"/>
            </a:xfrm>
            <a:custGeom>
              <a:avLst/>
              <a:gdLst/>
              <a:ahLst/>
              <a:cxnLst/>
              <a:rect l="l" t="t" r="r" b="b"/>
              <a:pathLst>
                <a:path w="1254" h="790" extrusionOk="0">
                  <a:moveTo>
                    <a:pt x="586" y="0"/>
                  </a:moveTo>
                  <a:cubicBezTo>
                    <a:pt x="583" y="0"/>
                    <a:pt x="581" y="0"/>
                    <a:pt x="578" y="0"/>
                  </a:cubicBezTo>
                  <a:cubicBezTo>
                    <a:pt x="133" y="10"/>
                    <a:pt x="94" y="606"/>
                    <a:pt x="0" y="789"/>
                  </a:cubicBezTo>
                  <a:cubicBezTo>
                    <a:pt x="245" y="758"/>
                    <a:pt x="563" y="550"/>
                    <a:pt x="818" y="550"/>
                  </a:cubicBezTo>
                  <a:cubicBezTo>
                    <a:pt x="875" y="550"/>
                    <a:pt x="928" y="560"/>
                    <a:pt x="977" y="584"/>
                  </a:cubicBezTo>
                  <a:cubicBezTo>
                    <a:pt x="1074" y="633"/>
                    <a:pt x="1166" y="696"/>
                    <a:pt x="1253" y="763"/>
                  </a:cubicBezTo>
                  <a:cubicBezTo>
                    <a:pt x="1082" y="346"/>
                    <a:pt x="878" y="0"/>
                    <a:pt x="586" y="0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696;p24">
              <a:extLst>
                <a:ext uri="{FF2B5EF4-FFF2-40B4-BE49-F238E27FC236}">
                  <a16:creationId xmlns:a16="http://schemas.microsoft.com/office/drawing/2014/main" id="{AC6B996A-A69D-4D4B-25B4-4075E994A7AD}"/>
                </a:ext>
              </a:extLst>
            </p:cNvPr>
            <p:cNvSpPr/>
            <p:nvPr/>
          </p:nvSpPr>
          <p:spPr>
            <a:xfrm>
              <a:off x="5006675" y="1223150"/>
              <a:ext cx="50875" cy="10175"/>
            </a:xfrm>
            <a:custGeom>
              <a:avLst/>
              <a:gdLst/>
              <a:ahLst/>
              <a:cxnLst/>
              <a:rect l="l" t="t" r="r" b="b"/>
              <a:pathLst>
                <a:path w="2035" h="407" extrusionOk="0">
                  <a:moveTo>
                    <a:pt x="1016" y="1"/>
                  </a:moveTo>
                  <a:cubicBezTo>
                    <a:pt x="719" y="1"/>
                    <a:pt x="385" y="58"/>
                    <a:pt x="60" y="236"/>
                  </a:cubicBezTo>
                  <a:cubicBezTo>
                    <a:pt x="17" y="261"/>
                    <a:pt x="1" y="315"/>
                    <a:pt x="25" y="360"/>
                  </a:cubicBezTo>
                  <a:cubicBezTo>
                    <a:pt x="42" y="389"/>
                    <a:pt x="72" y="407"/>
                    <a:pt x="105" y="407"/>
                  </a:cubicBezTo>
                  <a:cubicBezTo>
                    <a:pt x="119" y="407"/>
                    <a:pt x="133" y="403"/>
                    <a:pt x="147" y="395"/>
                  </a:cubicBezTo>
                  <a:cubicBezTo>
                    <a:pt x="437" y="236"/>
                    <a:pt x="739" y="185"/>
                    <a:pt x="1009" y="185"/>
                  </a:cubicBezTo>
                  <a:cubicBezTo>
                    <a:pt x="1502" y="185"/>
                    <a:pt x="1888" y="356"/>
                    <a:pt x="1894" y="358"/>
                  </a:cubicBezTo>
                  <a:cubicBezTo>
                    <a:pt x="1906" y="363"/>
                    <a:pt x="1918" y="366"/>
                    <a:pt x="1931" y="366"/>
                  </a:cubicBezTo>
                  <a:cubicBezTo>
                    <a:pt x="1965" y="366"/>
                    <a:pt x="1999" y="346"/>
                    <a:pt x="2014" y="311"/>
                  </a:cubicBezTo>
                  <a:cubicBezTo>
                    <a:pt x="2035" y="267"/>
                    <a:pt x="2014" y="214"/>
                    <a:pt x="1969" y="191"/>
                  </a:cubicBezTo>
                  <a:cubicBezTo>
                    <a:pt x="1944" y="180"/>
                    <a:pt x="1539" y="1"/>
                    <a:pt x="10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697;p24">
              <a:extLst>
                <a:ext uri="{FF2B5EF4-FFF2-40B4-BE49-F238E27FC236}">
                  <a16:creationId xmlns:a16="http://schemas.microsoft.com/office/drawing/2014/main" id="{C88E21C8-FA70-7B4A-48F7-38E541A3CD53}"/>
                </a:ext>
              </a:extLst>
            </p:cNvPr>
            <p:cNvSpPr/>
            <p:nvPr/>
          </p:nvSpPr>
          <p:spPr>
            <a:xfrm>
              <a:off x="4923500" y="1222300"/>
              <a:ext cx="35975" cy="10875"/>
            </a:xfrm>
            <a:custGeom>
              <a:avLst/>
              <a:gdLst/>
              <a:ahLst/>
              <a:cxnLst/>
              <a:rect l="l" t="t" r="r" b="b"/>
              <a:pathLst>
                <a:path w="1439" h="435" extrusionOk="0">
                  <a:moveTo>
                    <a:pt x="703" y="1"/>
                  </a:moveTo>
                  <a:cubicBezTo>
                    <a:pt x="515" y="1"/>
                    <a:pt x="297" y="54"/>
                    <a:pt x="56" y="205"/>
                  </a:cubicBezTo>
                  <a:cubicBezTo>
                    <a:pt x="13" y="231"/>
                    <a:pt x="1" y="286"/>
                    <a:pt x="27" y="329"/>
                  </a:cubicBezTo>
                  <a:cubicBezTo>
                    <a:pt x="44" y="357"/>
                    <a:pt x="73" y="371"/>
                    <a:pt x="103" y="371"/>
                  </a:cubicBezTo>
                  <a:cubicBezTo>
                    <a:pt x="119" y="371"/>
                    <a:pt x="136" y="367"/>
                    <a:pt x="151" y="358"/>
                  </a:cubicBezTo>
                  <a:cubicBezTo>
                    <a:pt x="361" y="226"/>
                    <a:pt x="549" y="180"/>
                    <a:pt x="707" y="180"/>
                  </a:cubicBezTo>
                  <a:cubicBezTo>
                    <a:pt x="1051" y="180"/>
                    <a:pt x="1260" y="394"/>
                    <a:pt x="1274" y="406"/>
                  </a:cubicBezTo>
                  <a:cubicBezTo>
                    <a:pt x="1290" y="425"/>
                    <a:pt x="1314" y="435"/>
                    <a:pt x="1339" y="435"/>
                  </a:cubicBezTo>
                  <a:cubicBezTo>
                    <a:pt x="1361" y="435"/>
                    <a:pt x="1384" y="427"/>
                    <a:pt x="1400" y="410"/>
                  </a:cubicBezTo>
                  <a:cubicBezTo>
                    <a:pt x="1436" y="376"/>
                    <a:pt x="1439" y="319"/>
                    <a:pt x="1404" y="282"/>
                  </a:cubicBezTo>
                  <a:cubicBezTo>
                    <a:pt x="1400" y="278"/>
                    <a:pt x="1132" y="1"/>
                    <a:pt x="7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698;p24">
              <a:extLst>
                <a:ext uri="{FF2B5EF4-FFF2-40B4-BE49-F238E27FC236}">
                  <a16:creationId xmlns:a16="http://schemas.microsoft.com/office/drawing/2014/main" id="{EDEE2531-F1DD-710B-3AF9-026ED066B913}"/>
                </a:ext>
              </a:extLst>
            </p:cNvPr>
            <p:cNvSpPr/>
            <p:nvPr/>
          </p:nvSpPr>
          <p:spPr>
            <a:xfrm>
              <a:off x="5232175" y="1114200"/>
              <a:ext cx="54325" cy="112975"/>
            </a:xfrm>
            <a:custGeom>
              <a:avLst/>
              <a:gdLst/>
              <a:ahLst/>
              <a:cxnLst/>
              <a:rect l="l" t="t" r="r" b="b"/>
              <a:pathLst>
                <a:path w="2173" h="4519" extrusionOk="0">
                  <a:moveTo>
                    <a:pt x="907" y="1"/>
                  </a:moveTo>
                  <a:cubicBezTo>
                    <a:pt x="897" y="1"/>
                    <a:pt x="887" y="3"/>
                    <a:pt x="877" y="8"/>
                  </a:cubicBezTo>
                  <a:cubicBezTo>
                    <a:pt x="846" y="26"/>
                    <a:pt x="832" y="65"/>
                    <a:pt x="850" y="98"/>
                  </a:cubicBezTo>
                  <a:cubicBezTo>
                    <a:pt x="2012" y="2322"/>
                    <a:pt x="45" y="4387"/>
                    <a:pt x="25" y="4409"/>
                  </a:cubicBezTo>
                  <a:cubicBezTo>
                    <a:pt x="0" y="4433"/>
                    <a:pt x="0" y="4476"/>
                    <a:pt x="27" y="4501"/>
                  </a:cubicBezTo>
                  <a:cubicBezTo>
                    <a:pt x="39" y="4513"/>
                    <a:pt x="55" y="4519"/>
                    <a:pt x="72" y="4519"/>
                  </a:cubicBezTo>
                  <a:cubicBezTo>
                    <a:pt x="90" y="4519"/>
                    <a:pt x="106" y="4513"/>
                    <a:pt x="118" y="4499"/>
                  </a:cubicBezTo>
                  <a:cubicBezTo>
                    <a:pt x="141" y="4478"/>
                    <a:pt x="2172" y="2345"/>
                    <a:pt x="966" y="37"/>
                  </a:cubicBezTo>
                  <a:cubicBezTo>
                    <a:pt x="955" y="14"/>
                    <a:pt x="931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699;p24">
              <a:extLst>
                <a:ext uri="{FF2B5EF4-FFF2-40B4-BE49-F238E27FC236}">
                  <a16:creationId xmlns:a16="http://schemas.microsoft.com/office/drawing/2014/main" id="{B865ED5C-C1C2-8264-D912-349C659A7786}"/>
                </a:ext>
              </a:extLst>
            </p:cNvPr>
            <p:cNvSpPr/>
            <p:nvPr/>
          </p:nvSpPr>
          <p:spPr>
            <a:xfrm>
              <a:off x="4888325" y="1072775"/>
              <a:ext cx="31025" cy="86325"/>
            </a:xfrm>
            <a:custGeom>
              <a:avLst/>
              <a:gdLst/>
              <a:ahLst/>
              <a:cxnLst/>
              <a:rect l="l" t="t" r="r" b="b"/>
              <a:pathLst>
                <a:path w="1241" h="3453" extrusionOk="0">
                  <a:moveTo>
                    <a:pt x="383" y="0"/>
                  </a:moveTo>
                  <a:cubicBezTo>
                    <a:pt x="359" y="0"/>
                    <a:pt x="337" y="16"/>
                    <a:pt x="332" y="40"/>
                  </a:cubicBezTo>
                  <a:cubicBezTo>
                    <a:pt x="328" y="56"/>
                    <a:pt x="0" y="1610"/>
                    <a:pt x="1137" y="3428"/>
                  </a:cubicBezTo>
                  <a:cubicBezTo>
                    <a:pt x="1147" y="3445"/>
                    <a:pt x="1164" y="3453"/>
                    <a:pt x="1182" y="3453"/>
                  </a:cubicBezTo>
                  <a:cubicBezTo>
                    <a:pt x="1190" y="3453"/>
                    <a:pt x="1200" y="3451"/>
                    <a:pt x="1208" y="3445"/>
                  </a:cubicBezTo>
                  <a:cubicBezTo>
                    <a:pt x="1233" y="3430"/>
                    <a:pt x="1241" y="3398"/>
                    <a:pt x="1225" y="3373"/>
                  </a:cubicBezTo>
                  <a:cubicBezTo>
                    <a:pt x="112" y="1592"/>
                    <a:pt x="432" y="79"/>
                    <a:pt x="434" y="63"/>
                  </a:cubicBezTo>
                  <a:cubicBezTo>
                    <a:pt x="442" y="34"/>
                    <a:pt x="423" y="8"/>
                    <a:pt x="395" y="2"/>
                  </a:cubicBezTo>
                  <a:cubicBezTo>
                    <a:pt x="391" y="1"/>
                    <a:pt x="387" y="0"/>
                    <a:pt x="3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700;p24">
              <a:extLst>
                <a:ext uri="{FF2B5EF4-FFF2-40B4-BE49-F238E27FC236}">
                  <a16:creationId xmlns:a16="http://schemas.microsoft.com/office/drawing/2014/main" id="{BE531628-6BA9-D5D0-C574-180B02A5348D}"/>
                </a:ext>
              </a:extLst>
            </p:cNvPr>
            <p:cNvSpPr/>
            <p:nvPr/>
          </p:nvSpPr>
          <p:spPr>
            <a:xfrm>
              <a:off x="5058800" y="1275625"/>
              <a:ext cx="115125" cy="116250"/>
            </a:xfrm>
            <a:custGeom>
              <a:avLst/>
              <a:gdLst/>
              <a:ahLst/>
              <a:cxnLst/>
              <a:rect l="l" t="t" r="r" b="b"/>
              <a:pathLst>
                <a:path w="4605" h="4650" extrusionOk="0">
                  <a:moveTo>
                    <a:pt x="4546" y="0"/>
                  </a:moveTo>
                  <a:cubicBezTo>
                    <a:pt x="4523" y="0"/>
                    <a:pt x="4502" y="17"/>
                    <a:pt x="4495" y="39"/>
                  </a:cubicBezTo>
                  <a:cubicBezTo>
                    <a:pt x="4485" y="71"/>
                    <a:pt x="3511" y="3386"/>
                    <a:pt x="43" y="4545"/>
                  </a:cubicBezTo>
                  <a:cubicBezTo>
                    <a:pt x="15" y="4556"/>
                    <a:pt x="0" y="4586"/>
                    <a:pt x="9" y="4612"/>
                  </a:cubicBezTo>
                  <a:cubicBezTo>
                    <a:pt x="17" y="4635"/>
                    <a:pt x="37" y="4649"/>
                    <a:pt x="59" y="4649"/>
                  </a:cubicBezTo>
                  <a:cubicBezTo>
                    <a:pt x="65" y="4649"/>
                    <a:pt x="70" y="4647"/>
                    <a:pt x="76" y="4645"/>
                  </a:cubicBezTo>
                  <a:cubicBezTo>
                    <a:pt x="3596" y="3470"/>
                    <a:pt x="4586" y="102"/>
                    <a:pt x="4597" y="67"/>
                  </a:cubicBezTo>
                  <a:cubicBezTo>
                    <a:pt x="4605" y="41"/>
                    <a:pt x="4586" y="10"/>
                    <a:pt x="4560" y="2"/>
                  </a:cubicBezTo>
                  <a:cubicBezTo>
                    <a:pt x="4555" y="1"/>
                    <a:pt x="4551" y="0"/>
                    <a:pt x="45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701;p24">
              <a:extLst>
                <a:ext uri="{FF2B5EF4-FFF2-40B4-BE49-F238E27FC236}">
                  <a16:creationId xmlns:a16="http://schemas.microsoft.com/office/drawing/2014/main" id="{BACD0161-58D9-584C-D68D-6954220C22FD}"/>
                </a:ext>
              </a:extLst>
            </p:cNvPr>
            <p:cNvSpPr/>
            <p:nvPr/>
          </p:nvSpPr>
          <p:spPr>
            <a:xfrm>
              <a:off x="5141625" y="979475"/>
              <a:ext cx="113350" cy="114350"/>
            </a:xfrm>
            <a:custGeom>
              <a:avLst/>
              <a:gdLst/>
              <a:ahLst/>
              <a:cxnLst/>
              <a:rect l="l" t="t" r="r" b="b"/>
              <a:pathLst>
                <a:path w="4534" h="4574" extrusionOk="0">
                  <a:moveTo>
                    <a:pt x="76" y="1"/>
                  </a:moveTo>
                  <a:cubicBezTo>
                    <a:pt x="47" y="1"/>
                    <a:pt x="18" y="20"/>
                    <a:pt x="10" y="50"/>
                  </a:cubicBezTo>
                  <a:cubicBezTo>
                    <a:pt x="0" y="85"/>
                    <a:pt x="23" y="120"/>
                    <a:pt x="57" y="130"/>
                  </a:cubicBezTo>
                  <a:cubicBezTo>
                    <a:pt x="4058" y="1136"/>
                    <a:pt x="3718" y="4460"/>
                    <a:pt x="3714" y="4494"/>
                  </a:cubicBezTo>
                  <a:cubicBezTo>
                    <a:pt x="3712" y="4514"/>
                    <a:pt x="3720" y="4537"/>
                    <a:pt x="3736" y="4551"/>
                  </a:cubicBezTo>
                  <a:cubicBezTo>
                    <a:pt x="3749" y="4561"/>
                    <a:pt x="3763" y="4566"/>
                    <a:pt x="3778" y="4566"/>
                  </a:cubicBezTo>
                  <a:cubicBezTo>
                    <a:pt x="3784" y="4566"/>
                    <a:pt x="3791" y="4565"/>
                    <a:pt x="3797" y="4563"/>
                  </a:cubicBezTo>
                  <a:cubicBezTo>
                    <a:pt x="3937" y="4523"/>
                    <a:pt x="4053" y="4509"/>
                    <a:pt x="4145" y="4509"/>
                  </a:cubicBezTo>
                  <a:cubicBezTo>
                    <a:pt x="4329" y="4509"/>
                    <a:pt x="4421" y="4562"/>
                    <a:pt x="4424" y="4563"/>
                  </a:cubicBezTo>
                  <a:cubicBezTo>
                    <a:pt x="4434" y="4571"/>
                    <a:pt x="4446" y="4573"/>
                    <a:pt x="4458" y="4573"/>
                  </a:cubicBezTo>
                  <a:cubicBezTo>
                    <a:pt x="4481" y="4573"/>
                    <a:pt x="4501" y="4563"/>
                    <a:pt x="4513" y="4543"/>
                  </a:cubicBezTo>
                  <a:cubicBezTo>
                    <a:pt x="4533" y="4512"/>
                    <a:pt x="4523" y="4472"/>
                    <a:pt x="4493" y="4453"/>
                  </a:cubicBezTo>
                  <a:cubicBezTo>
                    <a:pt x="4485" y="4449"/>
                    <a:pt x="4371" y="4379"/>
                    <a:pt x="4146" y="4379"/>
                  </a:cubicBezTo>
                  <a:cubicBezTo>
                    <a:pt x="4063" y="4379"/>
                    <a:pt x="3964" y="4388"/>
                    <a:pt x="3850" y="4415"/>
                  </a:cubicBezTo>
                  <a:cubicBezTo>
                    <a:pt x="3877" y="3854"/>
                    <a:pt x="3822" y="941"/>
                    <a:pt x="88" y="2"/>
                  </a:cubicBezTo>
                  <a:cubicBezTo>
                    <a:pt x="84" y="1"/>
                    <a:pt x="80" y="1"/>
                    <a:pt x="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702;p24">
              <a:extLst>
                <a:ext uri="{FF2B5EF4-FFF2-40B4-BE49-F238E27FC236}">
                  <a16:creationId xmlns:a16="http://schemas.microsoft.com/office/drawing/2014/main" id="{E29290A0-C7FA-8380-5FD0-3B0BFC104707}"/>
                </a:ext>
              </a:extLst>
            </p:cNvPr>
            <p:cNvSpPr/>
            <p:nvPr/>
          </p:nvSpPr>
          <p:spPr>
            <a:xfrm>
              <a:off x="4896600" y="977625"/>
              <a:ext cx="196125" cy="115650"/>
            </a:xfrm>
            <a:custGeom>
              <a:avLst/>
              <a:gdLst/>
              <a:ahLst/>
              <a:cxnLst/>
              <a:rect l="l" t="t" r="r" b="b"/>
              <a:pathLst>
                <a:path w="7845" h="4626" extrusionOk="0">
                  <a:moveTo>
                    <a:pt x="7422" y="0"/>
                  </a:moveTo>
                  <a:cubicBezTo>
                    <a:pt x="6140" y="0"/>
                    <a:pt x="1866" y="199"/>
                    <a:pt x="768" y="2783"/>
                  </a:cubicBezTo>
                  <a:cubicBezTo>
                    <a:pt x="639" y="2864"/>
                    <a:pt x="1" y="3328"/>
                    <a:pt x="253" y="4572"/>
                  </a:cubicBezTo>
                  <a:cubicBezTo>
                    <a:pt x="259" y="4605"/>
                    <a:pt x="288" y="4625"/>
                    <a:pt x="318" y="4625"/>
                  </a:cubicBezTo>
                  <a:cubicBezTo>
                    <a:pt x="322" y="4625"/>
                    <a:pt x="326" y="4625"/>
                    <a:pt x="330" y="4623"/>
                  </a:cubicBezTo>
                  <a:cubicBezTo>
                    <a:pt x="365" y="4617"/>
                    <a:pt x="389" y="4582"/>
                    <a:pt x="381" y="4548"/>
                  </a:cubicBezTo>
                  <a:cubicBezTo>
                    <a:pt x="127" y="3295"/>
                    <a:pt x="820" y="2903"/>
                    <a:pt x="851" y="2886"/>
                  </a:cubicBezTo>
                  <a:cubicBezTo>
                    <a:pt x="863" y="2880"/>
                    <a:pt x="873" y="2868"/>
                    <a:pt x="879" y="2854"/>
                  </a:cubicBezTo>
                  <a:cubicBezTo>
                    <a:pt x="1943" y="300"/>
                    <a:pt x="6362" y="133"/>
                    <a:pt x="7505" y="133"/>
                  </a:cubicBezTo>
                  <a:cubicBezTo>
                    <a:pt x="7671" y="133"/>
                    <a:pt x="7768" y="136"/>
                    <a:pt x="7776" y="137"/>
                  </a:cubicBezTo>
                  <a:cubicBezTo>
                    <a:pt x="7777" y="137"/>
                    <a:pt x="7778" y="137"/>
                    <a:pt x="7779" y="137"/>
                  </a:cubicBezTo>
                  <a:cubicBezTo>
                    <a:pt x="7811" y="137"/>
                    <a:pt x="7843" y="109"/>
                    <a:pt x="7843" y="74"/>
                  </a:cubicBezTo>
                  <a:cubicBezTo>
                    <a:pt x="7845" y="39"/>
                    <a:pt x="7816" y="6"/>
                    <a:pt x="7780" y="6"/>
                  </a:cubicBezTo>
                  <a:cubicBezTo>
                    <a:pt x="7748" y="5"/>
                    <a:pt x="7621" y="0"/>
                    <a:pt x="74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703;p24">
              <a:extLst>
                <a:ext uri="{FF2B5EF4-FFF2-40B4-BE49-F238E27FC236}">
                  <a16:creationId xmlns:a16="http://schemas.microsoft.com/office/drawing/2014/main" id="{F38B8A59-97D4-A0D6-E8A1-0FF98A65145B}"/>
                </a:ext>
              </a:extLst>
            </p:cNvPr>
            <p:cNvSpPr/>
            <p:nvPr/>
          </p:nvSpPr>
          <p:spPr>
            <a:xfrm>
              <a:off x="4918125" y="1077875"/>
              <a:ext cx="36175" cy="55150"/>
            </a:xfrm>
            <a:custGeom>
              <a:avLst/>
              <a:gdLst/>
              <a:ahLst/>
              <a:cxnLst/>
              <a:rect l="l" t="t" r="r" b="b"/>
              <a:pathLst>
                <a:path w="1447" h="2206" extrusionOk="0">
                  <a:moveTo>
                    <a:pt x="67" y="1"/>
                  </a:moveTo>
                  <a:cubicBezTo>
                    <a:pt x="66" y="1"/>
                    <a:pt x="64" y="1"/>
                    <a:pt x="63" y="1"/>
                  </a:cubicBezTo>
                  <a:cubicBezTo>
                    <a:pt x="29" y="3"/>
                    <a:pt x="0" y="33"/>
                    <a:pt x="4" y="70"/>
                  </a:cubicBezTo>
                  <a:cubicBezTo>
                    <a:pt x="8" y="139"/>
                    <a:pt x="140" y="1754"/>
                    <a:pt x="1348" y="2201"/>
                  </a:cubicBezTo>
                  <a:cubicBezTo>
                    <a:pt x="1357" y="2205"/>
                    <a:pt x="1365" y="2205"/>
                    <a:pt x="1371" y="2205"/>
                  </a:cubicBezTo>
                  <a:cubicBezTo>
                    <a:pt x="1397" y="2205"/>
                    <a:pt x="1424" y="2189"/>
                    <a:pt x="1434" y="2163"/>
                  </a:cubicBezTo>
                  <a:cubicBezTo>
                    <a:pt x="1446" y="2130"/>
                    <a:pt x="1428" y="2092"/>
                    <a:pt x="1395" y="2079"/>
                  </a:cubicBezTo>
                  <a:cubicBezTo>
                    <a:pt x="265" y="1660"/>
                    <a:pt x="134" y="76"/>
                    <a:pt x="134" y="60"/>
                  </a:cubicBezTo>
                  <a:cubicBezTo>
                    <a:pt x="130" y="27"/>
                    <a:pt x="102" y="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704;p24">
              <a:extLst>
                <a:ext uri="{FF2B5EF4-FFF2-40B4-BE49-F238E27FC236}">
                  <a16:creationId xmlns:a16="http://schemas.microsoft.com/office/drawing/2014/main" id="{793619EE-7214-5D9A-6EA3-443D81F8A497}"/>
                </a:ext>
              </a:extLst>
            </p:cNvPr>
            <p:cNvSpPr/>
            <p:nvPr/>
          </p:nvSpPr>
          <p:spPr>
            <a:xfrm>
              <a:off x="4970325" y="1116500"/>
              <a:ext cx="194500" cy="37475"/>
            </a:xfrm>
            <a:custGeom>
              <a:avLst/>
              <a:gdLst/>
              <a:ahLst/>
              <a:cxnLst/>
              <a:rect l="l" t="t" r="r" b="b"/>
              <a:pathLst>
                <a:path w="7780" h="1499" extrusionOk="0">
                  <a:moveTo>
                    <a:pt x="7706" y="1"/>
                  </a:moveTo>
                  <a:cubicBezTo>
                    <a:pt x="7692" y="1"/>
                    <a:pt x="7678" y="5"/>
                    <a:pt x="7666" y="14"/>
                  </a:cubicBezTo>
                  <a:cubicBezTo>
                    <a:pt x="6295" y="1073"/>
                    <a:pt x="4650" y="1367"/>
                    <a:pt x="3245" y="1367"/>
                  </a:cubicBezTo>
                  <a:cubicBezTo>
                    <a:pt x="1499" y="1367"/>
                    <a:pt x="121" y="912"/>
                    <a:pt x="96" y="904"/>
                  </a:cubicBezTo>
                  <a:cubicBezTo>
                    <a:pt x="89" y="902"/>
                    <a:pt x="82" y="901"/>
                    <a:pt x="74" y="901"/>
                  </a:cubicBezTo>
                  <a:cubicBezTo>
                    <a:pt x="47" y="901"/>
                    <a:pt x="23" y="918"/>
                    <a:pt x="13" y="945"/>
                  </a:cubicBezTo>
                  <a:cubicBezTo>
                    <a:pt x="1" y="980"/>
                    <a:pt x="19" y="1016"/>
                    <a:pt x="54" y="1029"/>
                  </a:cubicBezTo>
                  <a:cubicBezTo>
                    <a:pt x="78" y="1037"/>
                    <a:pt x="1473" y="1498"/>
                    <a:pt x="3245" y="1498"/>
                  </a:cubicBezTo>
                  <a:cubicBezTo>
                    <a:pt x="4674" y="1498"/>
                    <a:pt x="6348" y="1197"/>
                    <a:pt x="7745" y="117"/>
                  </a:cubicBezTo>
                  <a:cubicBezTo>
                    <a:pt x="7774" y="95"/>
                    <a:pt x="7780" y="54"/>
                    <a:pt x="7757" y="26"/>
                  </a:cubicBezTo>
                  <a:cubicBezTo>
                    <a:pt x="7744" y="9"/>
                    <a:pt x="7725" y="1"/>
                    <a:pt x="7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705;p24">
              <a:extLst>
                <a:ext uri="{FF2B5EF4-FFF2-40B4-BE49-F238E27FC236}">
                  <a16:creationId xmlns:a16="http://schemas.microsoft.com/office/drawing/2014/main" id="{F2703967-105E-FF4F-29D4-A12529FF5C8F}"/>
                </a:ext>
              </a:extLst>
            </p:cNvPr>
            <p:cNvSpPr/>
            <p:nvPr/>
          </p:nvSpPr>
          <p:spPr>
            <a:xfrm>
              <a:off x="5113500" y="1156775"/>
              <a:ext cx="19850" cy="34350"/>
            </a:xfrm>
            <a:custGeom>
              <a:avLst/>
              <a:gdLst/>
              <a:ahLst/>
              <a:cxnLst/>
              <a:rect l="l" t="t" r="r" b="b"/>
              <a:pathLst>
                <a:path w="794" h="1374" extrusionOk="0">
                  <a:moveTo>
                    <a:pt x="72" y="1"/>
                  </a:moveTo>
                  <a:cubicBezTo>
                    <a:pt x="70" y="1"/>
                    <a:pt x="68" y="1"/>
                    <a:pt x="66" y="1"/>
                  </a:cubicBezTo>
                  <a:cubicBezTo>
                    <a:pt x="29" y="3"/>
                    <a:pt x="1" y="32"/>
                    <a:pt x="3" y="68"/>
                  </a:cubicBezTo>
                  <a:cubicBezTo>
                    <a:pt x="5" y="119"/>
                    <a:pt x="43" y="1317"/>
                    <a:pt x="719" y="1374"/>
                  </a:cubicBezTo>
                  <a:lnTo>
                    <a:pt x="725" y="1374"/>
                  </a:lnTo>
                  <a:cubicBezTo>
                    <a:pt x="759" y="1374"/>
                    <a:pt x="788" y="1348"/>
                    <a:pt x="790" y="1315"/>
                  </a:cubicBezTo>
                  <a:cubicBezTo>
                    <a:pt x="794" y="1278"/>
                    <a:pt x="767" y="1246"/>
                    <a:pt x="731" y="1244"/>
                  </a:cubicBezTo>
                  <a:cubicBezTo>
                    <a:pt x="169" y="1197"/>
                    <a:pt x="133" y="76"/>
                    <a:pt x="133" y="64"/>
                  </a:cubicBezTo>
                  <a:cubicBezTo>
                    <a:pt x="133" y="32"/>
                    <a:pt x="104" y="1"/>
                    <a:pt x="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706;p24">
              <a:extLst>
                <a:ext uri="{FF2B5EF4-FFF2-40B4-BE49-F238E27FC236}">
                  <a16:creationId xmlns:a16="http://schemas.microsoft.com/office/drawing/2014/main" id="{82EAC11D-5BF3-59D0-A5BF-02CD36F8A7F8}"/>
                </a:ext>
              </a:extLst>
            </p:cNvPr>
            <p:cNvSpPr/>
            <p:nvPr/>
          </p:nvSpPr>
          <p:spPr>
            <a:xfrm>
              <a:off x="5125350" y="1175825"/>
              <a:ext cx="35000" cy="61025"/>
            </a:xfrm>
            <a:custGeom>
              <a:avLst/>
              <a:gdLst/>
              <a:ahLst/>
              <a:cxnLst/>
              <a:rect l="l" t="t" r="r" b="b"/>
              <a:pathLst>
                <a:path w="1400" h="2441" extrusionOk="0">
                  <a:moveTo>
                    <a:pt x="393" y="0"/>
                  </a:moveTo>
                  <a:cubicBezTo>
                    <a:pt x="363" y="0"/>
                    <a:pt x="337" y="19"/>
                    <a:pt x="332" y="49"/>
                  </a:cubicBezTo>
                  <a:cubicBezTo>
                    <a:pt x="318" y="108"/>
                    <a:pt x="1" y="1462"/>
                    <a:pt x="527" y="2109"/>
                  </a:cubicBezTo>
                  <a:cubicBezTo>
                    <a:pt x="708" y="2328"/>
                    <a:pt x="962" y="2440"/>
                    <a:pt x="1288" y="2440"/>
                  </a:cubicBezTo>
                  <a:lnTo>
                    <a:pt x="1335" y="2440"/>
                  </a:lnTo>
                  <a:cubicBezTo>
                    <a:pt x="1371" y="2438"/>
                    <a:pt x="1400" y="2408"/>
                    <a:pt x="1398" y="2371"/>
                  </a:cubicBezTo>
                  <a:cubicBezTo>
                    <a:pt x="1396" y="2337"/>
                    <a:pt x="1363" y="2308"/>
                    <a:pt x="1331" y="2308"/>
                  </a:cubicBezTo>
                  <a:cubicBezTo>
                    <a:pt x="1318" y="2308"/>
                    <a:pt x="1306" y="2309"/>
                    <a:pt x="1295" y="2309"/>
                  </a:cubicBezTo>
                  <a:cubicBezTo>
                    <a:pt x="1009" y="2309"/>
                    <a:pt x="783" y="2215"/>
                    <a:pt x="629" y="2025"/>
                  </a:cubicBezTo>
                  <a:cubicBezTo>
                    <a:pt x="143" y="1430"/>
                    <a:pt x="454" y="93"/>
                    <a:pt x="458" y="79"/>
                  </a:cubicBezTo>
                  <a:cubicBezTo>
                    <a:pt x="466" y="45"/>
                    <a:pt x="446" y="10"/>
                    <a:pt x="409" y="2"/>
                  </a:cubicBezTo>
                  <a:cubicBezTo>
                    <a:pt x="404" y="1"/>
                    <a:pt x="398" y="0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707;p24">
              <a:extLst>
                <a:ext uri="{FF2B5EF4-FFF2-40B4-BE49-F238E27FC236}">
                  <a16:creationId xmlns:a16="http://schemas.microsoft.com/office/drawing/2014/main" id="{8219C072-6791-E5DA-B5EB-6A6C0CCB9801}"/>
                </a:ext>
              </a:extLst>
            </p:cNvPr>
            <p:cNvSpPr/>
            <p:nvPr/>
          </p:nvSpPr>
          <p:spPr>
            <a:xfrm>
              <a:off x="5158050" y="1194200"/>
              <a:ext cx="22450" cy="29175"/>
            </a:xfrm>
            <a:custGeom>
              <a:avLst/>
              <a:gdLst/>
              <a:ahLst/>
              <a:cxnLst/>
              <a:rect l="l" t="t" r="r" b="b"/>
              <a:pathLst>
                <a:path w="898" h="1167" extrusionOk="0">
                  <a:moveTo>
                    <a:pt x="824" y="1"/>
                  </a:moveTo>
                  <a:cubicBezTo>
                    <a:pt x="810" y="1"/>
                    <a:pt x="795" y="6"/>
                    <a:pt x="783" y="15"/>
                  </a:cubicBezTo>
                  <a:cubicBezTo>
                    <a:pt x="755" y="38"/>
                    <a:pt x="59" y="583"/>
                    <a:pt x="4" y="1093"/>
                  </a:cubicBezTo>
                  <a:cubicBezTo>
                    <a:pt x="0" y="1130"/>
                    <a:pt x="27" y="1162"/>
                    <a:pt x="63" y="1166"/>
                  </a:cubicBezTo>
                  <a:lnTo>
                    <a:pt x="69" y="1166"/>
                  </a:lnTo>
                  <a:cubicBezTo>
                    <a:pt x="102" y="1166"/>
                    <a:pt x="130" y="1142"/>
                    <a:pt x="134" y="1109"/>
                  </a:cubicBezTo>
                  <a:cubicBezTo>
                    <a:pt x="183" y="654"/>
                    <a:pt x="856" y="123"/>
                    <a:pt x="865" y="117"/>
                  </a:cubicBezTo>
                  <a:cubicBezTo>
                    <a:pt x="893" y="97"/>
                    <a:pt x="897" y="54"/>
                    <a:pt x="875" y="25"/>
                  </a:cubicBezTo>
                  <a:cubicBezTo>
                    <a:pt x="862" y="9"/>
                    <a:pt x="843" y="1"/>
                    <a:pt x="8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708;p24">
              <a:extLst>
                <a:ext uri="{FF2B5EF4-FFF2-40B4-BE49-F238E27FC236}">
                  <a16:creationId xmlns:a16="http://schemas.microsoft.com/office/drawing/2014/main" id="{E8AAD4CF-53E6-BD27-9D83-0E9AF8E14F2C}"/>
                </a:ext>
              </a:extLst>
            </p:cNvPr>
            <p:cNvSpPr/>
            <p:nvPr/>
          </p:nvSpPr>
          <p:spPr>
            <a:xfrm>
              <a:off x="4947900" y="1053075"/>
              <a:ext cx="120225" cy="51600"/>
            </a:xfrm>
            <a:custGeom>
              <a:avLst/>
              <a:gdLst/>
              <a:ahLst/>
              <a:cxnLst/>
              <a:rect l="l" t="t" r="r" b="b"/>
              <a:pathLst>
                <a:path w="4809" h="2064" extrusionOk="0">
                  <a:moveTo>
                    <a:pt x="1241" y="0"/>
                  </a:moveTo>
                  <a:cubicBezTo>
                    <a:pt x="1076" y="0"/>
                    <a:pt x="946" y="11"/>
                    <a:pt x="867" y="35"/>
                  </a:cubicBezTo>
                  <a:cubicBezTo>
                    <a:pt x="438" y="163"/>
                    <a:pt x="233" y="328"/>
                    <a:pt x="184" y="507"/>
                  </a:cubicBezTo>
                  <a:cubicBezTo>
                    <a:pt x="1" y="1174"/>
                    <a:pt x="1986" y="2048"/>
                    <a:pt x="2574" y="2063"/>
                  </a:cubicBezTo>
                  <a:cubicBezTo>
                    <a:pt x="2588" y="2063"/>
                    <a:pt x="2604" y="2063"/>
                    <a:pt x="2620" y="2063"/>
                  </a:cubicBezTo>
                  <a:cubicBezTo>
                    <a:pt x="3293" y="2063"/>
                    <a:pt x="4808" y="1764"/>
                    <a:pt x="4367" y="808"/>
                  </a:cubicBezTo>
                  <a:cubicBezTo>
                    <a:pt x="4152" y="344"/>
                    <a:pt x="2157" y="0"/>
                    <a:pt x="1241" y="0"/>
                  </a:cubicBezTo>
                  <a:close/>
                </a:path>
              </a:pathLst>
            </a:custGeom>
            <a:solidFill>
              <a:srgbClr val="FFFFFF">
                <a:alpha val="134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709;p24">
              <a:extLst>
                <a:ext uri="{FF2B5EF4-FFF2-40B4-BE49-F238E27FC236}">
                  <a16:creationId xmlns:a16="http://schemas.microsoft.com/office/drawing/2014/main" id="{D74027FA-671D-E846-7D20-B39365BDE589}"/>
                </a:ext>
              </a:extLst>
            </p:cNvPr>
            <p:cNvSpPr/>
            <p:nvPr/>
          </p:nvSpPr>
          <p:spPr>
            <a:xfrm>
              <a:off x="4924925" y="1132200"/>
              <a:ext cx="9850" cy="32100"/>
            </a:xfrm>
            <a:custGeom>
              <a:avLst/>
              <a:gdLst/>
              <a:ahLst/>
              <a:cxnLst/>
              <a:rect l="l" t="t" r="r" b="b"/>
              <a:pathLst>
                <a:path w="394" h="1284" extrusionOk="0">
                  <a:moveTo>
                    <a:pt x="321" y="0"/>
                  </a:moveTo>
                  <a:cubicBezTo>
                    <a:pt x="289" y="0"/>
                    <a:pt x="264" y="21"/>
                    <a:pt x="257" y="53"/>
                  </a:cubicBezTo>
                  <a:lnTo>
                    <a:pt x="9" y="1204"/>
                  </a:lnTo>
                  <a:cubicBezTo>
                    <a:pt x="1" y="1240"/>
                    <a:pt x="23" y="1275"/>
                    <a:pt x="60" y="1283"/>
                  </a:cubicBezTo>
                  <a:lnTo>
                    <a:pt x="72" y="1283"/>
                  </a:lnTo>
                  <a:cubicBezTo>
                    <a:pt x="102" y="1283"/>
                    <a:pt x="131" y="1263"/>
                    <a:pt x="137" y="1232"/>
                  </a:cubicBezTo>
                  <a:lnTo>
                    <a:pt x="385" y="79"/>
                  </a:lnTo>
                  <a:cubicBezTo>
                    <a:pt x="393" y="45"/>
                    <a:pt x="371" y="10"/>
                    <a:pt x="336" y="2"/>
                  </a:cubicBezTo>
                  <a:cubicBezTo>
                    <a:pt x="331" y="1"/>
                    <a:pt x="326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710;p24">
              <a:extLst>
                <a:ext uri="{FF2B5EF4-FFF2-40B4-BE49-F238E27FC236}">
                  <a16:creationId xmlns:a16="http://schemas.microsoft.com/office/drawing/2014/main" id="{9B71567E-D28B-ACF9-4FF4-96596F3750DD}"/>
                </a:ext>
              </a:extLst>
            </p:cNvPr>
            <p:cNvSpPr/>
            <p:nvPr/>
          </p:nvSpPr>
          <p:spPr>
            <a:xfrm>
              <a:off x="4986500" y="1372675"/>
              <a:ext cx="59000" cy="22950"/>
            </a:xfrm>
            <a:custGeom>
              <a:avLst/>
              <a:gdLst/>
              <a:ahLst/>
              <a:cxnLst/>
              <a:rect l="l" t="t" r="r" b="b"/>
              <a:pathLst>
                <a:path w="2360" h="918" extrusionOk="0">
                  <a:moveTo>
                    <a:pt x="58" y="1"/>
                  </a:moveTo>
                  <a:cubicBezTo>
                    <a:pt x="47" y="1"/>
                    <a:pt x="36" y="4"/>
                    <a:pt x="27" y="11"/>
                  </a:cubicBezTo>
                  <a:cubicBezTo>
                    <a:pt x="5" y="29"/>
                    <a:pt x="0" y="61"/>
                    <a:pt x="19" y="86"/>
                  </a:cubicBezTo>
                  <a:cubicBezTo>
                    <a:pt x="566" y="783"/>
                    <a:pt x="1304" y="918"/>
                    <a:pt x="1794" y="918"/>
                  </a:cubicBezTo>
                  <a:cubicBezTo>
                    <a:pt x="2099" y="918"/>
                    <a:pt x="2309" y="865"/>
                    <a:pt x="2315" y="865"/>
                  </a:cubicBezTo>
                  <a:cubicBezTo>
                    <a:pt x="2343" y="857"/>
                    <a:pt x="2360" y="828"/>
                    <a:pt x="2351" y="800"/>
                  </a:cubicBezTo>
                  <a:cubicBezTo>
                    <a:pt x="2346" y="776"/>
                    <a:pt x="2326" y="761"/>
                    <a:pt x="2303" y="761"/>
                  </a:cubicBezTo>
                  <a:cubicBezTo>
                    <a:pt x="2298" y="761"/>
                    <a:pt x="2293" y="762"/>
                    <a:pt x="2288" y="763"/>
                  </a:cubicBezTo>
                  <a:cubicBezTo>
                    <a:pt x="2283" y="764"/>
                    <a:pt x="2084" y="814"/>
                    <a:pt x="1793" y="814"/>
                  </a:cubicBezTo>
                  <a:cubicBezTo>
                    <a:pt x="1326" y="814"/>
                    <a:pt x="623" y="685"/>
                    <a:pt x="100" y="21"/>
                  </a:cubicBezTo>
                  <a:cubicBezTo>
                    <a:pt x="90" y="7"/>
                    <a:pt x="74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711;p24">
              <a:extLst>
                <a:ext uri="{FF2B5EF4-FFF2-40B4-BE49-F238E27FC236}">
                  <a16:creationId xmlns:a16="http://schemas.microsoft.com/office/drawing/2014/main" id="{B586F5CF-164D-7F84-AFB7-0D905BFC0C6F}"/>
                </a:ext>
              </a:extLst>
            </p:cNvPr>
            <p:cNvSpPr/>
            <p:nvPr/>
          </p:nvSpPr>
          <p:spPr>
            <a:xfrm>
              <a:off x="4927625" y="1242800"/>
              <a:ext cx="52800" cy="122075"/>
            </a:xfrm>
            <a:custGeom>
              <a:avLst/>
              <a:gdLst/>
              <a:ahLst/>
              <a:cxnLst/>
              <a:rect l="l" t="t" r="r" b="b"/>
              <a:pathLst>
                <a:path w="2112" h="4883" extrusionOk="0">
                  <a:moveTo>
                    <a:pt x="57" y="0"/>
                  </a:moveTo>
                  <a:cubicBezTo>
                    <a:pt x="54" y="0"/>
                    <a:pt x="50" y="0"/>
                    <a:pt x="47" y="1"/>
                  </a:cubicBezTo>
                  <a:cubicBezTo>
                    <a:pt x="19" y="7"/>
                    <a:pt x="0" y="36"/>
                    <a:pt x="7" y="64"/>
                  </a:cubicBezTo>
                  <a:cubicBezTo>
                    <a:pt x="13" y="97"/>
                    <a:pt x="739" y="3337"/>
                    <a:pt x="2012" y="4862"/>
                  </a:cubicBezTo>
                  <a:cubicBezTo>
                    <a:pt x="2022" y="4876"/>
                    <a:pt x="2038" y="4882"/>
                    <a:pt x="2052" y="4882"/>
                  </a:cubicBezTo>
                  <a:cubicBezTo>
                    <a:pt x="2065" y="4882"/>
                    <a:pt x="2077" y="4878"/>
                    <a:pt x="2085" y="4870"/>
                  </a:cubicBezTo>
                  <a:cubicBezTo>
                    <a:pt x="2107" y="4852"/>
                    <a:pt x="2111" y="4817"/>
                    <a:pt x="2093" y="4795"/>
                  </a:cubicBezTo>
                  <a:cubicBezTo>
                    <a:pt x="836" y="3288"/>
                    <a:pt x="116" y="72"/>
                    <a:pt x="108" y="42"/>
                  </a:cubicBezTo>
                  <a:cubicBezTo>
                    <a:pt x="103" y="17"/>
                    <a:pt x="79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712;p24">
              <a:extLst>
                <a:ext uri="{FF2B5EF4-FFF2-40B4-BE49-F238E27FC236}">
                  <a16:creationId xmlns:a16="http://schemas.microsoft.com/office/drawing/2014/main" id="{E33802CE-1E35-36C0-0CC4-BC46D4F31F55}"/>
                </a:ext>
              </a:extLst>
            </p:cNvPr>
            <p:cNvSpPr/>
            <p:nvPr/>
          </p:nvSpPr>
          <p:spPr>
            <a:xfrm>
              <a:off x="5135225" y="970750"/>
              <a:ext cx="46475" cy="53100"/>
            </a:xfrm>
            <a:custGeom>
              <a:avLst/>
              <a:gdLst/>
              <a:ahLst/>
              <a:cxnLst/>
              <a:rect l="l" t="t" r="r" b="b"/>
              <a:pathLst>
                <a:path w="1859" h="2124" extrusionOk="0">
                  <a:moveTo>
                    <a:pt x="1622" y="0"/>
                  </a:moveTo>
                  <a:cubicBezTo>
                    <a:pt x="1562" y="0"/>
                    <a:pt x="1501" y="26"/>
                    <a:pt x="1458" y="82"/>
                  </a:cubicBezTo>
                  <a:cubicBezTo>
                    <a:pt x="915" y="802"/>
                    <a:pt x="0" y="1351"/>
                    <a:pt x="0" y="1351"/>
                  </a:cubicBezTo>
                  <a:cubicBezTo>
                    <a:pt x="439" y="2043"/>
                    <a:pt x="1120" y="2123"/>
                    <a:pt x="1412" y="2123"/>
                  </a:cubicBezTo>
                  <a:cubicBezTo>
                    <a:pt x="1501" y="2123"/>
                    <a:pt x="1554" y="2116"/>
                    <a:pt x="1554" y="2116"/>
                  </a:cubicBezTo>
                  <a:cubicBezTo>
                    <a:pt x="1832" y="1235"/>
                    <a:pt x="1859" y="593"/>
                    <a:pt x="1824" y="186"/>
                  </a:cubicBezTo>
                  <a:cubicBezTo>
                    <a:pt x="1815" y="70"/>
                    <a:pt x="1720" y="0"/>
                    <a:pt x="1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713;p24">
              <a:extLst>
                <a:ext uri="{FF2B5EF4-FFF2-40B4-BE49-F238E27FC236}">
                  <a16:creationId xmlns:a16="http://schemas.microsoft.com/office/drawing/2014/main" id="{40AA4AAF-C67B-C752-D5F3-79654899EF13}"/>
                </a:ext>
              </a:extLst>
            </p:cNvPr>
            <p:cNvSpPr/>
            <p:nvPr/>
          </p:nvSpPr>
          <p:spPr>
            <a:xfrm>
              <a:off x="5133525" y="976650"/>
              <a:ext cx="49800" cy="56375"/>
            </a:xfrm>
            <a:custGeom>
              <a:avLst/>
              <a:gdLst/>
              <a:ahLst/>
              <a:cxnLst/>
              <a:rect l="l" t="t" r="r" b="b"/>
              <a:pathLst>
                <a:path w="1992" h="2255" extrusionOk="0">
                  <a:moveTo>
                    <a:pt x="1690" y="131"/>
                  </a:moveTo>
                  <a:cubicBezTo>
                    <a:pt x="1704" y="131"/>
                    <a:pt x="1717" y="133"/>
                    <a:pt x="1730" y="137"/>
                  </a:cubicBezTo>
                  <a:cubicBezTo>
                    <a:pt x="1787" y="153"/>
                    <a:pt x="1823" y="198"/>
                    <a:pt x="1827" y="257"/>
                  </a:cubicBezTo>
                  <a:cubicBezTo>
                    <a:pt x="1860" y="629"/>
                    <a:pt x="1839" y="1256"/>
                    <a:pt x="1573" y="2120"/>
                  </a:cubicBezTo>
                  <a:cubicBezTo>
                    <a:pt x="1550" y="2122"/>
                    <a:pt x="1518" y="2123"/>
                    <a:pt x="1479" y="2123"/>
                  </a:cubicBezTo>
                  <a:cubicBezTo>
                    <a:pt x="1207" y="2123"/>
                    <a:pt x="580" y="2047"/>
                    <a:pt x="160" y="1437"/>
                  </a:cubicBezTo>
                  <a:lnTo>
                    <a:pt x="160" y="1435"/>
                  </a:lnTo>
                  <a:cubicBezTo>
                    <a:pt x="373" y="1302"/>
                    <a:pt x="1107" y="812"/>
                    <a:pt x="1579" y="188"/>
                  </a:cubicBezTo>
                  <a:cubicBezTo>
                    <a:pt x="1610" y="147"/>
                    <a:pt x="1652" y="131"/>
                    <a:pt x="1690" y="131"/>
                  </a:cubicBezTo>
                  <a:close/>
                  <a:moveTo>
                    <a:pt x="1691" y="1"/>
                  </a:moveTo>
                  <a:cubicBezTo>
                    <a:pt x="1607" y="1"/>
                    <a:pt x="1527" y="39"/>
                    <a:pt x="1475" y="109"/>
                  </a:cubicBezTo>
                  <a:cubicBezTo>
                    <a:pt x="947" y="810"/>
                    <a:pt x="44" y="1355"/>
                    <a:pt x="36" y="1359"/>
                  </a:cubicBezTo>
                  <a:cubicBezTo>
                    <a:pt x="19" y="1369"/>
                    <a:pt x="9" y="1384"/>
                    <a:pt x="5" y="1400"/>
                  </a:cubicBezTo>
                  <a:cubicBezTo>
                    <a:pt x="1" y="1418"/>
                    <a:pt x="3" y="1437"/>
                    <a:pt x="13" y="1451"/>
                  </a:cubicBezTo>
                  <a:cubicBezTo>
                    <a:pt x="471" y="2173"/>
                    <a:pt x="1191" y="2254"/>
                    <a:pt x="1492" y="2254"/>
                  </a:cubicBezTo>
                  <a:cubicBezTo>
                    <a:pt x="1577" y="2254"/>
                    <a:pt x="1630" y="2248"/>
                    <a:pt x="1632" y="2248"/>
                  </a:cubicBezTo>
                  <a:cubicBezTo>
                    <a:pt x="1656" y="2244"/>
                    <a:pt x="1677" y="2226"/>
                    <a:pt x="1685" y="2201"/>
                  </a:cubicBezTo>
                  <a:cubicBezTo>
                    <a:pt x="1972" y="1294"/>
                    <a:pt x="1992" y="637"/>
                    <a:pt x="1957" y="247"/>
                  </a:cubicBezTo>
                  <a:cubicBezTo>
                    <a:pt x="1949" y="133"/>
                    <a:pt x="1874" y="41"/>
                    <a:pt x="1766" y="11"/>
                  </a:cubicBezTo>
                  <a:cubicBezTo>
                    <a:pt x="1741" y="4"/>
                    <a:pt x="1716" y="1"/>
                    <a:pt x="16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75" decel="100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80E7931F-66B4-2D3E-A4AC-494C43875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70;p98">
            <a:extLst>
              <a:ext uri="{FF2B5EF4-FFF2-40B4-BE49-F238E27FC236}">
                <a16:creationId xmlns:a16="http://schemas.microsoft.com/office/drawing/2014/main" id="{E619FEFF-197D-AD42-BA3D-FD4E9BD8BC6F}"/>
              </a:ext>
            </a:extLst>
          </p:cNvPr>
          <p:cNvSpPr txBox="1"/>
          <p:nvPr/>
        </p:nvSpPr>
        <p:spPr>
          <a:xfrm>
            <a:off x="1266787" y="1091604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STARTING NUMBER OF USERS: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1A89B95E-A342-79CB-FAEC-DD589E4CA0E0}"/>
              </a:ext>
            </a:extLst>
          </p:cNvPr>
          <p:cNvSpPr/>
          <p:nvPr/>
        </p:nvSpPr>
        <p:spPr>
          <a:xfrm>
            <a:off x="8399158" y="193969"/>
            <a:ext cx="173047" cy="475556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E0E020-C5FB-A51D-6726-035458A87746}"/>
              </a:ext>
            </a:extLst>
          </p:cNvPr>
          <p:cNvSpPr/>
          <p:nvPr/>
        </p:nvSpPr>
        <p:spPr>
          <a:xfrm>
            <a:off x="8258595" y="315043"/>
            <a:ext cx="454172" cy="1709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144">
            <a:extLst>
              <a:ext uri="{FF2B5EF4-FFF2-40B4-BE49-F238E27FC236}">
                <a16:creationId xmlns:a16="http://schemas.microsoft.com/office/drawing/2014/main" id="{992B8DDF-89F7-D561-5EDF-6261FCB3F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787" y="1713744"/>
            <a:ext cx="6610426" cy="1294306"/>
          </a:xfrm>
        </p:spPr>
        <p:txBody>
          <a:bodyPr/>
          <a:lstStyle/>
          <a:p>
            <a:r>
              <a:rPr lang="en-US" sz="13800" dirty="0"/>
              <a:t>265 874</a:t>
            </a:r>
            <a:endParaRPr lang="en-US" sz="13800" dirty="0">
              <a:solidFill>
                <a:srgbClr val="FF0000"/>
              </a:solidFill>
            </a:endParaRPr>
          </a:p>
        </p:txBody>
      </p:sp>
      <p:sp>
        <p:nvSpPr>
          <p:cNvPr id="10" name="Title 2144">
            <a:extLst>
              <a:ext uri="{FF2B5EF4-FFF2-40B4-BE49-F238E27FC236}">
                <a16:creationId xmlns:a16="http://schemas.microsoft.com/office/drawing/2014/main" id="{3047D901-53C4-448D-6877-63B28A166D4C}"/>
              </a:ext>
            </a:extLst>
          </p:cNvPr>
          <p:cNvSpPr txBox="1">
            <a:spLocks/>
          </p:cNvSpPr>
          <p:nvPr/>
        </p:nvSpPr>
        <p:spPr>
          <a:xfrm>
            <a:off x="-771639" y="3008050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/>
              <a:t>FIRST FILTER: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itle 2144">
            <a:extLst>
              <a:ext uri="{FF2B5EF4-FFF2-40B4-BE49-F238E27FC236}">
                <a16:creationId xmlns:a16="http://schemas.microsoft.com/office/drawing/2014/main" id="{D0ACF77A-528B-38A9-EA46-BB3F4F9F7EAA}"/>
              </a:ext>
            </a:extLst>
          </p:cNvPr>
          <p:cNvSpPr txBox="1">
            <a:spLocks/>
          </p:cNvSpPr>
          <p:nvPr/>
        </p:nvSpPr>
        <p:spPr>
          <a:xfrm>
            <a:off x="2345849" y="2965661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4000" dirty="0">
                <a:solidFill>
                  <a:schemeClr val="accent3"/>
                </a:solidFill>
              </a:rPr>
              <a:t>MIN 20 RECORDS</a:t>
            </a:r>
          </a:p>
        </p:txBody>
      </p:sp>
    </p:spTree>
    <p:extLst>
      <p:ext uri="{BB962C8B-B14F-4D97-AF65-F5344CB8AC3E}">
        <p14:creationId xmlns:p14="http://schemas.microsoft.com/office/powerpoint/2010/main" val="13524614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678443D1-7085-BF1D-10A5-A3A2A1D53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70;p98">
            <a:extLst>
              <a:ext uri="{FF2B5EF4-FFF2-40B4-BE49-F238E27FC236}">
                <a16:creationId xmlns:a16="http://schemas.microsoft.com/office/drawing/2014/main" id="{27A0153E-F82D-F456-C123-10B58C136B0D}"/>
              </a:ext>
            </a:extLst>
          </p:cNvPr>
          <p:cNvSpPr txBox="1"/>
          <p:nvPr/>
        </p:nvSpPr>
        <p:spPr>
          <a:xfrm>
            <a:off x="1266787" y="1091604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WE ARE LEFT WITH: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BD4B5BF3-21C5-E93A-50A0-7F2EC846E6F1}"/>
              </a:ext>
            </a:extLst>
          </p:cNvPr>
          <p:cNvSpPr/>
          <p:nvPr/>
        </p:nvSpPr>
        <p:spPr>
          <a:xfrm>
            <a:off x="8399158" y="193969"/>
            <a:ext cx="173047" cy="475556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144">
            <a:extLst>
              <a:ext uri="{FF2B5EF4-FFF2-40B4-BE49-F238E27FC236}">
                <a16:creationId xmlns:a16="http://schemas.microsoft.com/office/drawing/2014/main" id="{A2F4C162-3DE1-8107-F82E-E3AB53262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0012" y="248450"/>
            <a:ext cx="969146" cy="351226"/>
          </a:xfrm>
        </p:spPr>
        <p:txBody>
          <a:bodyPr/>
          <a:lstStyle/>
          <a:p>
            <a:r>
              <a:rPr lang="en-US" sz="1200" dirty="0"/>
              <a:t>265 874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itle 2144">
            <a:extLst>
              <a:ext uri="{FF2B5EF4-FFF2-40B4-BE49-F238E27FC236}">
                <a16:creationId xmlns:a16="http://schemas.microsoft.com/office/drawing/2014/main" id="{19B1A2C4-B0EE-5475-550E-191661B25CA3}"/>
              </a:ext>
            </a:extLst>
          </p:cNvPr>
          <p:cNvSpPr txBox="1">
            <a:spLocks/>
          </p:cNvSpPr>
          <p:nvPr/>
        </p:nvSpPr>
        <p:spPr>
          <a:xfrm>
            <a:off x="-1151399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/>
              <a:t>NEXT FILTER: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itle 2144">
            <a:extLst>
              <a:ext uri="{FF2B5EF4-FFF2-40B4-BE49-F238E27FC236}">
                <a16:creationId xmlns:a16="http://schemas.microsoft.com/office/drawing/2014/main" id="{95BD8C5F-CC52-9123-710E-97BBA5B42E2B}"/>
              </a:ext>
            </a:extLst>
          </p:cNvPr>
          <p:cNvSpPr txBox="1">
            <a:spLocks/>
          </p:cNvSpPr>
          <p:nvPr/>
        </p:nvSpPr>
        <p:spPr>
          <a:xfrm>
            <a:off x="2345849" y="2965661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4000" dirty="0">
                <a:solidFill>
                  <a:schemeClr val="accent3"/>
                </a:solidFill>
              </a:rPr>
              <a:t>MAX 5 DOI PREFIXES</a:t>
            </a:r>
          </a:p>
        </p:txBody>
      </p:sp>
      <p:sp>
        <p:nvSpPr>
          <p:cNvPr id="3" name="Title 2144">
            <a:extLst>
              <a:ext uri="{FF2B5EF4-FFF2-40B4-BE49-F238E27FC236}">
                <a16:creationId xmlns:a16="http://schemas.microsoft.com/office/drawing/2014/main" id="{233EAB16-3B74-AC17-8B07-BA382E9080D5}"/>
              </a:ext>
            </a:extLst>
          </p:cNvPr>
          <p:cNvSpPr txBox="1">
            <a:spLocks/>
          </p:cNvSpPr>
          <p:nvPr/>
        </p:nvSpPr>
        <p:spPr>
          <a:xfrm>
            <a:off x="1266787" y="1713744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3800" dirty="0"/>
              <a:t>11 582</a:t>
            </a:r>
            <a:endParaRPr lang="en-US" sz="13800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3E6C61-002B-7035-C4F2-D025426028DE}"/>
              </a:ext>
            </a:extLst>
          </p:cNvPr>
          <p:cNvSpPr/>
          <p:nvPr/>
        </p:nvSpPr>
        <p:spPr>
          <a:xfrm>
            <a:off x="8258595" y="1190007"/>
            <a:ext cx="454172" cy="1709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519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A1286A17-5441-57A3-311C-F699345E6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70;p98">
            <a:extLst>
              <a:ext uri="{FF2B5EF4-FFF2-40B4-BE49-F238E27FC236}">
                <a16:creationId xmlns:a16="http://schemas.microsoft.com/office/drawing/2014/main" id="{78340645-CEC1-F023-08F0-A5B37C82FD27}"/>
              </a:ext>
            </a:extLst>
          </p:cNvPr>
          <p:cNvSpPr txBox="1"/>
          <p:nvPr/>
        </p:nvSpPr>
        <p:spPr>
          <a:xfrm>
            <a:off x="1266787" y="1091604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WE ARE LEFT WITH: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EAC999E4-2A7A-B4F9-2C3B-6B8D633ADDE0}"/>
              </a:ext>
            </a:extLst>
          </p:cNvPr>
          <p:cNvSpPr/>
          <p:nvPr/>
        </p:nvSpPr>
        <p:spPr>
          <a:xfrm>
            <a:off x="8399158" y="193969"/>
            <a:ext cx="173047" cy="475556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144">
            <a:extLst>
              <a:ext uri="{FF2B5EF4-FFF2-40B4-BE49-F238E27FC236}">
                <a16:creationId xmlns:a16="http://schemas.microsoft.com/office/drawing/2014/main" id="{BEC1ABE6-F18A-A00A-CB7C-6A7CE4CAF49B}"/>
              </a:ext>
            </a:extLst>
          </p:cNvPr>
          <p:cNvSpPr txBox="1">
            <a:spLocks/>
          </p:cNvSpPr>
          <p:nvPr/>
        </p:nvSpPr>
        <p:spPr>
          <a:xfrm>
            <a:off x="-1151399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/>
              <a:t>NEXT FILTER: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itle 2144">
            <a:extLst>
              <a:ext uri="{FF2B5EF4-FFF2-40B4-BE49-F238E27FC236}">
                <a16:creationId xmlns:a16="http://schemas.microsoft.com/office/drawing/2014/main" id="{7A136898-CBC9-5211-D0F5-E9B395C28E5C}"/>
              </a:ext>
            </a:extLst>
          </p:cNvPr>
          <p:cNvSpPr txBox="1">
            <a:spLocks/>
          </p:cNvSpPr>
          <p:nvPr/>
        </p:nvSpPr>
        <p:spPr>
          <a:xfrm>
            <a:off x="2230792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MIN 30% DISTINCT AUTHORS</a:t>
            </a:r>
          </a:p>
        </p:txBody>
      </p:sp>
      <p:sp>
        <p:nvSpPr>
          <p:cNvPr id="3" name="Title 2144">
            <a:extLst>
              <a:ext uri="{FF2B5EF4-FFF2-40B4-BE49-F238E27FC236}">
                <a16:creationId xmlns:a16="http://schemas.microsoft.com/office/drawing/2014/main" id="{BA0D8D8D-92A7-0950-68C7-BE596269847D}"/>
              </a:ext>
            </a:extLst>
          </p:cNvPr>
          <p:cNvSpPr txBox="1">
            <a:spLocks/>
          </p:cNvSpPr>
          <p:nvPr/>
        </p:nvSpPr>
        <p:spPr>
          <a:xfrm>
            <a:off x="1266787" y="1713744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3800" dirty="0"/>
              <a:t>10 929</a:t>
            </a:r>
            <a:endParaRPr lang="en-US" sz="13800" dirty="0">
              <a:solidFill>
                <a:srgbClr val="FF0000"/>
              </a:solidFill>
            </a:endParaRPr>
          </a:p>
        </p:txBody>
      </p:sp>
      <p:sp>
        <p:nvSpPr>
          <p:cNvPr id="8" name="Title 2144">
            <a:extLst>
              <a:ext uri="{FF2B5EF4-FFF2-40B4-BE49-F238E27FC236}">
                <a16:creationId xmlns:a16="http://schemas.microsoft.com/office/drawing/2014/main" id="{BA27C06A-DFF2-D7A3-B7F5-3E9392965C29}"/>
              </a:ext>
            </a:extLst>
          </p:cNvPr>
          <p:cNvSpPr txBox="1">
            <a:spLocks/>
          </p:cNvSpPr>
          <p:nvPr/>
        </p:nvSpPr>
        <p:spPr>
          <a:xfrm>
            <a:off x="7430012" y="248450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265 874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24D312-445C-9A9D-CDE5-FE588194A0B5}"/>
              </a:ext>
            </a:extLst>
          </p:cNvPr>
          <p:cNvSpPr/>
          <p:nvPr/>
        </p:nvSpPr>
        <p:spPr>
          <a:xfrm>
            <a:off x="8258595" y="2753704"/>
            <a:ext cx="454172" cy="1709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2144">
            <a:extLst>
              <a:ext uri="{FF2B5EF4-FFF2-40B4-BE49-F238E27FC236}">
                <a16:creationId xmlns:a16="http://schemas.microsoft.com/office/drawing/2014/main" id="{EBB3821E-2210-D7E5-30B8-E7038B631BBC}"/>
              </a:ext>
            </a:extLst>
          </p:cNvPr>
          <p:cNvSpPr txBox="1">
            <a:spLocks/>
          </p:cNvSpPr>
          <p:nvPr/>
        </p:nvSpPr>
        <p:spPr>
          <a:xfrm>
            <a:off x="7516535" y="1320848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11 582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4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82A7EB5F-D1C0-9FC7-83A3-9FF9124DF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70;p98">
            <a:extLst>
              <a:ext uri="{FF2B5EF4-FFF2-40B4-BE49-F238E27FC236}">
                <a16:creationId xmlns:a16="http://schemas.microsoft.com/office/drawing/2014/main" id="{6E682A4B-9B48-8E3B-8838-8828B12FD875}"/>
              </a:ext>
            </a:extLst>
          </p:cNvPr>
          <p:cNvSpPr txBox="1"/>
          <p:nvPr/>
        </p:nvSpPr>
        <p:spPr>
          <a:xfrm>
            <a:off x="1266787" y="1091604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WE ARE LEFT WITH: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A3010A00-A796-A250-471C-4498C463B52A}"/>
              </a:ext>
            </a:extLst>
          </p:cNvPr>
          <p:cNvSpPr/>
          <p:nvPr/>
        </p:nvSpPr>
        <p:spPr>
          <a:xfrm>
            <a:off x="8399158" y="193969"/>
            <a:ext cx="173047" cy="475556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144">
            <a:extLst>
              <a:ext uri="{FF2B5EF4-FFF2-40B4-BE49-F238E27FC236}">
                <a16:creationId xmlns:a16="http://schemas.microsoft.com/office/drawing/2014/main" id="{0F53B901-17BC-09B0-5EED-C0063D72E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923" y="230570"/>
            <a:ext cx="969146" cy="351226"/>
          </a:xfrm>
        </p:spPr>
        <p:txBody>
          <a:bodyPr/>
          <a:lstStyle/>
          <a:p>
            <a:r>
              <a:rPr lang="en-US" sz="1200" dirty="0"/>
              <a:t>265 874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itle 2144">
            <a:extLst>
              <a:ext uri="{FF2B5EF4-FFF2-40B4-BE49-F238E27FC236}">
                <a16:creationId xmlns:a16="http://schemas.microsoft.com/office/drawing/2014/main" id="{1708A8D9-B3A0-CFC5-933C-3D2C69BC0BFD}"/>
              </a:ext>
            </a:extLst>
          </p:cNvPr>
          <p:cNvSpPr txBox="1">
            <a:spLocks/>
          </p:cNvSpPr>
          <p:nvPr/>
        </p:nvSpPr>
        <p:spPr>
          <a:xfrm>
            <a:off x="-1151399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/>
              <a:t>NEXT FILTER: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itle 2144">
            <a:extLst>
              <a:ext uri="{FF2B5EF4-FFF2-40B4-BE49-F238E27FC236}">
                <a16:creationId xmlns:a16="http://schemas.microsoft.com/office/drawing/2014/main" id="{908481AA-E9AB-CFF0-D447-4DAEFF0AD204}"/>
              </a:ext>
            </a:extLst>
          </p:cNvPr>
          <p:cNvSpPr txBox="1">
            <a:spLocks/>
          </p:cNvSpPr>
          <p:nvPr/>
        </p:nvSpPr>
        <p:spPr>
          <a:xfrm>
            <a:off x="2230792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REMOVE SAFE COMMUNITIES</a:t>
            </a:r>
          </a:p>
        </p:txBody>
      </p:sp>
      <p:sp>
        <p:nvSpPr>
          <p:cNvPr id="3" name="Title 2144">
            <a:extLst>
              <a:ext uri="{FF2B5EF4-FFF2-40B4-BE49-F238E27FC236}">
                <a16:creationId xmlns:a16="http://schemas.microsoft.com/office/drawing/2014/main" id="{907A3556-0A4E-673D-DABC-69C9CB0383CC}"/>
              </a:ext>
            </a:extLst>
          </p:cNvPr>
          <p:cNvSpPr txBox="1">
            <a:spLocks/>
          </p:cNvSpPr>
          <p:nvPr/>
        </p:nvSpPr>
        <p:spPr>
          <a:xfrm>
            <a:off x="1266787" y="1713744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3800" dirty="0">
                <a:solidFill>
                  <a:schemeClr val="bg1"/>
                </a:solidFill>
              </a:rPr>
              <a:t>3 034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DFC90F-0F99-A709-DF8A-21972241A53D}"/>
              </a:ext>
            </a:extLst>
          </p:cNvPr>
          <p:cNvSpPr/>
          <p:nvPr/>
        </p:nvSpPr>
        <p:spPr>
          <a:xfrm>
            <a:off x="8258595" y="3941880"/>
            <a:ext cx="454172" cy="1709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144">
            <a:extLst>
              <a:ext uri="{FF2B5EF4-FFF2-40B4-BE49-F238E27FC236}">
                <a16:creationId xmlns:a16="http://schemas.microsoft.com/office/drawing/2014/main" id="{35A99E4A-0F3E-74CA-9EBA-9F9165691887}"/>
              </a:ext>
            </a:extLst>
          </p:cNvPr>
          <p:cNvSpPr txBox="1">
            <a:spLocks/>
          </p:cNvSpPr>
          <p:nvPr/>
        </p:nvSpPr>
        <p:spPr>
          <a:xfrm>
            <a:off x="7516535" y="1320848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11 582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itle 2144">
            <a:extLst>
              <a:ext uri="{FF2B5EF4-FFF2-40B4-BE49-F238E27FC236}">
                <a16:creationId xmlns:a16="http://schemas.microsoft.com/office/drawing/2014/main" id="{5C0FA522-6286-92AF-1AC7-334F78D00C7C}"/>
              </a:ext>
            </a:extLst>
          </p:cNvPr>
          <p:cNvSpPr txBox="1">
            <a:spLocks/>
          </p:cNvSpPr>
          <p:nvPr/>
        </p:nvSpPr>
        <p:spPr>
          <a:xfrm>
            <a:off x="7516535" y="2631364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10 929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86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6C8796BA-13AE-FD72-F12B-1BC647890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72EFFCC5-C8EF-C755-D4DB-25A5EFDBF2C4}"/>
              </a:ext>
            </a:extLst>
          </p:cNvPr>
          <p:cNvSpPr/>
          <p:nvPr/>
        </p:nvSpPr>
        <p:spPr>
          <a:xfrm>
            <a:off x="8399158" y="193969"/>
            <a:ext cx="173047" cy="475556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144">
            <a:extLst>
              <a:ext uri="{FF2B5EF4-FFF2-40B4-BE49-F238E27FC236}">
                <a16:creationId xmlns:a16="http://schemas.microsoft.com/office/drawing/2014/main" id="{7065DEAE-6F53-E0B0-4D96-E87861BCD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923" y="230570"/>
            <a:ext cx="969146" cy="351226"/>
          </a:xfrm>
        </p:spPr>
        <p:txBody>
          <a:bodyPr/>
          <a:lstStyle/>
          <a:p>
            <a:r>
              <a:rPr lang="en-US" sz="1200" dirty="0"/>
              <a:t>265 874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itle 2144">
            <a:extLst>
              <a:ext uri="{FF2B5EF4-FFF2-40B4-BE49-F238E27FC236}">
                <a16:creationId xmlns:a16="http://schemas.microsoft.com/office/drawing/2014/main" id="{FE25F88D-9973-6C7A-B940-A8FF52B0A72A}"/>
              </a:ext>
            </a:extLst>
          </p:cNvPr>
          <p:cNvSpPr txBox="1">
            <a:spLocks/>
          </p:cNvSpPr>
          <p:nvPr/>
        </p:nvSpPr>
        <p:spPr>
          <a:xfrm>
            <a:off x="-1151399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/>
              <a:t>NEXT UP: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itle 2144">
            <a:extLst>
              <a:ext uri="{FF2B5EF4-FFF2-40B4-BE49-F238E27FC236}">
                <a16:creationId xmlns:a16="http://schemas.microsoft.com/office/drawing/2014/main" id="{705D190E-8F08-8358-2A73-9A5FA283347C}"/>
              </a:ext>
            </a:extLst>
          </p:cNvPr>
          <p:cNvSpPr txBox="1">
            <a:spLocks/>
          </p:cNvSpPr>
          <p:nvPr/>
        </p:nvSpPr>
        <p:spPr>
          <a:xfrm>
            <a:off x="1864643" y="3003425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HARD NAME EVIDENCE</a:t>
            </a:r>
          </a:p>
        </p:txBody>
      </p:sp>
      <p:sp>
        <p:nvSpPr>
          <p:cNvPr id="3" name="Title 2144">
            <a:extLst>
              <a:ext uri="{FF2B5EF4-FFF2-40B4-BE49-F238E27FC236}">
                <a16:creationId xmlns:a16="http://schemas.microsoft.com/office/drawing/2014/main" id="{52406A9B-1D33-F8BF-FD73-554C53398959}"/>
              </a:ext>
            </a:extLst>
          </p:cNvPr>
          <p:cNvSpPr txBox="1">
            <a:spLocks/>
          </p:cNvSpPr>
          <p:nvPr/>
        </p:nvSpPr>
        <p:spPr>
          <a:xfrm>
            <a:off x="1266787" y="1713744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3800" dirty="0">
                <a:solidFill>
                  <a:schemeClr val="bg1"/>
                </a:solidFill>
              </a:rPr>
              <a:t>2 875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F9BB6D-2ABD-24A4-3512-BD78262B66FE}"/>
              </a:ext>
            </a:extLst>
          </p:cNvPr>
          <p:cNvSpPr/>
          <p:nvPr/>
        </p:nvSpPr>
        <p:spPr>
          <a:xfrm>
            <a:off x="8258595" y="4589832"/>
            <a:ext cx="454172" cy="1709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144">
            <a:extLst>
              <a:ext uri="{FF2B5EF4-FFF2-40B4-BE49-F238E27FC236}">
                <a16:creationId xmlns:a16="http://schemas.microsoft.com/office/drawing/2014/main" id="{4D1D45CF-34B2-4FA7-98D1-3B95C4188876}"/>
              </a:ext>
            </a:extLst>
          </p:cNvPr>
          <p:cNvSpPr txBox="1">
            <a:spLocks/>
          </p:cNvSpPr>
          <p:nvPr/>
        </p:nvSpPr>
        <p:spPr>
          <a:xfrm>
            <a:off x="7516535" y="1320848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11 582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itle 2144">
            <a:extLst>
              <a:ext uri="{FF2B5EF4-FFF2-40B4-BE49-F238E27FC236}">
                <a16:creationId xmlns:a16="http://schemas.microsoft.com/office/drawing/2014/main" id="{62C116B8-E492-1B83-E020-25079DA1DF9B}"/>
              </a:ext>
            </a:extLst>
          </p:cNvPr>
          <p:cNvSpPr txBox="1">
            <a:spLocks/>
          </p:cNvSpPr>
          <p:nvPr/>
        </p:nvSpPr>
        <p:spPr>
          <a:xfrm>
            <a:off x="7516535" y="2631364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10 929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" name="Google Shape;3970;p98">
            <a:extLst>
              <a:ext uri="{FF2B5EF4-FFF2-40B4-BE49-F238E27FC236}">
                <a16:creationId xmlns:a16="http://schemas.microsoft.com/office/drawing/2014/main" id="{CBF70FE1-3EEB-30A5-5F75-5E2AB8713630}"/>
              </a:ext>
            </a:extLst>
          </p:cNvPr>
          <p:cNvSpPr txBox="1"/>
          <p:nvPr/>
        </p:nvSpPr>
        <p:spPr>
          <a:xfrm>
            <a:off x="1266787" y="1091604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WE ARE LEFT WITH: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" name="Google Shape;3970;p98">
            <a:extLst>
              <a:ext uri="{FF2B5EF4-FFF2-40B4-BE49-F238E27FC236}">
                <a16:creationId xmlns:a16="http://schemas.microsoft.com/office/drawing/2014/main" id="{225F6E68-AF80-FE6D-2AB0-EF1969A4B9B8}"/>
              </a:ext>
            </a:extLst>
          </p:cNvPr>
          <p:cNvSpPr txBox="1"/>
          <p:nvPr/>
        </p:nvSpPr>
        <p:spPr>
          <a:xfrm>
            <a:off x="1218342" y="693749"/>
            <a:ext cx="564128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(FINALLY)</a:t>
            </a:r>
            <a:endParaRPr sz="28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" name="Title 2144">
            <a:extLst>
              <a:ext uri="{FF2B5EF4-FFF2-40B4-BE49-F238E27FC236}">
                <a16:creationId xmlns:a16="http://schemas.microsoft.com/office/drawing/2014/main" id="{D9ED2559-7AF8-5EB8-FB4A-256C76F0984F}"/>
              </a:ext>
            </a:extLst>
          </p:cNvPr>
          <p:cNvSpPr txBox="1">
            <a:spLocks/>
          </p:cNvSpPr>
          <p:nvPr/>
        </p:nvSpPr>
        <p:spPr>
          <a:xfrm>
            <a:off x="7516535" y="3766267"/>
            <a:ext cx="969146" cy="351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sz="1200" dirty="0"/>
              <a:t>2 875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11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6">
          <a:extLst>
            <a:ext uri="{FF2B5EF4-FFF2-40B4-BE49-F238E27FC236}">
              <a16:creationId xmlns:a16="http://schemas.microsoft.com/office/drawing/2014/main" id="{8B3BBC0E-7E83-5953-3FC6-6E536E240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8" name="Google Shape;2268;p75">
            <a:extLst>
              <a:ext uri="{FF2B5EF4-FFF2-40B4-BE49-F238E27FC236}">
                <a16:creationId xmlns:a16="http://schemas.microsoft.com/office/drawing/2014/main" id="{063FD41A-FAB5-BE82-6B06-5AF75A83664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85209" y="1792809"/>
            <a:ext cx="4113619" cy="11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If user has journal-like keywords in his (user)name: journal, editor, publisher </a:t>
            </a:r>
            <a:r>
              <a:rPr lang="en" b="1" dirty="0">
                <a:solidFill>
                  <a:schemeClr val="accent3"/>
                </a:solidFill>
              </a:rPr>
              <a:t>-&gt; GREAT EVIDENCE</a:t>
            </a:r>
            <a:endParaRPr b="1" dirty="0">
              <a:solidFill>
                <a:schemeClr val="accent3"/>
              </a:solidFill>
            </a:endParaRPr>
          </a:p>
        </p:txBody>
      </p:sp>
      <p:sp>
        <p:nvSpPr>
          <p:cNvPr id="4" name="Title 2144">
            <a:extLst>
              <a:ext uri="{FF2B5EF4-FFF2-40B4-BE49-F238E27FC236}">
                <a16:creationId xmlns:a16="http://schemas.microsoft.com/office/drawing/2014/main" id="{25D90990-B753-C0E8-A9E7-8AC0262E7917}"/>
              </a:ext>
            </a:extLst>
          </p:cNvPr>
          <p:cNvSpPr txBox="1">
            <a:spLocks/>
          </p:cNvSpPr>
          <p:nvPr/>
        </p:nvSpPr>
        <p:spPr>
          <a:xfrm>
            <a:off x="3366439" y="886993"/>
            <a:ext cx="6610426" cy="129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r>
              <a:rPr lang="en-US" dirty="0">
                <a:solidFill>
                  <a:schemeClr val="accent3"/>
                </a:solidFill>
              </a:rPr>
              <a:t>HARD NAME EVIDENCE</a:t>
            </a:r>
          </a:p>
        </p:txBody>
      </p:sp>
      <p:sp>
        <p:nvSpPr>
          <p:cNvPr id="5" name="Google Shape;2268;p75">
            <a:extLst>
              <a:ext uri="{FF2B5EF4-FFF2-40B4-BE49-F238E27FC236}">
                <a16:creationId xmlns:a16="http://schemas.microsoft.com/office/drawing/2014/main" id="{7CECE8C1-148C-12B1-3C01-D41E4409A562}"/>
              </a:ext>
            </a:extLst>
          </p:cNvPr>
          <p:cNvSpPr txBox="1">
            <a:spLocks/>
          </p:cNvSpPr>
          <p:nvPr/>
        </p:nvSpPr>
        <p:spPr>
          <a:xfrm>
            <a:off x="4685209" y="2901998"/>
            <a:ext cx="4113619" cy="11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●"/>
              <a:defRPr sz="16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○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■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●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○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■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●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○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consolata"/>
              <a:buChar char="■"/>
              <a:defRPr sz="12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If user’s full name matches the most common author in his uploads </a:t>
            </a:r>
            <a:r>
              <a:rPr lang="en-US" b="1" dirty="0">
                <a:solidFill>
                  <a:schemeClr val="accent3"/>
                </a:solidFill>
              </a:rPr>
              <a:t>-&gt; EVEN BETTER EVIDENCE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1401BA-4E36-1DAD-5CBD-D0FAC96EC74F}"/>
              </a:ext>
            </a:extLst>
          </p:cNvPr>
          <p:cNvSpPr txBox="1"/>
          <p:nvPr/>
        </p:nvSpPr>
        <p:spPr>
          <a:xfrm rot="21126561">
            <a:off x="631531" y="2899411"/>
            <a:ext cx="2237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3"/>
                </a:solidFill>
                <a:latin typeface="Fira Sans" panose="020B0503050000020004" pitchFamily="34" charset="0"/>
              </a:rPr>
              <a:t>706</a:t>
            </a:r>
          </a:p>
          <a:p>
            <a:pPr algn="r"/>
            <a:r>
              <a:rPr lang="en-US" sz="2400" b="1" dirty="0">
                <a:solidFill>
                  <a:schemeClr val="accent3"/>
                </a:solidFill>
                <a:latin typeface="Fira Sans" panose="020B0503050000020004" pitchFamily="34" charset="0"/>
              </a:rPr>
              <a:t>journal names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D3017B-5DC7-99E6-864C-852398DE0BE6}"/>
              </a:ext>
            </a:extLst>
          </p:cNvPr>
          <p:cNvSpPr txBox="1"/>
          <p:nvPr/>
        </p:nvSpPr>
        <p:spPr>
          <a:xfrm>
            <a:off x="2593919" y="2999465"/>
            <a:ext cx="1978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3"/>
                </a:solidFill>
                <a:latin typeface="Fira Sans" panose="020B0503050000020004" pitchFamily="34" charset="0"/>
              </a:rPr>
              <a:t>245</a:t>
            </a:r>
          </a:p>
          <a:p>
            <a:pPr algn="r"/>
            <a:r>
              <a:rPr lang="en-US" sz="2400" b="1" dirty="0">
                <a:solidFill>
                  <a:schemeClr val="accent3"/>
                </a:solidFill>
                <a:latin typeface="Fira Sans" panose="020B0503050000020004" pitchFamily="34" charset="0"/>
              </a:rPr>
              <a:t>self-authors</a:t>
            </a:r>
          </a:p>
        </p:txBody>
      </p:sp>
    </p:spTree>
    <p:extLst>
      <p:ext uri="{BB962C8B-B14F-4D97-AF65-F5344CB8AC3E}">
        <p14:creationId xmlns:p14="http://schemas.microsoft.com/office/powerpoint/2010/main" val="12981088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1ACF4C-73F2-5C66-50AC-A32003B91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78" y="1374628"/>
            <a:ext cx="6575857" cy="1086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8" name="Google Shape;2778;p84"/>
          <p:cNvGrpSpPr/>
          <p:nvPr/>
        </p:nvGrpSpPr>
        <p:grpSpPr>
          <a:xfrm rot="10800000">
            <a:off x="816678" y="1528748"/>
            <a:ext cx="2269671" cy="1136633"/>
            <a:chOff x="6717136" y="3332571"/>
            <a:chExt cx="2269671" cy="1061580"/>
          </a:xfrm>
        </p:grpSpPr>
        <p:grpSp>
          <p:nvGrpSpPr>
            <p:cNvPr id="2779" name="Google Shape;2779;p84"/>
            <p:cNvGrpSpPr/>
            <p:nvPr/>
          </p:nvGrpSpPr>
          <p:grpSpPr>
            <a:xfrm rot="10800000">
              <a:off x="6717136" y="3332571"/>
              <a:ext cx="1462783" cy="1061580"/>
              <a:chOff x="3996325" y="2780773"/>
              <a:chExt cx="989370" cy="955001"/>
            </a:xfrm>
          </p:grpSpPr>
          <p:sp>
            <p:nvSpPr>
              <p:cNvPr id="2780" name="Google Shape;2780;p84"/>
              <p:cNvSpPr/>
              <p:nvPr/>
            </p:nvSpPr>
            <p:spPr>
              <a:xfrm>
                <a:off x="3996325" y="2780773"/>
                <a:ext cx="989370" cy="955001"/>
              </a:xfrm>
              <a:custGeom>
                <a:avLst/>
                <a:gdLst/>
                <a:ahLst/>
                <a:cxnLst/>
                <a:rect l="l" t="t" r="r" b="b"/>
                <a:pathLst>
                  <a:path w="51644" h="49850" extrusionOk="0">
                    <a:moveTo>
                      <a:pt x="1186" y="1"/>
                    </a:moveTo>
                    <a:cubicBezTo>
                      <a:pt x="791" y="912"/>
                      <a:pt x="1" y="1520"/>
                      <a:pt x="335" y="2645"/>
                    </a:cubicBezTo>
                    <a:cubicBezTo>
                      <a:pt x="730" y="3922"/>
                      <a:pt x="2007" y="4864"/>
                      <a:pt x="1703" y="6323"/>
                    </a:cubicBezTo>
                    <a:cubicBezTo>
                      <a:pt x="1612" y="6809"/>
                      <a:pt x="1369" y="7235"/>
                      <a:pt x="1277" y="7691"/>
                    </a:cubicBezTo>
                    <a:cubicBezTo>
                      <a:pt x="1095" y="8602"/>
                      <a:pt x="1520" y="9514"/>
                      <a:pt x="1946" y="10335"/>
                    </a:cubicBezTo>
                    <a:cubicBezTo>
                      <a:pt x="2524" y="11490"/>
                      <a:pt x="3131" y="12675"/>
                      <a:pt x="3709" y="13831"/>
                    </a:cubicBezTo>
                    <a:cubicBezTo>
                      <a:pt x="4135" y="14560"/>
                      <a:pt x="4408" y="15381"/>
                      <a:pt x="4560" y="16201"/>
                    </a:cubicBezTo>
                    <a:cubicBezTo>
                      <a:pt x="4834" y="18633"/>
                      <a:pt x="2615" y="21034"/>
                      <a:pt x="3435" y="23344"/>
                    </a:cubicBezTo>
                    <a:cubicBezTo>
                      <a:pt x="2311" y="23739"/>
                      <a:pt x="1460" y="24682"/>
                      <a:pt x="1217" y="25867"/>
                    </a:cubicBezTo>
                    <a:cubicBezTo>
                      <a:pt x="1855" y="26475"/>
                      <a:pt x="1672" y="27509"/>
                      <a:pt x="1338" y="28299"/>
                    </a:cubicBezTo>
                    <a:cubicBezTo>
                      <a:pt x="1004" y="29119"/>
                      <a:pt x="487" y="29910"/>
                      <a:pt x="578" y="30791"/>
                    </a:cubicBezTo>
                    <a:cubicBezTo>
                      <a:pt x="791" y="32645"/>
                      <a:pt x="3587" y="33618"/>
                      <a:pt x="3283" y="35442"/>
                    </a:cubicBezTo>
                    <a:cubicBezTo>
                      <a:pt x="3192" y="35807"/>
                      <a:pt x="3071" y="36171"/>
                      <a:pt x="2919" y="36536"/>
                    </a:cubicBezTo>
                    <a:cubicBezTo>
                      <a:pt x="2432" y="37691"/>
                      <a:pt x="2584" y="39028"/>
                      <a:pt x="3253" y="40092"/>
                    </a:cubicBezTo>
                    <a:cubicBezTo>
                      <a:pt x="3375" y="40244"/>
                      <a:pt x="3466" y="40396"/>
                      <a:pt x="3496" y="40609"/>
                    </a:cubicBezTo>
                    <a:cubicBezTo>
                      <a:pt x="3496" y="40609"/>
                      <a:pt x="3496" y="40639"/>
                      <a:pt x="3496" y="40639"/>
                    </a:cubicBezTo>
                    <a:cubicBezTo>
                      <a:pt x="3496" y="40852"/>
                      <a:pt x="3405" y="41065"/>
                      <a:pt x="3253" y="41217"/>
                    </a:cubicBezTo>
                    <a:lnTo>
                      <a:pt x="1824" y="43101"/>
                    </a:lnTo>
                    <a:cubicBezTo>
                      <a:pt x="2463" y="43162"/>
                      <a:pt x="2858" y="43861"/>
                      <a:pt x="2949" y="44500"/>
                    </a:cubicBezTo>
                    <a:cubicBezTo>
                      <a:pt x="3071" y="45108"/>
                      <a:pt x="3071" y="45807"/>
                      <a:pt x="3435" y="46323"/>
                    </a:cubicBezTo>
                    <a:cubicBezTo>
                      <a:pt x="3679" y="46688"/>
                      <a:pt x="4043" y="46901"/>
                      <a:pt x="4256" y="47326"/>
                    </a:cubicBezTo>
                    <a:cubicBezTo>
                      <a:pt x="4469" y="47782"/>
                      <a:pt x="4347" y="48299"/>
                      <a:pt x="4438" y="48785"/>
                    </a:cubicBezTo>
                    <a:cubicBezTo>
                      <a:pt x="4530" y="49181"/>
                      <a:pt x="4682" y="49545"/>
                      <a:pt x="4955" y="49849"/>
                    </a:cubicBezTo>
                    <a:lnTo>
                      <a:pt x="51643" y="49849"/>
                    </a:lnTo>
                    <a:lnTo>
                      <a:pt x="5164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1" name="Google Shape;2781;p84"/>
              <p:cNvSpPr/>
              <p:nvPr/>
            </p:nvSpPr>
            <p:spPr>
              <a:xfrm>
                <a:off x="3996919" y="2780773"/>
                <a:ext cx="169467" cy="777986"/>
              </a:xfrm>
              <a:custGeom>
                <a:avLst/>
                <a:gdLst/>
                <a:ahLst/>
                <a:cxnLst/>
                <a:rect l="l" t="t" r="r" b="b"/>
                <a:pathLst>
                  <a:path w="8846" h="40610" extrusionOk="0">
                    <a:moveTo>
                      <a:pt x="1186" y="1"/>
                    </a:moveTo>
                    <a:cubicBezTo>
                      <a:pt x="790" y="943"/>
                      <a:pt x="0" y="1520"/>
                      <a:pt x="334" y="2645"/>
                    </a:cubicBezTo>
                    <a:cubicBezTo>
                      <a:pt x="730" y="3922"/>
                      <a:pt x="2006" y="4864"/>
                      <a:pt x="1702" y="6353"/>
                    </a:cubicBezTo>
                    <a:cubicBezTo>
                      <a:pt x="1611" y="6809"/>
                      <a:pt x="1368" y="7235"/>
                      <a:pt x="1277" y="7691"/>
                    </a:cubicBezTo>
                    <a:cubicBezTo>
                      <a:pt x="1094" y="8602"/>
                      <a:pt x="1520" y="9514"/>
                      <a:pt x="1945" y="10335"/>
                    </a:cubicBezTo>
                    <a:cubicBezTo>
                      <a:pt x="2523" y="11490"/>
                      <a:pt x="3131" y="12675"/>
                      <a:pt x="3708" y="13831"/>
                    </a:cubicBezTo>
                    <a:cubicBezTo>
                      <a:pt x="4134" y="14560"/>
                      <a:pt x="4407" y="15381"/>
                      <a:pt x="4559" y="16201"/>
                    </a:cubicBezTo>
                    <a:cubicBezTo>
                      <a:pt x="4833" y="18633"/>
                      <a:pt x="2614" y="21034"/>
                      <a:pt x="3435" y="23344"/>
                    </a:cubicBezTo>
                    <a:cubicBezTo>
                      <a:pt x="2280" y="23739"/>
                      <a:pt x="1459" y="24712"/>
                      <a:pt x="1186" y="25867"/>
                    </a:cubicBezTo>
                    <a:cubicBezTo>
                      <a:pt x="1854" y="26475"/>
                      <a:pt x="1672" y="27509"/>
                      <a:pt x="1338" y="28299"/>
                    </a:cubicBezTo>
                    <a:cubicBezTo>
                      <a:pt x="973" y="29119"/>
                      <a:pt x="486" y="29910"/>
                      <a:pt x="578" y="30791"/>
                    </a:cubicBezTo>
                    <a:cubicBezTo>
                      <a:pt x="790" y="32645"/>
                      <a:pt x="3587" y="33618"/>
                      <a:pt x="3283" y="35442"/>
                    </a:cubicBezTo>
                    <a:cubicBezTo>
                      <a:pt x="3192" y="35807"/>
                      <a:pt x="3070" y="36171"/>
                      <a:pt x="2918" y="36536"/>
                    </a:cubicBezTo>
                    <a:cubicBezTo>
                      <a:pt x="2432" y="37691"/>
                      <a:pt x="2584" y="39028"/>
                      <a:pt x="3252" y="40092"/>
                    </a:cubicBezTo>
                    <a:cubicBezTo>
                      <a:pt x="3374" y="40244"/>
                      <a:pt x="3465" y="40427"/>
                      <a:pt x="3496" y="40609"/>
                    </a:cubicBezTo>
                    <a:cubicBezTo>
                      <a:pt x="3769" y="40366"/>
                      <a:pt x="3891" y="40001"/>
                      <a:pt x="3830" y="39636"/>
                    </a:cubicBezTo>
                    <a:cubicBezTo>
                      <a:pt x="3739" y="39484"/>
                      <a:pt x="3617" y="39393"/>
                      <a:pt x="3617" y="39150"/>
                    </a:cubicBezTo>
                    <a:cubicBezTo>
                      <a:pt x="3587" y="38937"/>
                      <a:pt x="3800" y="38785"/>
                      <a:pt x="3982" y="38664"/>
                    </a:cubicBezTo>
                    <a:lnTo>
                      <a:pt x="5167" y="37934"/>
                    </a:lnTo>
                    <a:cubicBezTo>
                      <a:pt x="4377" y="36870"/>
                      <a:pt x="4985" y="35351"/>
                      <a:pt x="5623" y="34196"/>
                    </a:cubicBezTo>
                    <a:cubicBezTo>
                      <a:pt x="3830" y="33831"/>
                      <a:pt x="2249" y="32737"/>
                      <a:pt x="1277" y="31156"/>
                    </a:cubicBezTo>
                    <a:cubicBezTo>
                      <a:pt x="1672" y="30670"/>
                      <a:pt x="1915" y="30092"/>
                      <a:pt x="2006" y="29484"/>
                    </a:cubicBezTo>
                    <a:lnTo>
                      <a:pt x="2219" y="28572"/>
                    </a:lnTo>
                    <a:cubicBezTo>
                      <a:pt x="2432" y="27843"/>
                      <a:pt x="2523" y="27083"/>
                      <a:pt x="2462" y="26353"/>
                    </a:cubicBezTo>
                    <a:lnTo>
                      <a:pt x="2462" y="26353"/>
                    </a:lnTo>
                    <a:cubicBezTo>
                      <a:pt x="2555" y="26386"/>
                      <a:pt x="2647" y="26401"/>
                      <a:pt x="2739" y="26401"/>
                    </a:cubicBezTo>
                    <a:cubicBezTo>
                      <a:pt x="3249" y="26401"/>
                      <a:pt x="3733" y="25941"/>
                      <a:pt x="4043" y="25502"/>
                    </a:cubicBezTo>
                    <a:cubicBezTo>
                      <a:pt x="4407" y="24955"/>
                      <a:pt x="4742" y="24317"/>
                      <a:pt x="5380" y="24135"/>
                    </a:cubicBezTo>
                    <a:cubicBezTo>
                      <a:pt x="4803" y="23557"/>
                      <a:pt x="4985" y="22524"/>
                      <a:pt x="5532" y="21916"/>
                    </a:cubicBezTo>
                    <a:cubicBezTo>
                      <a:pt x="6140" y="21369"/>
                      <a:pt x="6930" y="21034"/>
                      <a:pt x="7751" y="20943"/>
                    </a:cubicBezTo>
                    <a:cubicBezTo>
                      <a:pt x="7204" y="20670"/>
                      <a:pt x="7538" y="19879"/>
                      <a:pt x="7933" y="19454"/>
                    </a:cubicBezTo>
                    <a:cubicBezTo>
                      <a:pt x="8359" y="19028"/>
                      <a:pt x="8845" y="18390"/>
                      <a:pt x="8420" y="17964"/>
                    </a:cubicBezTo>
                    <a:cubicBezTo>
                      <a:pt x="8329" y="17812"/>
                      <a:pt x="8146" y="17721"/>
                      <a:pt x="8025" y="17569"/>
                    </a:cubicBezTo>
                    <a:cubicBezTo>
                      <a:pt x="7903" y="17356"/>
                      <a:pt x="7933" y="17083"/>
                      <a:pt x="7873" y="16840"/>
                    </a:cubicBezTo>
                    <a:cubicBezTo>
                      <a:pt x="7660" y="16171"/>
                      <a:pt x="6596" y="15989"/>
                      <a:pt x="6566" y="15320"/>
                    </a:cubicBezTo>
                    <a:cubicBezTo>
                      <a:pt x="6566" y="14955"/>
                      <a:pt x="6839" y="14651"/>
                      <a:pt x="6748" y="14317"/>
                    </a:cubicBezTo>
                    <a:cubicBezTo>
                      <a:pt x="6687" y="14134"/>
                      <a:pt x="6596" y="13982"/>
                      <a:pt x="6444" y="13891"/>
                    </a:cubicBezTo>
                    <a:cubicBezTo>
                      <a:pt x="5563" y="13162"/>
                      <a:pt x="4438" y="12584"/>
                      <a:pt x="4012" y="11520"/>
                    </a:cubicBezTo>
                    <a:cubicBezTo>
                      <a:pt x="3830" y="11065"/>
                      <a:pt x="3800" y="10517"/>
                      <a:pt x="3556" y="10092"/>
                    </a:cubicBezTo>
                    <a:cubicBezTo>
                      <a:pt x="3131" y="9362"/>
                      <a:pt x="2097" y="8846"/>
                      <a:pt x="2310" y="8055"/>
                    </a:cubicBezTo>
                    <a:cubicBezTo>
                      <a:pt x="2401" y="7782"/>
                      <a:pt x="2614" y="7539"/>
                      <a:pt x="2614" y="7235"/>
                    </a:cubicBezTo>
                    <a:cubicBezTo>
                      <a:pt x="2584" y="6961"/>
                      <a:pt x="2493" y="6718"/>
                      <a:pt x="2371" y="6505"/>
                    </a:cubicBezTo>
                    <a:cubicBezTo>
                      <a:pt x="2097" y="5806"/>
                      <a:pt x="2493" y="5016"/>
                      <a:pt x="2401" y="4347"/>
                    </a:cubicBezTo>
                    <a:cubicBezTo>
                      <a:pt x="2280" y="3648"/>
                      <a:pt x="1702" y="3162"/>
                      <a:pt x="1520" y="2523"/>
                    </a:cubicBezTo>
                    <a:cubicBezTo>
                      <a:pt x="1307" y="1672"/>
                      <a:pt x="1733" y="852"/>
                      <a:pt x="20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82" name="Google Shape;2782;p84"/>
            <p:cNvGrpSpPr/>
            <p:nvPr/>
          </p:nvGrpSpPr>
          <p:grpSpPr>
            <a:xfrm rot="10800000">
              <a:off x="7801938" y="3332571"/>
              <a:ext cx="1184869" cy="1061580"/>
              <a:chOff x="3996325" y="2780773"/>
              <a:chExt cx="989370" cy="955001"/>
            </a:xfrm>
          </p:grpSpPr>
          <p:sp>
            <p:nvSpPr>
              <p:cNvPr id="2783" name="Google Shape;2783;p84"/>
              <p:cNvSpPr/>
              <p:nvPr/>
            </p:nvSpPr>
            <p:spPr>
              <a:xfrm>
                <a:off x="3996325" y="2780773"/>
                <a:ext cx="989370" cy="955001"/>
              </a:xfrm>
              <a:custGeom>
                <a:avLst/>
                <a:gdLst/>
                <a:ahLst/>
                <a:cxnLst/>
                <a:rect l="l" t="t" r="r" b="b"/>
                <a:pathLst>
                  <a:path w="51644" h="49850" extrusionOk="0">
                    <a:moveTo>
                      <a:pt x="1186" y="1"/>
                    </a:moveTo>
                    <a:cubicBezTo>
                      <a:pt x="791" y="912"/>
                      <a:pt x="1" y="1520"/>
                      <a:pt x="335" y="2645"/>
                    </a:cubicBezTo>
                    <a:cubicBezTo>
                      <a:pt x="730" y="3922"/>
                      <a:pt x="2007" y="4864"/>
                      <a:pt x="1703" y="6323"/>
                    </a:cubicBezTo>
                    <a:cubicBezTo>
                      <a:pt x="1612" y="6809"/>
                      <a:pt x="1369" y="7235"/>
                      <a:pt x="1277" y="7691"/>
                    </a:cubicBezTo>
                    <a:cubicBezTo>
                      <a:pt x="1095" y="8602"/>
                      <a:pt x="1520" y="9514"/>
                      <a:pt x="1946" y="10335"/>
                    </a:cubicBezTo>
                    <a:cubicBezTo>
                      <a:pt x="2524" y="11490"/>
                      <a:pt x="3131" y="12675"/>
                      <a:pt x="3709" y="13831"/>
                    </a:cubicBezTo>
                    <a:cubicBezTo>
                      <a:pt x="4135" y="14560"/>
                      <a:pt x="4408" y="15381"/>
                      <a:pt x="4560" y="16201"/>
                    </a:cubicBezTo>
                    <a:cubicBezTo>
                      <a:pt x="4834" y="18633"/>
                      <a:pt x="2615" y="21034"/>
                      <a:pt x="3435" y="23344"/>
                    </a:cubicBezTo>
                    <a:cubicBezTo>
                      <a:pt x="2311" y="23739"/>
                      <a:pt x="1460" y="24682"/>
                      <a:pt x="1217" y="25867"/>
                    </a:cubicBezTo>
                    <a:cubicBezTo>
                      <a:pt x="1855" y="26475"/>
                      <a:pt x="1672" y="27509"/>
                      <a:pt x="1338" y="28299"/>
                    </a:cubicBezTo>
                    <a:cubicBezTo>
                      <a:pt x="1004" y="29119"/>
                      <a:pt x="487" y="29910"/>
                      <a:pt x="578" y="30791"/>
                    </a:cubicBezTo>
                    <a:cubicBezTo>
                      <a:pt x="791" y="32645"/>
                      <a:pt x="3587" y="33618"/>
                      <a:pt x="3283" y="35442"/>
                    </a:cubicBezTo>
                    <a:cubicBezTo>
                      <a:pt x="3192" y="35807"/>
                      <a:pt x="3071" y="36171"/>
                      <a:pt x="2919" y="36536"/>
                    </a:cubicBezTo>
                    <a:cubicBezTo>
                      <a:pt x="2432" y="37691"/>
                      <a:pt x="2584" y="39028"/>
                      <a:pt x="3253" y="40092"/>
                    </a:cubicBezTo>
                    <a:cubicBezTo>
                      <a:pt x="3375" y="40244"/>
                      <a:pt x="3466" y="40396"/>
                      <a:pt x="3496" y="40609"/>
                    </a:cubicBezTo>
                    <a:cubicBezTo>
                      <a:pt x="3496" y="40609"/>
                      <a:pt x="3496" y="40639"/>
                      <a:pt x="3496" y="40639"/>
                    </a:cubicBezTo>
                    <a:cubicBezTo>
                      <a:pt x="3496" y="40852"/>
                      <a:pt x="3405" y="41065"/>
                      <a:pt x="3253" y="41217"/>
                    </a:cubicBezTo>
                    <a:lnTo>
                      <a:pt x="1824" y="43101"/>
                    </a:lnTo>
                    <a:cubicBezTo>
                      <a:pt x="2463" y="43162"/>
                      <a:pt x="2858" y="43861"/>
                      <a:pt x="2949" y="44500"/>
                    </a:cubicBezTo>
                    <a:cubicBezTo>
                      <a:pt x="3071" y="45108"/>
                      <a:pt x="3071" y="45807"/>
                      <a:pt x="3435" y="46323"/>
                    </a:cubicBezTo>
                    <a:cubicBezTo>
                      <a:pt x="3679" y="46688"/>
                      <a:pt x="4043" y="46901"/>
                      <a:pt x="4256" y="47326"/>
                    </a:cubicBezTo>
                    <a:cubicBezTo>
                      <a:pt x="4469" y="47782"/>
                      <a:pt x="4347" y="48299"/>
                      <a:pt x="4438" y="48785"/>
                    </a:cubicBezTo>
                    <a:cubicBezTo>
                      <a:pt x="4530" y="49181"/>
                      <a:pt x="4682" y="49545"/>
                      <a:pt x="4955" y="49849"/>
                    </a:cubicBezTo>
                    <a:lnTo>
                      <a:pt x="51643" y="49849"/>
                    </a:lnTo>
                    <a:lnTo>
                      <a:pt x="5164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4" name="Google Shape;2784;p84"/>
              <p:cNvSpPr/>
              <p:nvPr/>
            </p:nvSpPr>
            <p:spPr>
              <a:xfrm>
                <a:off x="3996919" y="2780773"/>
                <a:ext cx="169467" cy="777986"/>
              </a:xfrm>
              <a:custGeom>
                <a:avLst/>
                <a:gdLst/>
                <a:ahLst/>
                <a:cxnLst/>
                <a:rect l="l" t="t" r="r" b="b"/>
                <a:pathLst>
                  <a:path w="8846" h="40610" extrusionOk="0">
                    <a:moveTo>
                      <a:pt x="1186" y="1"/>
                    </a:moveTo>
                    <a:cubicBezTo>
                      <a:pt x="790" y="943"/>
                      <a:pt x="0" y="1520"/>
                      <a:pt x="334" y="2645"/>
                    </a:cubicBezTo>
                    <a:cubicBezTo>
                      <a:pt x="730" y="3922"/>
                      <a:pt x="2006" y="4864"/>
                      <a:pt x="1702" y="6353"/>
                    </a:cubicBezTo>
                    <a:cubicBezTo>
                      <a:pt x="1611" y="6809"/>
                      <a:pt x="1368" y="7235"/>
                      <a:pt x="1277" y="7691"/>
                    </a:cubicBezTo>
                    <a:cubicBezTo>
                      <a:pt x="1094" y="8602"/>
                      <a:pt x="1520" y="9514"/>
                      <a:pt x="1945" y="10335"/>
                    </a:cubicBezTo>
                    <a:cubicBezTo>
                      <a:pt x="2523" y="11490"/>
                      <a:pt x="3131" y="12675"/>
                      <a:pt x="3708" y="13831"/>
                    </a:cubicBezTo>
                    <a:cubicBezTo>
                      <a:pt x="4134" y="14560"/>
                      <a:pt x="4407" y="15381"/>
                      <a:pt x="4559" y="16201"/>
                    </a:cubicBezTo>
                    <a:cubicBezTo>
                      <a:pt x="4833" y="18633"/>
                      <a:pt x="2614" y="21034"/>
                      <a:pt x="3435" y="23344"/>
                    </a:cubicBezTo>
                    <a:cubicBezTo>
                      <a:pt x="2280" y="23739"/>
                      <a:pt x="1459" y="24712"/>
                      <a:pt x="1186" y="25867"/>
                    </a:cubicBezTo>
                    <a:cubicBezTo>
                      <a:pt x="1854" y="26475"/>
                      <a:pt x="1672" y="27509"/>
                      <a:pt x="1338" y="28299"/>
                    </a:cubicBezTo>
                    <a:cubicBezTo>
                      <a:pt x="973" y="29119"/>
                      <a:pt x="486" y="29910"/>
                      <a:pt x="578" y="30791"/>
                    </a:cubicBezTo>
                    <a:cubicBezTo>
                      <a:pt x="790" y="32645"/>
                      <a:pt x="3587" y="33618"/>
                      <a:pt x="3283" y="35442"/>
                    </a:cubicBezTo>
                    <a:cubicBezTo>
                      <a:pt x="3192" y="35807"/>
                      <a:pt x="3070" y="36171"/>
                      <a:pt x="2918" y="36536"/>
                    </a:cubicBezTo>
                    <a:cubicBezTo>
                      <a:pt x="2432" y="37691"/>
                      <a:pt x="2584" y="39028"/>
                      <a:pt x="3252" y="40092"/>
                    </a:cubicBezTo>
                    <a:cubicBezTo>
                      <a:pt x="3374" y="40244"/>
                      <a:pt x="3465" y="40427"/>
                      <a:pt x="3496" y="40609"/>
                    </a:cubicBezTo>
                    <a:cubicBezTo>
                      <a:pt x="3769" y="40366"/>
                      <a:pt x="3891" y="40001"/>
                      <a:pt x="3830" y="39636"/>
                    </a:cubicBezTo>
                    <a:cubicBezTo>
                      <a:pt x="3739" y="39484"/>
                      <a:pt x="3617" y="39393"/>
                      <a:pt x="3617" y="39150"/>
                    </a:cubicBezTo>
                    <a:cubicBezTo>
                      <a:pt x="3587" y="38937"/>
                      <a:pt x="3800" y="38785"/>
                      <a:pt x="3982" y="38664"/>
                    </a:cubicBezTo>
                    <a:lnTo>
                      <a:pt x="5167" y="37934"/>
                    </a:lnTo>
                    <a:cubicBezTo>
                      <a:pt x="4377" y="36870"/>
                      <a:pt x="4985" y="35351"/>
                      <a:pt x="5623" y="34196"/>
                    </a:cubicBezTo>
                    <a:cubicBezTo>
                      <a:pt x="3830" y="33831"/>
                      <a:pt x="2249" y="32737"/>
                      <a:pt x="1277" y="31156"/>
                    </a:cubicBezTo>
                    <a:cubicBezTo>
                      <a:pt x="1672" y="30670"/>
                      <a:pt x="1915" y="30092"/>
                      <a:pt x="2006" y="29484"/>
                    </a:cubicBezTo>
                    <a:lnTo>
                      <a:pt x="2219" y="28572"/>
                    </a:lnTo>
                    <a:cubicBezTo>
                      <a:pt x="2432" y="27843"/>
                      <a:pt x="2523" y="27083"/>
                      <a:pt x="2462" y="26353"/>
                    </a:cubicBezTo>
                    <a:lnTo>
                      <a:pt x="2462" y="26353"/>
                    </a:lnTo>
                    <a:cubicBezTo>
                      <a:pt x="2555" y="26386"/>
                      <a:pt x="2647" y="26401"/>
                      <a:pt x="2739" y="26401"/>
                    </a:cubicBezTo>
                    <a:cubicBezTo>
                      <a:pt x="3249" y="26401"/>
                      <a:pt x="3733" y="25941"/>
                      <a:pt x="4043" y="25502"/>
                    </a:cubicBezTo>
                    <a:cubicBezTo>
                      <a:pt x="4407" y="24955"/>
                      <a:pt x="4742" y="24317"/>
                      <a:pt x="5380" y="24135"/>
                    </a:cubicBezTo>
                    <a:cubicBezTo>
                      <a:pt x="4803" y="23557"/>
                      <a:pt x="4985" y="22524"/>
                      <a:pt x="5532" y="21916"/>
                    </a:cubicBezTo>
                    <a:cubicBezTo>
                      <a:pt x="6140" y="21369"/>
                      <a:pt x="6930" y="21034"/>
                      <a:pt x="7751" y="20943"/>
                    </a:cubicBezTo>
                    <a:cubicBezTo>
                      <a:pt x="7204" y="20670"/>
                      <a:pt x="7538" y="19879"/>
                      <a:pt x="7933" y="19454"/>
                    </a:cubicBezTo>
                    <a:cubicBezTo>
                      <a:pt x="8359" y="19028"/>
                      <a:pt x="8845" y="18390"/>
                      <a:pt x="8420" y="17964"/>
                    </a:cubicBezTo>
                    <a:cubicBezTo>
                      <a:pt x="8329" y="17812"/>
                      <a:pt x="8146" y="17721"/>
                      <a:pt x="8025" y="17569"/>
                    </a:cubicBezTo>
                    <a:cubicBezTo>
                      <a:pt x="7903" y="17356"/>
                      <a:pt x="7933" y="17083"/>
                      <a:pt x="7873" y="16840"/>
                    </a:cubicBezTo>
                    <a:cubicBezTo>
                      <a:pt x="7660" y="16171"/>
                      <a:pt x="6596" y="15989"/>
                      <a:pt x="6566" y="15320"/>
                    </a:cubicBezTo>
                    <a:cubicBezTo>
                      <a:pt x="6566" y="14955"/>
                      <a:pt x="6839" y="14651"/>
                      <a:pt x="6748" y="14317"/>
                    </a:cubicBezTo>
                    <a:cubicBezTo>
                      <a:pt x="6687" y="14134"/>
                      <a:pt x="6596" y="13982"/>
                      <a:pt x="6444" y="13891"/>
                    </a:cubicBezTo>
                    <a:cubicBezTo>
                      <a:pt x="5563" y="13162"/>
                      <a:pt x="4438" y="12584"/>
                      <a:pt x="4012" y="11520"/>
                    </a:cubicBezTo>
                    <a:cubicBezTo>
                      <a:pt x="3830" y="11065"/>
                      <a:pt x="3800" y="10517"/>
                      <a:pt x="3556" y="10092"/>
                    </a:cubicBezTo>
                    <a:cubicBezTo>
                      <a:pt x="3131" y="9362"/>
                      <a:pt x="2097" y="8846"/>
                      <a:pt x="2310" y="8055"/>
                    </a:cubicBezTo>
                    <a:cubicBezTo>
                      <a:pt x="2401" y="7782"/>
                      <a:pt x="2614" y="7539"/>
                      <a:pt x="2614" y="7235"/>
                    </a:cubicBezTo>
                    <a:cubicBezTo>
                      <a:pt x="2584" y="6961"/>
                      <a:pt x="2493" y="6718"/>
                      <a:pt x="2371" y="6505"/>
                    </a:cubicBezTo>
                    <a:cubicBezTo>
                      <a:pt x="2097" y="5806"/>
                      <a:pt x="2493" y="5016"/>
                      <a:pt x="2401" y="4347"/>
                    </a:cubicBezTo>
                    <a:cubicBezTo>
                      <a:pt x="2280" y="3648"/>
                      <a:pt x="1702" y="3162"/>
                      <a:pt x="1520" y="2523"/>
                    </a:cubicBezTo>
                    <a:cubicBezTo>
                      <a:pt x="1307" y="1672"/>
                      <a:pt x="1733" y="852"/>
                      <a:pt x="20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795" name="Google Shape;2795;p84"/>
          <p:cNvGrpSpPr/>
          <p:nvPr/>
        </p:nvGrpSpPr>
        <p:grpSpPr>
          <a:xfrm>
            <a:off x="3394750" y="1528750"/>
            <a:ext cx="2354483" cy="1302155"/>
            <a:chOff x="3394763" y="1713275"/>
            <a:chExt cx="2354483" cy="1302155"/>
          </a:xfrm>
        </p:grpSpPr>
        <p:sp>
          <p:nvSpPr>
            <p:cNvPr id="2796" name="Google Shape;2796;p84"/>
            <p:cNvSpPr/>
            <p:nvPr/>
          </p:nvSpPr>
          <p:spPr>
            <a:xfrm>
              <a:off x="3394763" y="2153527"/>
              <a:ext cx="2354483" cy="861902"/>
            </a:xfrm>
            <a:custGeom>
              <a:avLst/>
              <a:gdLst/>
              <a:ahLst/>
              <a:cxnLst/>
              <a:rect l="l" t="t" r="r" b="b"/>
              <a:pathLst>
                <a:path w="87511" h="32038" extrusionOk="0">
                  <a:moveTo>
                    <a:pt x="62" y="0"/>
                  </a:moveTo>
                  <a:lnTo>
                    <a:pt x="62" y="24195"/>
                  </a:lnTo>
                  <a:cubicBezTo>
                    <a:pt x="1" y="24712"/>
                    <a:pt x="31" y="25259"/>
                    <a:pt x="153" y="25776"/>
                  </a:cubicBezTo>
                  <a:cubicBezTo>
                    <a:pt x="305" y="26141"/>
                    <a:pt x="609" y="26080"/>
                    <a:pt x="882" y="26353"/>
                  </a:cubicBezTo>
                  <a:cubicBezTo>
                    <a:pt x="1104" y="26575"/>
                    <a:pt x="1364" y="27014"/>
                    <a:pt x="1681" y="27014"/>
                  </a:cubicBezTo>
                  <a:cubicBezTo>
                    <a:pt x="1756" y="27014"/>
                    <a:pt x="1834" y="26989"/>
                    <a:pt x="1916" y="26931"/>
                  </a:cubicBezTo>
                  <a:cubicBezTo>
                    <a:pt x="1967" y="26728"/>
                    <a:pt x="2046" y="26647"/>
                    <a:pt x="2148" y="26647"/>
                  </a:cubicBezTo>
                  <a:cubicBezTo>
                    <a:pt x="2229" y="26647"/>
                    <a:pt x="2325" y="26698"/>
                    <a:pt x="2433" y="26779"/>
                  </a:cubicBezTo>
                  <a:cubicBezTo>
                    <a:pt x="2518" y="26865"/>
                    <a:pt x="2633" y="26902"/>
                    <a:pt x="2749" y="26902"/>
                  </a:cubicBezTo>
                  <a:cubicBezTo>
                    <a:pt x="2839" y="26902"/>
                    <a:pt x="2931" y="26880"/>
                    <a:pt x="3010" y="26840"/>
                  </a:cubicBezTo>
                  <a:cubicBezTo>
                    <a:pt x="3162" y="26718"/>
                    <a:pt x="3284" y="26566"/>
                    <a:pt x="3405" y="26384"/>
                  </a:cubicBezTo>
                  <a:cubicBezTo>
                    <a:pt x="3527" y="26171"/>
                    <a:pt x="3709" y="26050"/>
                    <a:pt x="3861" y="25867"/>
                  </a:cubicBezTo>
                  <a:cubicBezTo>
                    <a:pt x="4013" y="25654"/>
                    <a:pt x="4196" y="25594"/>
                    <a:pt x="4348" y="25442"/>
                  </a:cubicBezTo>
                  <a:cubicBezTo>
                    <a:pt x="4530" y="25198"/>
                    <a:pt x="4591" y="25077"/>
                    <a:pt x="4925" y="25077"/>
                  </a:cubicBezTo>
                  <a:cubicBezTo>
                    <a:pt x="5351" y="25077"/>
                    <a:pt x="5776" y="25168"/>
                    <a:pt x="6171" y="25350"/>
                  </a:cubicBezTo>
                  <a:cubicBezTo>
                    <a:pt x="6376" y="25453"/>
                    <a:pt x="6473" y="25577"/>
                    <a:pt x="6699" y="25577"/>
                  </a:cubicBezTo>
                  <a:cubicBezTo>
                    <a:pt x="6741" y="25577"/>
                    <a:pt x="6788" y="25573"/>
                    <a:pt x="6840" y="25563"/>
                  </a:cubicBezTo>
                  <a:cubicBezTo>
                    <a:pt x="7022" y="25502"/>
                    <a:pt x="7205" y="25442"/>
                    <a:pt x="7387" y="25411"/>
                  </a:cubicBezTo>
                  <a:cubicBezTo>
                    <a:pt x="7429" y="25406"/>
                    <a:pt x="7470" y="25403"/>
                    <a:pt x="7510" y="25403"/>
                  </a:cubicBezTo>
                  <a:cubicBezTo>
                    <a:pt x="7702" y="25403"/>
                    <a:pt x="7874" y="25462"/>
                    <a:pt x="8025" y="25563"/>
                  </a:cubicBezTo>
                  <a:cubicBezTo>
                    <a:pt x="8269" y="25746"/>
                    <a:pt x="8512" y="25867"/>
                    <a:pt x="8785" y="25958"/>
                  </a:cubicBezTo>
                  <a:cubicBezTo>
                    <a:pt x="9089" y="26050"/>
                    <a:pt x="9363" y="26171"/>
                    <a:pt x="9636" y="26293"/>
                  </a:cubicBezTo>
                  <a:cubicBezTo>
                    <a:pt x="9842" y="26410"/>
                    <a:pt x="9962" y="26811"/>
                    <a:pt x="10217" y="26811"/>
                  </a:cubicBezTo>
                  <a:cubicBezTo>
                    <a:pt x="10226" y="26811"/>
                    <a:pt x="10235" y="26810"/>
                    <a:pt x="10244" y="26809"/>
                  </a:cubicBezTo>
                  <a:cubicBezTo>
                    <a:pt x="10639" y="26779"/>
                    <a:pt x="10852" y="26293"/>
                    <a:pt x="11187" y="26201"/>
                  </a:cubicBezTo>
                  <a:cubicBezTo>
                    <a:pt x="11369" y="26171"/>
                    <a:pt x="11582" y="26110"/>
                    <a:pt x="11764" y="26050"/>
                  </a:cubicBezTo>
                  <a:cubicBezTo>
                    <a:pt x="11916" y="26050"/>
                    <a:pt x="12098" y="26019"/>
                    <a:pt x="12250" y="25958"/>
                  </a:cubicBezTo>
                  <a:cubicBezTo>
                    <a:pt x="12524" y="25746"/>
                    <a:pt x="12798" y="25472"/>
                    <a:pt x="13041" y="25168"/>
                  </a:cubicBezTo>
                  <a:cubicBezTo>
                    <a:pt x="13253" y="24955"/>
                    <a:pt x="13466" y="24742"/>
                    <a:pt x="13649" y="24530"/>
                  </a:cubicBezTo>
                  <a:cubicBezTo>
                    <a:pt x="13953" y="24226"/>
                    <a:pt x="14287" y="24256"/>
                    <a:pt x="14682" y="24104"/>
                  </a:cubicBezTo>
                  <a:cubicBezTo>
                    <a:pt x="14902" y="24022"/>
                    <a:pt x="15322" y="23540"/>
                    <a:pt x="15580" y="23540"/>
                  </a:cubicBezTo>
                  <a:cubicBezTo>
                    <a:pt x="15607" y="23540"/>
                    <a:pt x="15632" y="23546"/>
                    <a:pt x="15655" y="23557"/>
                  </a:cubicBezTo>
                  <a:cubicBezTo>
                    <a:pt x="15746" y="23587"/>
                    <a:pt x="15746" y="23739"/>
                    <a:pt x="15837" y="23800"/>
                  </a:cubicBezTo>
                  <a:cubicBezTo>
                    <a:pt x="15928" y="23861"/>
                    <a:pt x="16019" y="23891"/>
                    <a:pt x="16141" y="23891"/>
                  </a:cubicBezTo>
                  <a:cubicBezTo>
                    <a:pt x="16229" y="23904"/>
                    <a:pt x="16312" y="23911"/>
                    <a:pt x="16394" y="23911"/>
                  </a:cubicBezTo>
                  <a:cubicBezTo>
                    <a:pt x="16510" y="23911"/>
                    <a:pt x="16624" y="23897"/>
                    <a:pt x="16749" y="23861"/>
                  </a:cubicBezTo>
                  <a:cubicBezTo>
                    <a:pt x="16802" y="23852"/>
                    <a:pt x="16858" y="23848"/>
                    <a:pt x="16916" y="23848"/>
                  </a:cubicBezTo>
                  <a:cubicBezTo>
                    <a:pt x="17053" y="23848"/>
                    <a:pt x="17198" y="23870"/>
                    <a:pt x="17327" y="23891"/>
                  </a:cubicBezTo>
                  <a:cubicBezTo>
                    <a:pt x="17539" y="23922"/>
                    <a:pt x="17752" y="24043"/>
                    <a:pt x="17874" y="24226"/>
                  </a:cubicBezTo>
                  <a:cubicBezTo>
                    <a:pt x="17995" y="24439"/>
                    <a:pt x="18178" y="24651"/>
                    <a:pt x="18330" y="24834"/>
                  </a:cubicBezTo>
                  <a:cubicBezTo>
                    <a:pt x="18603" y="25229"/>
                    <a:pt x="18968" y="25594"/>
                    <a:pt x="19363" y="25867"/>
                  </a:cubicBezTo>
                  <a:cubicBezTo>
                    <a:pt x="19758" y="26080"/>
                    <a:pt x="20123" y="26323"/>
                    <a:pt x="20457" y="26597"/>
                  </a:cubicBezTo>
                  <a:cubicBezTo>
                    <a:pt x="20609" y="26749"/>
                    <a:pt x="20792" y="27022"/>
                    <a:pt x="21004" y="27083"/>
                  </a:cubicBezTo>
                  <a:cubicBezTo>
                    <a:pt x="21187" y="27083"/>
                    <a:pt x="21400" y="27113"/>
                    <a:pt x="21552" y="27205"/>
                  </a:cubicBezTo>
                  <a:cubicBezTo>
                    <a:pt x="21947" y="27417"/>
                    <a:pt x="21855" y="27752"/>
                    <a:pt x="21977" y="28116"/>
                  </a:cubicBezTo>
                  <a:cubicBezTo>
                    <a:pt x="22007" y="28238"/>
                    <a:pt x="22099" y="28360"/>
                    <a:pt x="22220" y="28390"/>
                  </a:cubicBezTo>
                  <a:cubicBezTo>
                    <a:pt x="22242" y="28394"/>
                    <a:pt x="22263" y="28396"/>
                    <a:pt x="22283" y="28396"/>
                  </a:cubicBezTo>
                  <a:cubicBezTo>
                    <a:pt x="22380" y="28396"/>
                    <a:pt x="22455" y="28353"/>
                    <a:pt x="22552" y="28353"/>
                  </a:cubicBezTo>
                  <a:cubicBezTo>
                    <a:pt x="22572" y="28353"/>
                    <a:pt x="22593" y="28355"/>
                    <a:pt x="22615" y="28360"/>
                  </a:cubicBezTo>
                  <a:cubicBezTo>
                    <a:pt x="22805" y="28387"/>
                    <a:pt x="22946" y="28486"/>
                    <a:pt x="23168" y="28486"/>
                  </a:cubicBezTo>
                  <a:cubicBezTo>
                    <a:pt x="23195" y="28486"/>
                    <a:pt x="23224" y="28484"/>
                    <a:pt x="23254" y="28481"/>
                  </a:cubicBezTo>
                  <a:cubicBezTo>
                    <a:pt x="23497" y="28451"/>
                    <a:pt x="23740" y="28420"/>
                    <a:pt x="23953" y="28329"/>
                  </a:cubicBezTo>
                  <a:cubicBezTo>
                    <a:pt x="24135" y="28238"/>
                    <a:pt x="24287" y="28116"/>
                    <a:pt x="24439" y="27995"/>
                  </a:cubicBezTo>
                  <a:cubicBezTo>
                    <a:pt x="24591" y="27873"/>
                    <a:pt x="24804" y="27752"/>
                    <a:pt x="24986" y="27660"/>
                  </a:cubicBezTo>
                  <a:cubicBezTo>
                    <a:pt x="25169" y="27569"/>
                    <a:pt x="25351" y="27508"/>
                    <a:pt x="25533" y="27478"/>
                  </a:cubicBezTo>
                  <a:cubicBezTo>
                    <a:pt x="25746" y="27448"/>
                    <a:pt x="25959" y="27417"/>
                    <a:pt x="26172" y="27357"/>
                  </a:cubicBezTo>
                  <a:cubicBezTo>
                    <a:pt x="26688" y="27113"/>
                    <a:pt x="27084" y="26597"/>
                    <a:pt x="27600" y="26293"/>
                  </a:cubicBezTo>
                  <a:cubicBezTo>
                    <a:pt x="27714" y="26224"/>
                    <a:pt x="27862" y="26190"/>
                    <a:pt x="28006" y="26190"/>
                  </a:cubicBezTo>
                  <a:cubicBezTo>
                    <a:pt x="28054" y="26190"/>
                    <a:pt x="28102" y="26194"/>
                    <a:pt x="28147" y="26201"/>
                  </a:cubicBezTo>
                  <a:cubicBezTo>
                    <a:pt x="28186" y="26205"/>
                    <a:pt x="28224" y="26207"/>
                    <a:pt x="28262" y="26207"/>
                  </a:cubicBezTo>
                  <a:cubicBezTo>
                    <a:pt x="28520" y="26207"/>
                    <a:pt x="28756" y="26118"/>
                    <a:pt x="28968" y="25958"/>
                  </a:cubicBezTo>
                  <a:cubicBezTo>
                    <a:pt x="29454" y="25624"/>
                    <a:pt x="30002" y="25350"/>
                    <a:pt x="30579" y="25168"/>
                  </a:cubicBezTo>
                  <a:cubicBezTo>
                    <a:pt x="30822" y="25138"/>
                    <a:pt x="31035" y="25046"/>
                    <a:pt x="31248" y="24925"/>
                  </a:cubicBezTo>
                  <a:cubicBezTo>
                    <a:pt x="31461" y="24773"/>
                    <a:pt x="31673" y="24591"/>
                    <a:pt x="31886" y="24408"/>
                  </a:cubicBezTo>
                  <a:cubicBezTo>
                    <a:pt x="32220" y="24104"/>
                    <a:pt x="32676" y="23891"/>
                    <a:pt x="33132" y="23800"/>
                  </a:cubicBezTo>
                  <a:cubicBezTo>
                    <a:pt x="33429" y="23732"/>
                    <a:pt x="33793" y="23595"/>
                    <a:pt x="34124" y="23595"/>
                  </a:cubicBezTo>
                  <a:cubicBezTo>
                    <a:pt x="34234" y="23595"/>
                    <a:pt x="34341" y="23610"/>
                    <a:pt x="34439" y="23648"/>
                  </a:cubicBezTo>
                  <a:cubicBezTo>
                    <a:pt x="34622" y="23679"/>
                    <a:pt x="34743" y="23800"/>
                    <a:pt x="34895" y="23861"/>
                  </a:cubicBezTo>
                  <a:cubicBezTo>
                    <a:pt x="35138" y="23922"/>
                    <a:pt x="35382" y="23952"/>
                    <a:pt x="35625" y="23983"/>
                  </a:cubicBezTo>
                  <a:cubicBezTo>
                    <a:pt x="35898" y="23983"/>
                    <a:pt x="36172" y="24043"/>
                    <a:pt x="36385" y="24195"/>
                  </a:cubicBezTo>
                  <a:cubicBezTo>
                    <a:pt x="36628" y="24378"/>
                    <a:pt x="36810" y="24621"/>
                    <a:pt x="37114" y="24712"/>
                  </a:cubicBezTo>
                  <a:cubicBezTo>
                    <a:pt x="37278" y="24760"/>
                    <a:pt x="37449" y="24772"/>
                    <a:pt x="37620" y="24772"/>
                  </a:cubicBezTo>
                  <a:cubicBezTo>
                    <a:pt x="37775" y="24772"/>
                    <a:pt x="37932" y="24762"/>
                    <a:pt x="38086" y="24762"/>
                  </a:cubicBezTo>
                  <a:cubicBezTo>
                    <a:pt x="38297" y="24762"/>
                    <a:pt x="38503" y="24780"/>
                    <a:pt x="38695" y="24864"/>
                  </a:cubicBezTo>
                  <a:cubicBezTo>
                    <a:pt x="39076" y="24999"/>
                    <a:pt x="39408" y="25133"/>
                    <a:pt x="39739" y="25133"/>
                  </a:cubicBezTo>
                  <a:cubicBezTo>
                    <a:pt x="39857" y="25133"/>
                    <a:pt x="39974" y="25117"/>
                    <a:pt x="40093" y="25077"/>
                  </a:cubicBezTo>
                  <a:cubicBezTo>
                    <a:pt x="40386" y="24960"/>
                    <a:pt x="40763" y="24589"/>
                    <a:pt x="41035" y="24589"/>
                  </a:cubicBezTo>
                  <a:cubicBezTo>
                    <a:pt x="41045" y="24589"/>
                    <a:pt x="41055" y="24589"/>
                    <a:pt x="41066" y="24591"/>
                  </a:cubicBezTo>
                  <a:cubicBezTo>
                    <a:pt x="41126" y="24591"/>
                    <a:pt x="41157" y="24651"/>
                    <a:pt x="41278" y="24651"/>
                  </a:cubicBezTo>
                  <a:cubicBezTo>
                    <a:pt x="41339" y="24621"/>
                    <a:pt x="41400" y="24591"/>
                    <a:pt x="41461" y="24530"/>
                  </a:cubicBezTo>
                  <a:cubicBezTo>
                    <a:pt x="41613" y="24439"/>
                    <a:pt x="41765" y="24347"/>
                    <a:pt x="41886" y="24226"/>
                  </a:cubicBezTo>
                  <a:cubicBezTo>
                    <a:pt x="42049" y="24117"/>
                    <a:pt x="42164" y="24008"/>
                    <a:pt x="42338" y="24008"/>
                  </a:cubicBezTo>
                  <a:cubicBezTo>
                    <a:pt x="42359" y="24008"/>
                    <a:pt x="42381" y="24010"/>
                    <a:pt x="42403" y="24013"/>
                  </a:cubicBezTo>
                  <a:cubicBezTo>
                    <a:pt x="42464" y="24043"/>
                    <a:pt x="42555" y="24074"/>
                    <a:pt x="42646" y="24074"/>
                  </a:cubicBezTo>
                  <a:cubicBezTo>
                    <a:pt x="43011" y="24074"/>
                    <a:pt x="43284" y="23648"/>
                    <a:pt x="43558" y="23466"/>
                  </a:cubicBezTo>
                  <a:cubicBezTo>
                    <a:pt x="43923" y="23192"/>
                    <a:pt x="44318" y="23040"/>
                    <a:pt x="44774" y="23040"/>
                  </a:cubicBezTo>
                  <a:cubicBezTo>
                    <a:pt x="44895" y="23056"/>
                    <a:pt x="45017" y="23063"/>
                    <a:pt x="45142" y="23063"/>
                  </a:cubicBezTo>
                  <a:cubicBezTo>
                    <a:pt x="45268" y="23063"/>
                    <a:pt x="45397" y="23056"/>
                    <a:pt x="45534" y="23040"/>
                  </a:cubicBezTo>
                  <a:cubicBezTo>
                    <a:pt x="45746" y="23010"/>
                    <a:pt x="45990" y="22919"/>
                    <a:pt x="46172" y="22797"/>
                  </a:cubicBezTo>
                  <a:cubicBezTo>
                    <a:pt x="46348" y="22696"/>
                    <a:pt x="46566" y="22637"/>
                    <a:pt x="46774" y="22637"/>
                  </a:cubicBezTo>
                  <a:cubicBezTo>
                    <a:pt x="46817" y="22637"/>
                    <a:pt x="46860" y="22640"/>
                    <a:pt x="46902" y="22645"/>
                  </a:cubicBezTo>
                  <a:cubicBezTo>
                    <a:pt x="47084" y="22645"/>
                    <a:pt x="47145" y="22736"/>
                    <a:pt x="47297" y="22797"/>
                  </a:cubicBezTo>
                  <a:lnTo>
                    <a:pt x="47905" y="22797"/>
                  </a:lnTo>
                  <a:cubicBezTo>
                    <a:pt x="48148" y="22797"/>
                    <a:pt x="48239" y="22919"/>
                    <a:pt x="48421" y="23071"/>
                  </a:cubicBezTo>
                  <a:cubicBezTo>
                    <a:pt x="48573" y="23253"/>
                    <a:pt x="48756" y="23375"/>
                    <a:pt x="48968" y="23466"/>
                  </a:cubicBezTo>
                  <a:cubicBezTo>
                    <a:pt x="49242" y="23527"/>
                    <a:pt x="49455" y="23679"/>
                    <a:pt x="49668" y="23861"/>
                  </a:cubicBezTo>
                  <a:cubicBezTo>
                    <a:pt x="50032" y="24104"/>
                    <a:pt x="50397" y="24287"/>
                    <a:pt x="50792" y="24439"/>
                  </a:cubicBezTo>
                  <a:cubicBezTo>
                    <a:pt x="51127" y="24621"/>
                    <a:pt x="51461" y="24651"/>
                    <a:pt x="51734" y="24955"/>
                  </a:cubicBezTo>
                  <a:cubicBezTo>
                    <a:pt x="51826" y="25016"/>
                    <a:pt x="51886" y="25138"/>
                    <a:pt x="51886" y="25229"/>
                  </a:cubicBezTo>
                  <a:cubicBezTo>
                    <a:pt x="51917" y="25320"/>
                    <a:pt x="51917" y="25502"/>
                    <a:pt x="51978" y="25594"/>
                  </a:cubicBezTo>
                  <a:cubicBezTo>
                    <a:pt x="52023" y="25639"/>
                    <a:pt x="52071" y="25656"/>
                    <a:pt x="52122" y="25656"/>
                  </a:cubicBezTo>
                  <a:cubicBezTo>
                    <a:pt x="52278" y="25656"/>
                    <a:pt x="52456" y="25495"/>
                    <a:pt x="52616" y="25472"/>
                  </a:cubicBezTo>
                  <a:cubicBezTo>
                    <a:pt x="52859" y="25472"/>
                    <a:pt x="53133" y="25563"/>
                    <a:pt x="53406" y="25563"/>
                  </a:cubicBezTo>
                  <a:cubicBezTo>
                    <a:pt x="53710" y="25563"/>
                    <a:pt x="54014" y="25502"/>
                    <a:pt x="54288" y="25381"/>
                  </a:cubicBezTo>
                  <a:cubicBezTo>
                    <a:pt x="54393" y="25336"/>
                    <a:pt x="54477" y="25317"/>
                    <a:pt x="54550" y="25317"/>
                  </a:cubicBezTo>
                  <a:cubicBezTo>
                    <a:pt x="54773" y="25317"/>
                    <a:pt x="54887" y="25494"/>
                    <a:pt x="55139" y="25654"/>
                  </a:cubicBezTo>
                  <a:cubicBezTo>
                    <a:pt x="55260" y="25725"/>
                    <a:pt x="55384" y="25755"/>
                    <a:pt x="55509" y="25755"/>
                  </a:cubicBezTo>
                  <a:cubicBezTo>
                    <a:pt x="55917" y="25755"/>
                    <a:pt x="56333" y="25438"/>
                    <a:pt x="56659" y="25229"/>
                  </a:cubicBezTo>
                  <a:cubicBezTo>
                    <a:pt x="57145" y="24925"/>
                    <a:pt x="57692" y="24712"/>
                    <a:pt x="58270" y="24651"/>
                  </a:cubicBezTo>
                  <a:cubicBezTo>
                    <a:pt x="58432" y="24631"/>
                    <a:pt x="58597" y="24624"/>
                    <a:pt x="58764" y="24624"/>
                  </a:cubicBezTo>
                  <a:cubicBezTo>
                    <a:pt x="59097" y="24624"/>
                    <a:pt x="59435" y="24651"/>
                    <a:pt x="59759" y="24651"/>
                  </a:cubicBezTo>
                  <a:cubicBezTo>
                    <a:pt x="60184" y="24591"/>
                    <a:pt x="60580" y="24560"/>
                    <a:pt x="61005" y="24560"/>
                  </a:cubicBezTo>
                  <a:cubicBezTo>
                    <a:pt x="61248" y="24591"/>
                    <a:pt x="61491" y="24651"/>
                    <a:pt x="61735" y="24712"/>
                  </a:cubicBezTo>
                  <a:cubicBezTo>
                    <a:pt x="62039" y="24742"/>
                    <a:pt x="62343" y="24773"/>
                    <a:pt x="62647" y="24864"/>
                  </a:cubicBezTo>
                  <a:cubicBezTo>
                    <a:pt x="63072" y="25046"/>
                    <a:pt x="63254" y="25502"/>
                    <a:pt x="63558" y="25837"/>
                  </a:cubicBezTo>
                  <a:cubicBezTo>
                    <a:pt x="63832" y="26171"/>
                    <a:pt x="64409" y="26353"/>
                    <a:pt x="64835" y="26597"/>
                  </a:cubicBezTo>
                  <a:cubicBezTo>
                    <a:pt x="65139" y="26749"/>
                    <a:pt x="65443" y="26901"/>
                    <a:pt x="65747" y="27053"/>
                  </a:cubicBezTo>
                  <a:cubicBezTo>
                    <a:pt x="65990" y="27205"/>
                    <a:pt x="66172" y="27387"/>
                    <a:pt x="66385" y="27539"/>
                  </a:cubicBezTo>
                  <a:cubicBezTo>
                    <a:pt x="66598" y="27691"/>
                    <a:pt x="66963" y="27782"/>
                    <a:pt x="67236" y="27934"/>
                  </a:cubicBezTo>
                  <a:cubicBezTo>
                    <a:pt x="67510" y="28086"/>
                    <a:pt x="67753" y="28481"/>
                    <a:pt x="68057" y="28664"/>
                  </a:cubicBezTo>
                  <a:cubicBezTo>
                    <a:pt x="68361" y="28785"/>
                    <a:pt x="68634" y="28937"/>
                    <a:pt x="68908" y="29089"/>
                  </a:cubicBezTo>
                  <a:cubicBezTo>
                    <a:pt x="69182" y="29302"/>
                    <a:pt x="69455" y="29515"/>
                    <a:pt x="69759" y="29697"/>
                  </a:cubicBezTo>
                  <a:cubicBezTo>
                    <a:pt x="69911" y="29788"/>
                    <a:pt x="70093" y="29819"/>
                    <a:pt x="70245" y="29910"/>
                  </a:cubicBezTo>
                  <a:cubicBezTo>
                    <a:pt x="70397" y="30001"/>
                    <a:pt x="70519" y="30123"/>
                    <a:pt x="70671" y="30183"/>
                  </a:cubicBezTo>
                  <a:cubicBezTo>
                    <a:pt x="71127" y="30366"/>
                    <a:pt x="71583" y="30578"/>
                    <a:pt x="72008" y="30822"/>
                  </a:cubicBezTo>
                  <a:cubicBezTo>
                    <a:pt x="72343" y="31126"/>
                    <a:pt x="72738" y="31338"/>
                    <a:pt x="73194" y="31460"/>
                  </a:cubicBezTo>
                  <a:cubicBezTo>
                    <a:pt x="73215" y="31462"/>
                    <a:pt x="73236" y="31463"/>
                    <a:pt x="73258" y="31463"/>
                  </a:cubicBezTo>
                  <a:cubicBezTo>
                    <a:pt x="73460" y="31463"/>
                    <a:pt x="73712" y="31385"/>
                    <a:pt x="73924" y="31385"/>
                  </a:cubicBezTo>
                  <a:cubicBezTo>
                    <a:pt x="74028" y="31385"/>
                    <a:pt x="74122" y="31404"/>
                    <a:pt x="74197" y="31460"/>
                  </a:cubicBezTo>
                  <a:cubicBezTo>
                    <a:pt x="74470" y="31612"/>
                    <a:pt x="74288" y="31946"/>
                    <a:pt x="74440" y="32037"/>
                  </a:cubicBezTo>
                  <a:cubicBezTo>
                    <a:pt x="74805" y="31946"/>
                    <a:pt x="75048" y="31247"/>
                    <a:pt x="75230" y="31004"/>
                  </a:cubicBezTo>
                  <a:cubicBezTo>
                    <a:pt x="75413" y="30730"/>
                    <a:pt x="75595" y="30518"/>
                    <a:pt x="75777" y="30274"/>
                  </a:cubicBezTo>
                  <a:cubicBezTo>
                    <a:pt x="75990" y="29788"/>
                    <a:pt x="76294" y="29363"/>
                    <a:pt x="76598" y="28937"/>
                  </a:cubicBezTo>
                  <a:cubicBezTo>
                    <a:pt x="76932" y="28633"/>
                    <a:pt x="77206" y="28268"/>
                    <a:pt x="77540" y="27995"/>
                  </a:cubicBezTo>
                  <a:cubicBezTo>
                    <a:pt x="77844" y="27691"/>
                    <a:pt x="78240" y="27508"/>
                    <a:pt x="78665" y="27448"/>
                  </a:cubicBezTo>
                  <a:cubicBezTo>
                    <a:pt x="79395" y="27296"/>
                    <a:pt x="80124" y="27022"/>
                    <a:pt x="80762" y="26627"/>
                  </a:cubicBezTo>
                  <a:cubicBezTo>
                    <a:pt x="81157" y="26353"/>
                    <a:pt x="81553" y="26050"/>
                    <a:pt x="81917" y="25685"/>
                  </a:cubicBezTo>
                  <a:cubicBezTo>
                    <a:pt x="82039" y="25533"/>
                    <a:pt x="82221" y="25411"/>
                    <a:pt x="82404" y="25290"/>
                  </a:cubicBezTo>
                  <a:cubicBezTo>
                    <a:pt x="82495" y="25229"/>
                    <a:pt x="82616" y="25229"/>
                    <a:pt x="82738" y="25168"/>
                  </a:cubicBezTo>
                  <a:cubicBezTo>
                    <a:pt x="82981" y="24986"/>
                    <a:pt x="83224" y="24712"/>
                    <a:pt x="83498" y="24530"/>
                  </a:cubicBezTo>
                  <a:cubicBezTo>
                    <a:pt x="83772" y="24317"/>
                    <a:pt x="84106" y="24165"/>
                    <a:pt x="84440" y="24074"/>
                  </a:cubicBezTo>
                  <a:cubicBezTo>
                    <a:pt x="84653" y="23983"/>
                    <a:pt x="84866" y="23891"/>
                    <a:pt x="85048" y="23800"/>
                  </a:cubicBezTo>
                  <a:cubicBezTo>
                    <a:pt x="85565" y="23496"/>
                    <a:pt x="86021" y="23101"/>
                    <a:pt x="86416" y="22676"/>
                  </a:cubicBezTo>
                  <a:lnTo>
                    <a:pt x="87206" y="21885"/>
                  </a:lnTo>
                  <a:cubicBezTo>
                    <a:pt x="87297" y="21794"/>
                    <a:pt x="87480" y="21673"/>
                    <a:pt x="87510" y="21521"/>
                  </a:cubicBezTo>
                  <a:cubicBezTo>
                    <a:pt x="87358" y="21399"/>
                    <a:pt x="87449" y="21156"/>
                    <a:pt x="87449" y="21034"/>
                  </a:cubicBezTo>
                  <a:lnTo>
                    <a:pt x="874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84"/>
            <p:cNvSpPr/>
            <p:nvPr/>
          </p:nvSpPr>
          <p:spPr>
            <a:xfrm>
              <a:off x="3394763" y="1713275"/>
              <a:ext cx="2353649" cy="1070424"/>
            </a:xfrm>
            <a:custGeom>
              <a:avLst/>
              <a:gdLst/>
              <a:ahLst/>
              <a:cxnLst/>
              <a:rect l="l" t="t" r="r" b="b"/>
              <a:pathLst>
                <a:path w="87480" h="39789" extrusionOk="0">
                  <a:moveTo>
                    <a:pt x="67601" y="0"/>
                  </a:moveTo>
                  <a:lnTo>
                    <a:pt x="67388" y="1976"/>
                  </a:lnTo>
                  <a:cubicBezTo>
                    <a:pt x="67753" y="2158"/>
                    <a:pt x="68239" y="2493"/>
                    <a:pt x="68239" y="2918"/>
                  </a:cubicBezTo>
                  <a:cubicBezTo>
                    <a:pt x="68209" y="3617"/>
                    <a:pt x="67669" y="3967"/>
                    <a:pt x="67130" y="3967"/>
                  </a:cubicBezTo>
                  <a:cubicBezTo>
                    <a:pt x="66590" y="3967"/>
                    <a:pt x="66051" y="3617"/>
                    <a:pt x="66020" y="2918"/>
                  </a:cubicBezTo>
                  <a:cubicBezTo>
                    <a:pt x="66020" y="2493"/>
                    <a:pt x="66689" y="2128"/>
                    <a:pt x="67023" y="1946"/>
                  </a:cubicBezTo>
                  <a:lnTo>
                    <a:pt x="66780" y="61"/>
                  </a:lnTo>
                  <a:lnTo>
                    <a:pt x="63102" y="426"/>
                  </a:lnTo>
                  <a:lnTo>
                    <a:pt x="63285" y="1854"/>
                  </a:lnTo>
                  <a:cubicBezTo>
                    <a:pt x="63650" y="2037"/>
                    <a:pt x="64166" y="2462"/>
                    <a:pt x="64166" y="2918"/>
                  </a:cubicBezTo>
                  <a:cubicBezTo>
                    <a:pt x="64166" y="3526"/>
                    <a:pt x="63650" y="4012"/>
                    <a:pt x="63042" y="4012"/>
                  </a:cubicBezTo>
                  <a:cubicBezTo>
                    <a:pt x="62890" y="4012"/>
                    <a:pt x="62738" y="3982"/>
                    <a:pt x="62586" y="3891"/>
                  </a:cubicBezTo>
                  <a:cubicBezTo>
                    <a:pt x="61491" y="3222"/>
                    <a:pt x="61978" y="2219"/>
                    <a:pt x="62586" y="1885"/>
                  </a:cubicBezTo>
                  <a:lnTo>
                    <a:pt x="62586" y="213"/>
                  </a:lnTo>
                  <a:lnTo>
                    <a:pt x="59485" y="426"/>
                  </a:lnTo>
                  <a:lnTo>
                    <a:pt x="59455" y="1915"/>
                  </a:lnTo>
                  <a:cubicBezTo>
                    <a:pt x="59820" y="2098"/>
                    <a:pt x="60063" y="2493"/>
                    <a:pt x="60093" y="2918"/>
                  </a:cubicBezTo>
                  <a:cubicBezTo>
                    <a:pt x="60048" y="3617"/>
                    <a:pt x="59508" y="3967"/>
                    <a:pt x="58972" y="3967"/>
                  </a:cubicBezTo>
                  <a:cubicBezTo>
                    <a:pt x="58437" y="3967"/>
                    <a:pt x="57905" y="3617"/>
                    <a:pt x="57874" y="2918"/>
                  </a:cubicBezTo>
                  <a:cubicBezTo>
                    <a:pt x="57874" y="2462"/>
                    <a:pt x="58482" y="2067"/>
                    <a:pt x="58847" y="1885"/>
                  </a:cubicBezTo>
                  <a:lnTo>
                    <a:pt x="58452" y="426"/>
                  </a:lnTo>
                  <a:lnTo>
                    <a:pt x="54896" y="335"/>
                  </a:lnTo>
                  <a:lnTo>
                    <a:pt x="54987" y="1946"/>
                  </a:lnTo>
                  <a:cubicBezTo>
                    <a:pt x="55352" y="2128"/>
                    <a:pt x="55990" y="2462"/>
                    <a:pt x="55990" y="2918"/>
                  </a:cubicBezTo>
                  <a:cubicBezTo>
                    <a:pt x="55883" y="3526"/>
                    <a:pt x="55382" y="3830"/>
                    <a:pt x="54877" y="3830"/>
                  </a:cubicBezTo>
                  <a:cubicBezTo>
                    <a:pt x="54371" y="3830"/>
                    <a:pt x="53862" y="3526"/>
                    <a:pt x="53741" y="2918"/>
                  </a:cubicBezTo>
                  <a:cubicBezTo>
                    <a:pt x="53832" y="2401"/>
                    <a:pt x="54105" y="1976"/>
                    <a:pt x="54561" y="1702"/>
                  </a:cubicBezTo>
                  <a:lnTo>
                    <a:pt x="54348" y="426"/>
                  </a:lnTo>
                  <a:lnTo>
                    <a:pt x="51005" y="243"/>
                  </a:lnTo>
                  <a:lnTo>
                    <a:pt x="51035" y="2037"/>
                  </a:lnTo>
                  <a:cubicBezTo>
                    <a:pt x="51370" y="2219"/>
                    <a:pt x="51917" y="2037"/>
                    <a:pt x="51917" y="2797"/>
                  </a:cubicBezTo>
                  <a:cubicBezTo>
                    <a:pt x="51978" y="3374"/>
                    <a:pt x="51613" y="3891"/>
                    <a:pt x="51066" y="4012"/>
                  </a:cubicBezTo>
                  <a:cubicBezTo>
                    <a:pt x="50986" y="4030"/>
                    <a:pt x="50907" y="4038"/>
                    <a:pt x="50829" y="4038"/>
                  </a:cubicBezTo>
                  <a:cubicBezTo>
                    <a:pt x="50223" y="4038"/>
                    <a:pt x="49698" y="3538"/>
                    <a:pt x="49698" y="2918"/>
                  </a:cubicBezTo>
                  <a:cubicBezTo>
                    <a:pt x="49698" y="2493"/>
                    <a:pt x="50275" y="2128"/>
                    <a:pt x="50640" y="1915"/>
                  </a:cubicBezTo>
                  <a:lnTo>
                    <a:pt x="50640" y="426"/>
                  </a:lnTo>
                  <a:lnTo>
                    <a:pt x="46780" y="517"/>
                  </a:lnTo>
                  <a:lnTo>
                    <a:pt x="46780" y="2158"/>
                  </a:lnTo>
                  <a:cubicBezTo>
                    <a:pt x="47327" y="2432"/>
                    <a:pt x="48725" y="2645"/>
                    <a:pt x="47054" y="3921"/>
                  </a:cubicBezTo>
                  <a:cubicBezTo>
                    <a:pt x="46962" y="3982"/>
                    <a:pt x="46841" y="4043"/>
                    <a:pt x="46719" y="4043"/>
                  </a:cubicBezTo>
                  <a:cubicBezTo>
                    <a:pt x="46111" y="4012"/>
                    <a:pt x="45625" y="3526"/>
                    <a:pt x="45625" y="2918"/>
                  </a:cubicBezTo>
                  <a:cubicBezTo>
                    <a:pt x="45625" y="2493"/>
                    <a:pt x="46081" y="2098"/>
                    <a:pt x="46446" y="1915"/>
                  </a:cubicBezTo>
                  <a:lnTo>
                    <a:pt x="46446" y="426"/>
                  </a:lnTo>
                  <a:lnTo>
                    <a:pt x="42646" y="426"/>
                  </a:lnTo>
                  <a:lnTo>
                    <a:pt x="42677" y="1854"/>
                  </a:lnTo>
                  <a:cubicBezTo>
                    <a:pt x="43041" y="2037"/>
                    <a:pt x="43771" y="2493"/>
                    <a:pt x="43771" y="2918"/>
                  </a:cubicBezTo>
                  <a:cubicBezTo>
                    <a:pt x="43740" y="3617"/>
                    <a:pt x="43201" y="3967"/>
                    <a:pt x="42661" y="3967"/>
                  </a:cubicBezTo>
                  <a:cubicBezTo>
                    <a:pt x="42122" y="3967"/>
                    <a:pt x="41582" y="3617"/>
                    <a:pt x="41552" y="2918"/>
                  </a:cubicBezTo>
                  <a:cubicBezTo>
                    <a:pt x="41613" y="2462"/>
                    <a:pt x="41886" y="2067"/>
                    <a:pt x="42312" y="1885"/>
                  </a:cubicBezTo>
                  <a:lnTo>
                    <a:pt x="42129" y="426"/>
                  </a:lnTo>
                  <a:lnTo>
                    <a:pt x="39090" y="426"/>
                  </a:lnTo>
                  <a:lnTo>
                    <a:pt x="38907" y="1915"/>
                  </a:lnTo>
                  <a:cubicBezTo>
                    <a:pt x="39546" y="2280"/>
                    <a:pt x="40427" y="3192"/>
                    <a:pt x="38604" y="4012"/>
                  </a:cubicBezTo>
                  <a:lnTo>
                    <a:pt x="38573" y="4012"/>
                  </a:lnTo>
                  <a:cubicBezTo>
                    <a:pt x="37965" y="4012"/>
                    <a:pt x="37479" y="3526"/>
                    <a:pt x="37448" y="2918"/>
                  </a:cubicBezTo>
                  <a:cubicBezTo>
                    <a:pt x="37448" y="2462"/>
                    <a:pt x="38208" y="2006"/>
                    <a:pt x="38604" y="1824"/>
                  </a:cubicBezTo>
                  <a:lnTo>
                    <a:pt x="38725" y="426"/>
                  </a:lnTo>
                  <a:lnTo>
                    <a:pt x="35017" y="426"/>
                  </a:lnTo>
                  <a:lnTo>
                    <a:pt x="34834" y="1915"/>
                  </a:lnTo>
                  <a:cubicBezTo>
                    <a:pt x="35169" y="2098"/>
                    <a:pt x="35625" y="2462"/>
                    <a:pt x="35625" y="2918"/>
                  </a:cubicBezTo>
                  <a:cubicBezTo>
                    <a:pt x="35503" y="3541"/>
                    <a:pt x="35002" y="3853"/>
                    <a:pt x="34500" y="3853"/>
                  </a:cubicBezTo>
                  <a:cubicBezTo>
                    <a:pt x="33999" y="3853"/>
                    <a:pt x="33497" y="3541"/>
                    <a:pt x="33375" y="2918"/>
                  </a:cubicBezTo>
                  <a:cubicBezTo>
                    <a:pt x="33375" y="2462"/>
                    <a:pt x="33892" y="2067"/>
                    <a:pt x="34227" y="1885"/>
                  </a:cubicBezTo>
                  <a:lnTo>
                    <a:pt x="34318" y="395"/>
                  </a:lnTo>
                  <a:lnTo>
                    <a:pt x="30366" y="335"/>
                  </a:lnTo>
                  <a:lnTo>
                    <a:pt x="30853" y="1946"/>
                  </a:lnTo>
                  <a:cubicBezTo>
                    <a:pt x="31461" y="2189"/>
                    <a:pt x="31673" y="2918"/>
                    <a:pt x="31339" y="3465"/>
                  </a:cubicBezTo>
                  <a:cubicBezTo>
                    <a:pt x="31157" y="3769"/>
                    <a:pt x="30853" y="3982"/>
                    <a:pt x="30488" y="4043"/>
                  </a:cubicBezTo>
                  <a:cubicBezTo>
                    <a:pt x="29850" y="4043"/>
                    <a:pt x="29302" y="3557"/>
                    <a:pt x="29302" y="2918"/>
                  </a:cubicBezTo>
                  <a:cubicBezTo>
                    <a:pt x="29302" y="2493"/>
                    <a:pt x="29910" y="2128"/>
                    <a:pt x="30275" y="1946"/>
                  </a:cubicBezTo>
                  <a:lnTo>
                    <a:pt x="29850" y="365"/>
                  </a:lnTo>
                  <a:lnTo>
                    <a:pt x="26597" y="487"/>
                  </a:lnTo>
                  <a:lnTo>
                    <a:pt x="26597" y="1854"/>
                  </a:lnTo>
                  <a:cubicBezTo>
                    <a:pt x="26932" y="2037"/>
                    <a:pt x="27479" y="2493"/>
                    <a:pt x="27479" y="2918"/>
                  </a:cubicBezTo>
                  <a:cubicBezTo>
                    <a:pt x="27449" y="3539"/>
                    <a:pt x="26931" y="4044"/>
                    <a:pt x="26316" y="4044"/>
                  </a:cubicBezTo>
                  <a:cubicBezTo>
                    <a:pt x="26299" y="4044"/>
                    <a:pt x="26281" y="4044"/>
                    <a:pt x="26263" y="4043"/>
                  </a:cubicBezTo>
                  <a:cubicBezTo>
                    <a:pt x="25777" y="3982"/>
                    <a:pt x="25412" y="3648"/>
                    <a:pt x="25260" y="3192"/>
                  </a:cubicBezTo>
                  <a:cubicBezTo>
                    <a:pt x="25077" y="2553"/>
                    <a:pt x="25564" y="2310"/>
                    <a:pt x="25989" y="2098"/>
                  </a:cubicBezTo>
                  <a:lnTo>
                    <a:pt x="26172" y="426"/>
                  </a:lnTo>
                  <a:lnTo>
                    <a:pt x="22646" y="426"/>
                  </a:lnTo>
                  <a:lnTo>
                    <a:pt x="22585" y="1915"/>
                  </a:lnTo>
                  <a:cubicBezTo>
                    <a:pt x="22950" y="2128"/>
                    <a:pt x="23375" y="2493"/>
                    <a:pt x="23375" y="2918"/>
                  </a:cubicBezTo>
                  <a:cubicBezTo>
                    <a:pt x="23375" y="3526"/>
                    <a:pt x="22889" y="4043"/>
                    <a:pt x="22281" y="4043"/>
                  </a:cubicBezTo>
                  <a:cubicBezTo>
                    <a:pt x="22220" y="4043"/>
                    <a:pt x="22129" y="4012"/>
                    <a:pt x="22099" y="3982"/>
                  </a:cubicBezTo>
                  <a:cubicBezTo>
                    <a:pt x="20427" y="3040"/>
                    <a:pt x="21369" y="2280"/>
                    <a:pt x="21977" y="1976"/>
                  </a:cubicBezTo>
                  <a:lnTo>
                    <a:pt x="21947" y="426"/>
                  </a:lnTo>
                  <a:lnTo>
                    <a:pt x="18238" y="791"/>
                  </a:lnTo>
                  <a:lnTo>
                    <a:pt x="18694" y="2250"/>
                  </a:lnTo>
                  <a:cubicBezTo>
                    <a:pt x="19059" y="2462"/>
                    <a:pt x="19333" y="2462"/>
                    <a:pt x="19302" y="2949"/>
                  </a:cubicBezTo>
                  <a:cubicBezTo>
                    <a:pt x="19302" y="3374"/>
                    <a:pt x="19029" y="3769"/>
                    <a:pt x="18634" y="3921"/>
                  </a:cubicBezTo>
                  <a:cubicBezTo>
                    <a:pt x="18489" y="3981"/>
                    <a:pt x="18342" y="4009"/>
                    <a:pt x="18198" y="4009"/>
                  </a:cubicBezTo>
                  <a:cubicBezTo>
                    <a:pt x="17611" y="4009"/>
                    <a:pt x="17077" y="3546"/>
                    <a:pt x="17053" y="2888"/>
                  </a:cubicBezTo>
                  <a:cubicBezTo>
                    <a:pt x="17053" y="2462"/>
                    <a:pt x="17509" y="2098"/>
                    <a:pt x="17874" y="1915"/>
                  </a:cubicBezTo>
                  <a:lnTo>
                    <a:pt x="17661" y="426"/>
                  </a:lnTo>
                  <a:lnTo>
                    <a:pt x="14074" y="426"/>
                  </a:lnTo>
                  <a:lnTo>
                    <a:pt x="14287" y="1794"/>
                  </a:lnTo>
                  <a:cubicBezTo>
                    <a:pt x="14652" y="1976"/>
                    <a:pt x="15229" y="2462"/>
                    <a:pt x="15229" y="2888"/>
                  </a:cubicBezTo>
                  <a:cubicBezTo>
                    <a:pt x="15184" y="3602"/>
                    <a:pt x="14644" y="3959"/>
                    <a:pt x="14105" y="3959"/>
                  </a:cubicBezTo>
                  <a:cubicBezTo>
                    <a:pt x="13565" y="3959"/>
                    <a:pt x="13026" y="3602"/>
                    <a:pt x="12980" y="2888"/>
                  </a:cubicBezTo>
                  <a:cubicBezTo>
                    <a:pt x="12980" y="2462"/>
                    <a:pt x="13497" y="2067"/>
                    <a:pt x="13861" y="1885"/>
                  </a:cubicBezTo>
                  <a:lnTo>
                    <a:pt x="13861" y="395"/>
                  </a:lnTo>
                  <a:lnTo>
                    <a:pt x="10427" y="517"/>
                  </a:lnTo>
                  <a:lnTo>
                    <a:pt x="10427" y="2006"/>
                  </a:lnTo>
                  <a:cubicBezTo>
                    <a:pt x="10822" y="2158"/>
                    <a:pt x="11095" y="2493"/>
                    <a:pt x="11126" y="2918"/>
                  </a:cubicBezTo>
                  <a:cubicBezTo>
                    <a:pt x="11126" y="3496"/>
                    <a:pt x="10670" y="3982"/>
                    <a:pt x="10092" y="4043"/>
                  </a:cubicBezTo>
                  <a:cubicBezTo>
                    <a:pt x="9788" y="4043"/>
                    <a:pt x="9515" y="3921"/>
                    <a:pt x="9302" y="3709"/>
                  </a:cubicBezTo>
                  <a:cubicBezTo>
                    <a:pt x="8451" y="2827"/>
                    <a:pt x="9120" y="2280"/>
                    <a:pt x="9667" y="2006"/>
                  </a:cubicBezTo>
                  <a:lnTo>
                    <a:pt x="9667" y="517"/>
                  </a:lnTo>
                  <a:lnTo>
                    <a:pt x="6475" y="426"/>
                  </a:lnTo>
                  <a:lnTo>
                    <a:pt x="6202" y="2250"/>
                  </a:lnTo>
                  <a:cubicBezTo>
                    <a:pt x="6566" y="2432"/>
                    <a:pt x="7053" y="2493"/>
                    <a:pt x="7053" y="2918"/>
                  </a:cubicBezTo>
                  <a:cubicBezTo>
                    <a:pt x="7053" y="3631"/>
                    <a:pt x="6487" y="4035"/>
                    <a:pt x="5922" y="4035"/>
                  </a:cubicBezTo>
                  <a:cubicBezTo>
                    <a:pt x="5499" y="4035"/>
                    <a:pt x="5077" y="3808"/>
                    <a:pt x="4895" y="3313"/>
                  </a:cubicBezTo>
                  <a:cubicBezTo>
                    <a:pt x="4712" y="2766"/>
                    <a:pt x="4925" y="2189"/>
                    <a:pt x="5442" y="1946"/>
                  </a:cubicBezTo>
                  <a:lnTo>
                    <a:pt x="5411" y="426"/>
                  </a:lnTo>
                  <a:lnTo>
                    <a:pt x="2372" y="426"/>
                  </a:lnTo>
                  <a:lnTo>
                    <a:pt x="2372" y="1915"/>
                  </a:lnTo>
                  <a:cubicBezTo>
                    <a:pt x="2828" y="2158"/>
                    <a:pt x="3041" y="2705"/>
                    <a:pt x="2919" y="3192"/>
                  </a:cubicBezTo>
                  <a:cubicBezTo>
                    <a:pt x="2828" y="3587"/>
                    <a:pt x="2524" y="3891"/>
                    <a:pt x="2129" y="4012"/>
                  </a:cubicBezTo>
                  <a:cubicBezTo>
                    <a:pt x="2046" y="4030"/>
                    <a:pt x="1963" y="4039"/>
                    <a:pt x="1881" y="4039"/>
                  </a:cubicBezTo>
                  <a:cubicBezTo>
                    <a:pt x="1274" y="4039"/>
                    <a:pt x="730" y="3561"/>
                    <a:pt x="730" y="2918"/>
                  </a:cubicBezTo>
                  <a:cubicBezTo>
                    <a:pt x="730" y="2493"/>
                    <a:pt x="1156" y="2067"/>
                    <a:pt x="1521" y="1885"/>
                  </a:cubicBezTo>
                  <a:lnTo>
                    <a:pt x="1521" y="426"/>
                  </a:lnTo>
                  <a:lnTo>
                    <a:pt x="62" y="426"/>
                  </a:lnTo>
                  <a:lnTo>
                    <a:pt x="62" y="32159"/>
                  </a:lnTo>
                  <a:cubicBezTo>
                    <a:pt x="1" y="32675"/>
                    <a:pt x="31" y="33192"/>
                    <a:pt x="153" y="33709"/>
                  </a:cubicBezTo>
                  <a:cubicBezTo>
                    <a:pt x="305" y="34104"/>
                    <a:pt x="609" y="34013"/>
                    <a:pt x="882" y="34317"/>
                  </a:cubicBezTo>
                  <a:cubicBezTo>
                    <a:pt x="1104" y="34538"/>
                    <a:pt x="1364" y="34977"/>
                    <a:pt x="1681" y="34977"/>
                  </a:cubicBezTo>
                  <a:cubicBezTo>
                    <a:pt x="1756" y="34977"/>
                    <a:pt x="1834" y="34953"/>
                    <a:pt x="1916" y="34894"/>
                  </a:cubicBezTo>
                  <a:cubicBezTo>
                    <a:pt x="1946" y="34773"/>
                    <a:pt x="2007" y="34682"/>
                    <a:pt x="2068" y="34590"/>
                  </a:cubicBezTo>
                  <a:cubicBezTo>
                    <a:pt x="2106" y="34578"/>
                    <a:pt x="2143" y="34572"/>
                    <a:pt x="2178" y="34572"/>
                  </a:cubicBezTo>
                  <a:cubicBezTo>
                    <a:pt x="2310" y="34572"/>
                    <a:pt x="2415" y="34659"/>
                    <a:pt x="2463" y="34803"/>
                  </a:cubicBezTo>
                  <a:cubicBezTo>
                    <a:pt x="2535" y="34835"/>
                    <a:pt x="2613" y="34850"/>
                    <a:pt x="2692" y="34850"/>
                  </a:cubicBezTo>
                  <a:cubicBezTo>
                    <a:pt x="2914" y="34850"/>
                    <a:pt x="3141" y="34731"/>
                    <a:pt x="3253" y="34530"/>
                  </a:cubicBezTo>
                  <a:cubicBezTo>
                    <a:pt x="3436" y="34256"/>
                    <a:pt x="3740" y="34043"/>
                    <a:pt x="4074" y="34013"/>
                  </a:cubicBezTo>
                  <a:cubicBezTo>
                    <a:pt x="4256" y="34226"/>
                    <a:pt x="4439" y="34438"/>
                    <a:pt x="4621" y="34621"/>
                  </a:cubicBezTo>
                  <a:cubicBezTo>
                    <a:pt x="4706" y="34649"/>
                    <a:pt x="4790" y="34663"/>
                    <a:pt x="4874" y="34663"/>
                  </a:cubicBezTo>
                  <a:cubicBezTo>
                    <a:pt x="5061" y="34663"/>
                    <a:pt x="5244" y="34595"/>
                    <a:pt x="5411" y="34469"/>
                  </a:cubicBezTo>
                  <a:cubicBezTo>
                    <a:pt x="5660" y="34345"/>
                    <a:pt x="5773" y="34283"/>
                    <a:pt x="5910" y="34283"/>
                  </a:cubicBezTo>
                  <a:cubicBezTo>
                    <a:pt x="6007" y="34283"/>
                    <a:pt x="6116" y="34314"/>
                    <a:pt x="6293" y="34378"/>
                  </a:cubicBezTo>
                  <a:cubicBezTo>
                    <a:pt x="6341" y="34392"/>
                    <a:pt x="6383" y="34398"/>
                    <a:pt x="6420" y="34398"/>
                  </a:cubicBezTo>
                  <a:cubicBezTo>
                    <a:pt x="6621" y="34398"/>
                    <a:pt x="6701" y="34226"/>
                    <a:pt x="6931" y="34226"/>
                  </a:cubicBezTo>
                  <a:cubicBezTo>
                    <a:pt x="7174" y="34226"/>
                    <a:pt x="7235" y="34408"/>
                    <a:pt x="7448" y="34408"/>
                  </a:cubicBezTo>
                  <a:cubicBezTo>
                    <a:pt x="7566" y="34349"/>
                    <a:pt x="7683" y="34316"/>
                    <a:pt x="7801" y="34316"/>
                  </a:cubicBezTo>
                  <a:cubicBezTo>
                    <a:pt x="7866" y="34316"/>
                    <a:pt x="7930" y="34326"/>
                    <a:pt x="7995" y="34347"/>
                  </a:cubicBezTo>
                  <a:cubicBezTo>
                    <a:pt x="8086" y="34499"/>
                    <a:pt x="8208" y="34682"/>
                    <a:pt x="8269" y="34864"/>
                  </a:cubicBezTo>
                  <a:cubicBezTo>
                    <a:pt x="8398" y="35036"/>
                    <a:pt x="8588" y="35117"/>
                    <a:pt x="8796" y="35117"/>
                  </a:cubicBezTo>
                  <a:cubicBezTo>
                    <a:pt x="8882" y="35117"/>
                    <a:pt x="8970" y="35103"/>
                    <a:pt x="9059" y="35077"/>
                  </a:cubicBezTo>
                  <a:cubicBezTo>
                    <a:pt x="9910" y="34894"/>
                    <a:pt x="10731" y="34560"/>
                    <a:pt x="11612" y="34438"/>
                  </a:cubicBezTo>
                  <a:cubicBezTo>
                    <a:pt x="11765" y="34427"/>
                    <a:pt x="11932" y="34406"/>
                    <a:pt x="12093" y="34406"/>
                  </a:cubicBezTo>
                  <a:cubicBezTo>
                    <a:pt x="12347" y="34406"/>
                    <a:pt x="12588" y="34458"/>
                    <a:pt x="12737" y="34682"/>
                  </a:cubicBezTo>
                  <a:cubicBezTo>
                    <a:pt x="12980" y="35046"/>
                    <a:pt x="12919" y="35502"/>
                    <a:pt x="13466" y="35624"/>
                  </a:cubicBezTo>
                  <a:cubicBezTo>
                    <a:pt x="13512" y="35627"/>
                    <a:pt x="13557" y="35628"/>
                    <a:pt x="13603" y="35628"/>
                  </a:cubicBezTo>
                  <a:cubicBezTo>
                    <a:pt x="14012" y="35628"/>
                    <a:pt x="14412" y="35505"/>
                    <a:pt x="14712" y="35259"/>
                  </a:cubicBezTo>
                  <a:cubicBezTo>
                    <a:pt x="14864" y="35107"/>
                    <a:pt x="15016" y="35016"/>
                    <a:pt x="15229" y="34986"/>
                  </a:cubicBezTo>
                  <a:cubicBezTo>
                    <a:pt x="15320" y="35016"/>
                    <a:pt x="15412" y="35077"/>
                    <a:pt x="15472" y="35138"/>
                  </a:cubicBezTo>
                  <a:cubicBezTo>
                    <a:pt x="15488" y="35139"/>
                    <a:pt x="15504" y="35140"/>
                    <a:pt x="15520" y="35140"/>
                  </a:cubicBezTo>
                  <a:cubicBezTo>
                    <a:pt x="15833" y="35140"/>
                    <a:pt x="16095" y="34863"/>
                    <a:pt x="16384" y="34834"/>
                  </a:cubicBezTo>
                  <a:cubicBezTo>
                    <a:pt x="16810" y="34803"/>
                    <a:pt x="17235" y="34682"/>
                    <a:pt x="17600" y="34438"/>
                  </a:cubicBezTo>
                  <a:cubicBezTo>
                    <a:pt x="17813" y="34286"/>
                    <a:pt x="18056" y="34195"/>
                    <a:pt x="18330" y="34165"/>
                  </a:cubicBezTo>
                  <a:cubicBezTo>
                    <a:pt x="18725" y="34226"/>
                    <a:pt x="19120" y="34286"/>
                    <a:pt x="19515" y="34438"/>
                  </a:cubicBezTo>
                  <a:cubicBezTo>
                    <a:pt x="19728" y="34499"/>
                    <a:pt x="19971" y="34469"/>
                    <a:pt x="20214" y="34530"/>
                  </a:cubicBezTo>
                  <a:cubicBezTo>
                    <a:pt x="20427" y="34590"/>
                    <a:pt x="20609" y="34651"/>
                    <a:pt x="20822" y="34651"/>
                  </a:cubicBezTo>
                  <a:cubicBezTo>
                    <a:pt x="21187" y="34682"/>
                    <a:pt x="21096" y="34864"/>
                    <a:pt x="21308" y="35107"/>
                  </a:cubicBezTo>
                  <a:cubicBezTo>
                    <a:pt x="21369" y="35168"/>
                    <a:pt x="21430" y="35229"/>
                    <a:pt x="21491" y="35290"/>
                  </a:cubicBezTo>
                  <a:cubicBezTo>
                    <a:pt x="21552" y="35350"/>
                    <a:pt x="21612" y="35533"/>
                    <a:pt x="21673" y="35593"/>
                  </a:cubicBezTo>
                  <a:cubicBezTo>
                    <a:pt x="21764" y="35624"/>
                    <a:pt x="21886" y="35685"/>
                    <a:pt x="22007" y="35685"/>
                  </a:cubicBezTo>
                  <a:cubicBezTo>
                    <a:pt x="22220" y="35776"/>
                    <a:pt x="22433" y="35928"/>
                    <a:pt x="22615" y="36080"/>
                  </a:cubicBezTo>
                  <a:cubicBezTo>
                    <a:pt x="22828" y="36201"/>
                    <a:pt x="23071" y="36353"/>
                    <a:pt x="23314" y="36445"/>
                  </a:cubicBezTo>
                  <a:cubicBezTo>
                    <a:pt x="23618" y="36597"/>
                    <a:pt x="23953" y="36627"/>
                    <a:pt x="24257" y="36779"/>
                  </a:cubicBezTo>
                  <a:cubicBezTo>
                    <a:pt x="24378" y="36809"/>
                    <a:pt x="24470" y="36900"/>
                    <a:pt x="24530" y="37022"/>
                  </a:cubicBezTo>
                  <a:cubicBezTo>
                    <a:pt x="24591" y="37144"/>
                    <a:pt x="24561" y="37265"/>
                    <a:pt x="24652" y="37387"/>
                  </a:cubicBezTo>
                  <a:cubicBezTo>
                    <a:pt x="24713" y="37478"/>
                    <a:pt x="24804" y="37478"/>
                    <a:pt x="24865" y="37539"/>
                  </a:cubicBezTo>
                  <a:cubicBezTo>
                    <a:pt x="25047" y="37752"/>
                    <a:pt x="24895" y="37964"/>
                    <a:pt x="24986" y="38238"/>
                  </a:cubicBezTo>
                  <a:cubicBezTo>
                    <a:pt x="25199" y="38238"/>
                    <a:pt x="25199" y="37995"/>
                    <a:pt x="25321" y="37843"/>
                  </a:cubicBezTo>
                  <a:cubicBezTo>
                    <a:pt x="25442" y="37691"/>
                    <a:pt x="25625" y="37691"/>
                    <a:pt x="25746" y="37569"/>
                  </a:cubicBezTo>
                  <a:cubicBezTo>
                    <a:pt x="26020" y="37326"/>
                    <a:pt x="26232" y="37052"/>
                    <a:pt x="26476" y="36809"/>
                  </a:cubicBezTo>
                  <a:cubicBezTo>
                    <a:pt x="26749" y="36597"/>
                    <a:pt x="27053" y="36384"/>
                    <a:pt x="27357" y="36232"/>
                  </a:cubicBezTo>
                  <a:cubicBezTo>
                    <a:pt x="27904" y="35867"/>
                    <a:pt x="28391" y="35441"/>
                    <a:pt x="28877" y="34986"/>
                  </a:cubicBezTo>
                  <a:cubicBezTo>
                    <a:pt x="28968" y="34925"/>
                    <a:pt x="29029" y="34834"/>
                    <a:pt x="29090" y="34773"/>
                  </a:cubicBezTo>
                  <a:cubicBezTo>
                    <a:pt x="29181" y="34651"/>
                    <a:pt x="29090" y="34530"/>
                    <a:pt x="29272" y="34438"/>
                  </a:cubicBezTo>
                  <a:cubicBezTo>
                    <a:pt x="29288" y="34430"/>
                    <a:pt x="29302" y="34427"/>
                    <a:pt x="29315" y="34427"/>
                  </a:cubicBezTo>
                  <a:cubicBezTo>
                    <a:pt x="29349" y="34427"/>
                    <a:pt x="29371" y="34455"/>
                    <a:pt x="29394" y="34499"/>
                  </a:cubicBezTo>
                  <a:cubicBezTo>
                    <a:pt x="29667" y="34317"/>
                    <a:pt x="29758" y="33983"/>
                    <a:pt x="29971" y="33739"/>
                  </a:cubicBezTo>
                  <a:cubicBezTo>
                    <a:pt x="30093" y="33587"/>
                    <a:pt x="30146" y="33542"/>
                    <a:pt x="30210" y="33542"/>
                  </a:cubicBezTo>
                  <a:cubicBezTo>
                    <a:pt x="30275" y="33542"/>
                    <a:pt x="30351" y="33587"/>
                    <a:pt x="30518" y="33618"/>
                  </a:cubicBezTo>
                  <a:cubicBezTo>
                    <a:pt x="30576" y="33629"/>
                    <a:pt x="30631" y="33635"/>
                    <a:pt x="30683" y="33635"/>
                  </a:cubicBezTo>
                  <a:cubicBezTo>
                    <a:pt x="31317" y="33635"/>
                    <a:pt x="31565" y="32842"/>
                    <a:pt x="32099" y="32645"/>
                  </a:cubicBezTo>
                  <a:cubicBezTo>
                    <a:pt x="32164" y="32623"/>
                    <a:pt x="32219" y="32614"/>
                    <a:pt x="32268" y="32614"/>
                  </a:cubicBezTo>
                  <a:cubicBezTo>
                    <a:pt x="32423" y="32614"/>
                    <a:pt x="32514" y="32712"/>
                    <a:pt x="32676" y="32827"/>
                  </a:cubicBezTo>
                  <a:cubicBezTo>
                    <a:pt x="32768" y="32919"/>
                    <a:pt x="32821" y="32964"/>
                    <a:pt x="32889" y="32964"/>
                  </a:cubicBezTo>
                  <a:cubicBezTo>
                    <a:pt x="32958" y="32964"/>
                    <a:pt x="33041" y="32919"/>
                    <a:pt x="33193" y="32827"/>
                  </a:cubicBezTo>
                  <a:cubicBezTo>
                    <a:pt x="33467" y="32645"/>
                    <a:pt x="33710" y="32432"/>
                    <a:pt x="34014" y="32250"/>
                  </a:cubicBezTo>
                  <a:cubicBezTo>
                    <a:pt x="34103" y="32201"/>
                    <a:pt x="34179" y="32180"/>
                    <a:pt x="34250" y="32180"/>
                  </a:cubicBezTo>
                  <a:cubicBezTo>
                    <a:pt x="34399" y="32180"/>
                    <a:pt x="34528" y="32269"/>
                    <a:pt x="34713" y="32372"/>
                  </a:cubicBezTo>
                  <a:cubicBezTo>
                    <a:pt x="34926" y="32524"/>
                    <a:pt x="35169" y="32615"/>
                    <a:pt x="35412" y="32706"/>
                  </a:cubicBezTo>
                  <a:cubicBezTo>
                    <a:pt x="35477" y="32714"/>
                    <a:pt x="35544" y="32718"/>
                    <a:pt x="35612" y="32718"/>
                  </a:cubicBezTo>
                  <a:cubicBezTo>
                    <a:pt x="35797" y="32718"/>
                    <a:pt x="35986" y="32690"/>
                    <a:pt x="36141" y="32645"/>
                  </a:cubicBezTo>
                  <a:cubicBezTo>
                    <a:pt x="36195" y="32624"/>
                    <a:pt x="36253" y="32613"/>
                    <a:pt x="36310" y="32613"/>
                  </a:cubicBezTo>
                  <a:cubicBezTo>
                    <a:pt x="36415" y="32613"/>
                    <a:pt x="36519" y="32647"/>
                    <a:pt x="36597" y="32706"/>
                  </a:cubicBezTo>
                  <a:cubicBezTo>
                    <a:pt x="36682" y="32748"/>
                    <a:pt x="36780" y="32771"/>
                    <a:pt x="36878" y="32771"/>
                  </a:cubicBezTo>
                  <a:cubicBezTo>
                    <a:pt x="36992" y="32771"/>
                    <a:pt x="37108" y="32741"/>
                    <a:pt x="37205" y="32675"/>
                  </a:cubicBezTo>
                  <a:cubicBezTo>
                    <a:pt x="37378" y="32618"/>
                    <a:pt x="37633" y="32369"/>
                    <a:pt x="37814" y="32369"/>
                  </a:cubicBezTo>
                  <a:cubicBezTo>
                    <a:pt x="37824" y="32369"/>
                    <a:pt x="37834" y="32370"/>
                    <a:pt x="37844" y="32372"/>
                  </a:cubicBezTo>
                  <a:cubicBezTo>
                    <a:pt x="38056" y="32402"/>
                    <a:pt x="38087" y="32675"/>
                    <a:pt x="38208" y="32858"/>
                  </a:cubicBezTo>
                  <a:cubicBezTo>
                    <a:pt x="38316" y="33015"/>
                    <a:pt x="38399" y="33071"/>
                    <a:pt x="38471" y="33071"/>
                  </a:cubicBezTo>
                  <a:cubicBezTo>
                    <a:pt x="38651" y="33071"/>
                    <a:pt x="38769" y="32729"/>
                    <a:pt x="39048" y="32729"/>
                  </a:cubicBezTo>
                  <a:cubicBezTo>
                    <a:pt x="39071" y="32729"/>
                    <a:pt x="39095" y="32731"/>
                    <a:pt x="39120" y="32736"/>
                  </a:cubicBezTo>
                  <a:cubicBezTo>
                    <a:pt x="39211" y="32858"/>
                    <a:pt x="39181" y="33071"/>
                    <a:pt x="39363" y="33071"/>
                  </a:cubicBezTo>
                  <a:cubicBezTo>
                    <a:pt x="39455" y="33071"/>
                    <a:pt x="39607" y="32919"/>
                    <a:pt x="39698" y="32858"/>
                  </a:cubicBezTo>
                  <a:cubicBezTo>
                    <a:pt x="39743" y="32843"/>
                    <a:pt x="39789" y="32843"/>
                    <a:pt x="39835" y="32843"/>
                  </a:cubicBezTo>
                  <a:cubicBezTo>
                    <a:pt x="39880" y="32843"/>
                    <a:pt x="39926" y="32843"/>
                    <a:pt x="39971" y="32827"/>
                  </a:cubicBezTo>
                  <a:cubicBezTo>
                    <a:pt x="40123" y="32767"/>
                    <a:pt x="40245" y="32615"/>
                    <a:pt x="40427" y="32554"/>
                  </a:cubicBezTo>
                  <a:cubicBezTo>
                    <a:pt x="40610" y="32493"/>
                    <a:pt x="40800" y="32463"/>
                    <a:pt x="40990" y="32463"/>
                  </a:cubicBezTo>
                  <a:cubicBezTo>
                    <a:pt x="41180" y="32463"/>
                    <a:pt x="41370" y="32493"/>
                    <a:pt x="41552" y="32554"/>
                  </a:cubicBezTo>
                  <a:cubicBezTo>
                    <a:pt x="41947" y="32645"/>
                    <a:pt x="42373" y="32706"/>
                    <a:pt x="42768" y="32706"/>
                  </a:cubicBezTo>
                  <a:cubicBezTo>
                    <a:pt x="43284" y="32736"/>
                    <a:pt x="43345" y="33010"/>
                    <a:pt x="43740" y="33283"/>
                  </a:cubicBezTo>
                  <a:cubicBezTo>
                    <a:pt x="43887" y="33393"/>
                    <a:pt x="44019" y="33435"/>
                    <a:pt x="44148" y="33435"/>
                  </a:cubicBezTo>
                  <a:cubicBezTo>
                    <a:pt x="44340" y="33435"/>
                    <a:pt x="44525" y="33344"/>
                    <a:pt x="44743" y="33253"/>
                  </a:cubicBezTo>
                  <a:cubicBezTo>
                    <a:pt x="44835" y="33223"/>
                    <a:pt x="44926" y="33223"/>
                    <a:pt x="45017" y="33223"/>
                  </a:cubicBezTo>
                  <a:cubicBezTo>
                    <a:pt x="45108" y="33223"/>
                    <a:pt x="45199" y="33223"/>
                    <a:pt x="45291" y="33192"/>
                  </a:cubicBezTo>
                  <a:cubicBezTo>
                    <a:pt x="45443" y="33131"/>
                    <a:pt x="45473" y="32979"/>
                    <a:pt x="45534" y="32797"/>
                  </a:cubicBezTo>
                  <a:cubicBezTo>
                    <a:pt x="45746" y="32311"/>
                    <a:pt x="45898" y="31976"/>
                    <a:pt x="46446" y="31764"/>
                  </a:cubicBezTo>
                  <a:cubicBezTo>
                    <a:pt x="46592" y="31698"/>
                    <a:pt x="46756" y="31668"/>
                    <a:pt x="46924" y="31668"/>
                  </a:cubicBezTo>
                  <a:cubicBezTo>
                    <a:pt x="47069" y="31668"/>
                    <a:pt x="47216" y="31691"/>
                    <a:pt x="47357" y="31733"/>
                  </a:cubicBezTo>
                  <a:cubicBezTo>
                    <a:pt x="47449" y="31741"/>
                    <a:pt x="47542" y="31745"/>
                    <a:pt x="47636" y="31745"/>
                  </a:cubicBezTo>
                  <a:cubicBezTo>
                    <a:pt x="47918" y="31745"/>
                    <a:pt x="48209" y="31710"/>
                    <a:pt x="48482" y="31642"/>
                  </a:cubicBezTo>
                  <a:cubicBezTo>
                    <a:pt x="48514" y="31638"/>
                    <a:pt x="48545" y="31636"/>
                    <a:pt x="48575" y="31636"/>
                  </a:cubicBezTo>
                  <a:cubicBezTo>
                    <a:pt x="49001" y="31636"/>
                    <a:pt x="49240" y="32017"/>
                    <a:pt x="49637" y="32159"/>
                  </a:cubicBezTo>
                  <a:cubicBezTo>
                    <a:pt x="49756" y="32198"/>
                    <a:pt x="49873" y="32211"/>
                    <a:pt x="49986" y="32211"/>
                  </a:cubicBezTo>
                  <a:cubicBezTo>
                    <a:pt x="50172" y="32211"/>
                    <a:pt x="50351" y="32178"/>
                    <a:pt x="50525" y="32178"/>
                  </a:cubicBezTo>
                  <a:cubicBezTo>
                    <a:pt x="50732" y="32178"/>
                    <a:pt x="50932" y="32225"/>
                    <a:pt x="51127" y="32432"/>
                  </a:cubicBezTo>
                  <a:cubicBezTo>
                    <a:pt x="51248" y="32584"/>
                    <a:pt x="51339" y="32888"/>
                    <a:pt x="51582" y="32919"/>
                  </a:cubicBezTo>
                  <a:cubicBezTo>
                    <a:pt x="51811" y="32919"/>
                    <a:pt x="51932" y="32703"/>
                    <a:pt x="52149" y="32703"/>
                  </a:cubicBezTo>
                  <a:cubicBezTo>
                    <a:pt x="52162" y="32703"/>
                    <a:pt x="52176" y="32704"/>
                    <a:pt x="52190" y="32706"/>
                  </a:cubicBezTo>
                  <a:cubicBezTo>
                    <a:pt x="52586" y="32767"/>
                    <a:pt x="52373" y="33466"/>
                    <a:pt x="52434" y="33739"/>
                  </a:cubicBezTo>
                  <a:cubicBezTo>
                    <a:pt x="52586" y="33618"/>
                    <a:pt x="52646" y="33435"/>
                    <a:pt x="52859" y="33435"/>
                  </a:cubicBezTo>
                  <a:cubicBezTo>
                    <a:pt x="52859" y="33435"/>
                    <a:pt x="53193" y="33527"/>
                    <a:pt x="53224" y="33527"/>
                  </a:cubicBezTo>
                  <a:cubicBezTo>
                    <a:pt x="53589" y="33557"/>
                    <a:pt x="53984" y="33679"/>
                    <a:pt x="54288" y="33891"/>
                  </a:cubicBezTo>
                  <a:cubicBezTo>
                    <a:pt x="54382" y="33957"/>
                    <a:pt x="54450" y="33979"/>
                    <a:pt x="54509" y="33979"/>
                  </a:cubicBezTo>
                  <a:cubicBezTo>
                    <a:pt x="54628" y="33979"/>
                    <a:pt x="54710" y="33889"/>
                    <a:pt x="54899" y="33889"/>
                  </a:cubicBezTo>
                  <a:cubicBezTo>
                    <a:pt x="54917" y="33889"/>
                    <a:pt x="54936" y="33889"/>
                    <a:pt x="54956" y="33891"/>
                  </a:cubicBezTo>
                  <a:cubicBezTo>
                    <a:pt x="55048" y="33891"/>
                    <a:pt x="55078" y="34013"/>
                    <a:pt x="55200" y="34013"/>
                  </a:cubicBezTo>
                  <a:cubicBezTo>
                    <a:pt x="55219" y="34017"/>
                    <a:pt x="55239" y="34019"/>
                    <a:pt x="55258" y="34019"/>
                  </a:cubicBezTo>
                  <a:cubicBezTo>
                    <a:pt x="55389" y="34019"/>
                    <a:pt x="55507" y="33932"/>
                    <a:pt x="55534" y="33800"/>
                  </a:cubicBezTo>
                  <a:cubicBezTo>
                    <a:pt x="55777" y="33861"/>
                    <a:pt x="55807" y="34104"/>
                    <a:pt x="56081" y="34134"/>
                  </a:cubicBezTo>
                  <a:cubicBezTo>
                    <a:pt x="56248" y="34150"/>
                    <a:pt x="56408" y="34157"/>
                    <a:pt x="56567" y="34157"/>
                  </a:cubicBezTo>
                  <a:cubicBezTo>
                    <a:pt x="56727" y="34157"/>
                    <a:pt x="56887" y="34150"/>
                    <a:pt x="57054" y="34134"/>
                  </a:cubicBezTo>
                  <a:cubicBezTo>
                    <a:pt x="57081" y="34129"/>
                    <a:pt x="57108" y="34127"/>
                    <a:pt x="57137" y="34127"/>
                  </a:cubicBezTo>
                  <a:cubicBezTo>
                    <a:pt x="57268" y="34127"/>
                    <a:pt x="57410" y="34181"/>
                    <a:pt x="57510" y="34256"/>
                  </a:cubicBezTo>
                  <a:cubicBezTo>
                    <a:pt x="57729" y="34396"/>
                    <a:pt x="57792" y="34470"/>
                    <a:pt x="57938" y="34470"/>
                  </a:cubicBezTo>
                  <a:cubicBezTo>
                    <a:pt x="58014" y="34470"/>
                    <a:pt x="58113" y="34450"/>
                    <a:pt x="58270" y="34408"/>
                  </a:cubicBezTo>
                  <a:cubicBezTo>
                    <a:pt x="58477" y="34370"/>
                    <a:pt x="58779" y="34180"/>
                    <a:pt x="58985" y="34180"/>
                  </a:cubicBezTo>
                  <a:cubicBezTo>
                    <a:pt x="59110" y="34180"/>
                    <a:pt x="59200" y="34250"/>
                    <a:pt x="59212" y="34469"/>
                  </a:cubicBezTo>
                  <a:cubicBezTo>
                    <a:pt x="59425" y="34408"/>
                    <a:pt x="59455" y="34104"/>
                    <a:pt x="59668" y="34013"/>
                  </a:cubicBezTo>
                  <a:cubicBezTo>
                    <a:pt x="59744" y="33998"/>
                    <a:pt x="59827" y="33990"/>
                    <a:pt x="59911" y="33990"/>
                  </a:cubicBezTo>
                  <a:cubicBezTo>
                    <a:pt x="59994" y="33990"/>
                    <a:pt x="60078" y="33998"/>
                    <a:pt x="60154" y="34013"/>
                  </a:cubicBezTo>
                  <a:cubicBezTo>
                    <a:pt x="60336" y="34013"/>
                    <a:pt x="60532" y="33999"/>
                    <a:pt x="60724" y="33999"/>
                  </a:cubicBezTo>
                  <a:cubicBezTo>
                    <a:pt x="60819" y="33999"/>
                    <a:pt x="60914" y="34003"/>
                    <a:pt x="61005" y="34013"/>
                  </a:cubicBezTo>
                  <a:cubicBezTo>
                    <a:pt x="61461" y="34043"/>
                    <a:pt x="61917" y="34256"/>
                    <a:pt x="62434" y="34256"/>
                  </a:cubicBezTo>
                  <a:cubicBezTo>
                    <a:pt x="62616" y="34256"/>
                    <a:pt x="62798" y="34286"/>
                    <a:pt x="62981" y="34347"/>
                  </a:cubicBezTo>
                  <a:cubicBezTo>
                    <a:pt x="63015" y="34271"/>
                    <a:pt x="63058" y="34242"/>
                    <a:pt x="63106" y="34242"/>
                  </a:cubicBezTo>
                  <a:cubicBezTo>
                    <a:pt x="63229" y="34242"/>
                    <a:pt x="63380" y="34434"/>
                    <a:pt x="63467" y="34499"/>
                  </a:cubicBezTo>
                  <a:cubicBezTo>
                    <a:pt x="63771" y="34682"/>
                    <a:pt x="64136" y="34590"/>
                    <a:pt x="64440" y="34773"/>
                  </a:cubicBezTo>
                  <a:cubicBezTo>
                    <a:pt x="64622" y="34894"/>
                    <a:pt x="64744" y="35046"/>
                    <a:pt x="64896" y="35168"/>
                  </a:cubicBezTo>
                  <a:cubicBezTo>
                    <a:pt x="65139" y="35290"/>
                    <a:pt x="65382" y="35350"/>
                    <a:pt x="65625" y="35381"/>
                  </a:cubicBezTo>
                  <a:cubicBezTo>
                    <a:pt x="66051" y="35502"/>
                    <a:pt x="66172" y="35745"/>
                    <a:pt x="66537" y="35958"/>
                  </a:cubicBezTo>
                  <a:cubicBezTo>
                    <a:pt x="66782" y="36098"/>
                    <a:pt x="67054" y="36122"/>
                    <a:pt x="67325" y="36122"/>
                  </a:cubicBezTo>
                  <a:cubicBezTo>
                    <a:pt x="67463" y="36122"/>
                    <a:pt x="67601" y="36116"/>
                    <a:pt x="67736" y="36116"/>
                  </a:cubicBezTo>
                  <a:cubicBezTo>
                    <a:pt x="68025" y="36116"/>
                    <a:pt x="68296" y="36144"/>
                    <a:pt x="68513" y="36323"/>
                  </a:cubicBezTo>
                  <a:cubicBezTo>
                    <a:pt x="68574" y="36414"/>
                    <a:pt x="68574" y="36475"/>
                    <a:pt x="68695" y="36505"/>
                  </a:cubicBezTo>
                  <a:cubicBezTo>
                    <a:pt x="68709" y="36510"/>
                    <a:pt x="68724" y="36512"/>
                    <a:pt x="68740" y="36512"/>
                  </a:cubicBezTo>
                  <a:cubicBezTo>
                    <a:pt x="68803" y="36512"/>
                    <a:pt x="68883" y="36484"/>
                    <a:pt x="68960" y="36484"/>
                  </a:cubicBezTo>
                  <a:cubicBezTo>
                    <a:pt x="68994" y="36484"/>
                    <a:pt x="69028" y="36489"/>
                    <a:pt x="69060" y="36505"/>
                  </a:cubicBezTo>
                  <a:cubicBezTo>
                    <a:pt x="69212" y="36597"/>
                    <a:pt x="69212" y="36749"/>
                    <a:pt x="69273" y="36870"/>
                  </a:cubicBezTo>
                  <a:cubicBezTo>
                    <a:pt x="69425" y="36992"/>
                    <a:pt x="69577" y="37052"/>
                    <a:pt x="69759" y="37083"/>
                  </a:cubicBezTo>
                  <a:cubicBezTo>
                    <a:pt x="70002" y="37113"/>
                    <a:pt x="70245" y="37144"/>
                    <a:pt x="70489" y="37204"/>
                  </a:cubicBezTo>
                  <a:cubicBezTo>
                    <a:pt x="70701" y="37296"/>
                    <a:pt x="70884" y="37387"/>
                    <a:pt x="71066" y="37539"/>
                  </a:cubicBezTo>
                  <a:cubicBezTo>
                    <a:pt x="71583" y="37873"/>
                    <a:pt x="72343" y="37782"/>
                    <a:pt x="72920" y="37964"/>
                  </a:cubicBezTo>
                  <a:cubicBezTo>
                    <a:pt x="73498" y="38207"/>
                    <a:pt x="74075" y="38481"/>
                    <a:pt x="74592" y="38815"/>
                  </a:cubicBezTo>
                  <a:cubicBezTo>
                    <a:pt x="75048" y="39028"/>
                    <a:pt x="75565" y="39119"/>
                    <a:pt x="75960" y="39454"/>
                  </a:cubicBezTo>
                  <a:cubicBezTo>
                    <a:pt x="76051" y="39545"/>
                    <a:pt x="76173" y="39788"/>
                    <a:pt x="76294" y="39788"/>
                  </a:cubicBezTo>
                  <a:cubicBezTo>
                    <a:pt x="76416" y="39788"/>
                    <a:pt x="76720" y="39545"/>
                    <a:pt x="76781" y="39423"/>
                  </a:cubicBezTo>
                  <a:cubicBezTo>
                    <a:pt x="77024" y="39180"/>
                    <a:pt x="77206" y="38846"/>
                    <a:pt x="77480" y="38603"/>
                  </a:cubicBezTo>
                  <a:cubicBezTo>
                    <a:pt x="77662" y="38420"/>
                    <a:pt x="77905" y="38390"/>
                    <a:pt x="78088" y="38268"/>
                  </a:cubicBezTo>
                  <a:cubicBezTo>
                    <a:pt x="78300" y="38086"/>
                    <a:pt x="78422" y="37843"/>
                    <a:pt x="78483" y="37569"/>
                  </a:cubicBezTo>
                  <a:cubicBezTo>
                    <a:pt x="78544" y="37610"/>
                    <a:pt x="78603" y="37628"/>
                    <a:pt x="78659" y="37628"/>
                  </a:cubicBezTo>
                  <a:cubicBezTo>
                    <a:pt x="78939" y="37628"/>
                    <a:pt x="79167" y="37194"/>
                    <a:pt x="79395" y="36992"/>
                  </a:cubicBezTo>
                  <a:cubicBezTo>
                    <a:pt x="79729" y="36688"/>
                    <a:pt x="80154" y="36445"/>
                    <a:pt x="80610" y="36384"/>
                  </a:cubicBezTo>
                  <a:cubicBezTo>
                    <a:pt x="80884" y="36353"/>
                    <a:pt x="81157" y="36293"/>
                    <a:pt x="81431" y="36201"/>
                  </a:cubicBezTo>
                  <a:cubicBezTo>
                    <a:pt x="81735" y="36019"/>
                    <a:pt x="82009" y="35837"/>
                    <a:pt x="82252" y="35593"/>
                  </a:cubicBezTo>
                  <a:cubicBezTo>
                    <a:pt x="82434" y="35441"/>
                    <a:pt x="82647" y="35350"/>
                    <a:pt x="82860" y="35290"/>
                  </a:cubicBezTo>
                  <a:cubicBezTo>
                    <a:pt x="83346" y="35107"/>
                    <a:pt x="83741" y="34742"/>
                    <a:pt x="84258" y="34590"/>
                  </a:cubicBezTo>
                  <a:cubicBezTo>
                    <a:pt x="84714" y="34469"/>
                    <a:pt x="85139" y="34499"/>
                    <a:pt x="85565" y="34347"/>
                  </a:cubicBezTo>
                  <a:cubicBezTo>
                    <a:pt x="85686" y="34317"/>
                    <a:pt x="85808" y="34256"/>
                    <a:pt x="85930" y="34195"/>
                  </a:cubicBezTo>
                  <a:cubicBezTo>
                    <a:pt x="86021" y="34134"/>
                    <a:pt x="86112" y="34074"/>
                    <a:pt x="86203" y="34013"/>
                  </a:cubicBezTo>
                  <a:cubicBezTo>
                    <a:pt x="86218" y="34011"/>
                    <a:pt x="86231" y="34011"/>
                    <a:pt x="86243" y="34011"/>
                  </a:cubicBezTo>
                  <a:cubicBezTo>
                    <a:pt x="86491" y="34011"/>
                    <a:pt x="86338" y="34289"/>
                    <a:pt x="86598" y="34347"/>
                  </a:cubicBezTo>
                  <a:cubicBezTo>
                    <a:pt x="86811" y="34165"/>
                    <a:pt x="86993" y="33983"/>
                    <a:pt x="87176" y="33770"/>
                  </a:cubicBezTo>
                  <a:cubicBezTo>
                    <a:pt x="87297" y="33527"/>
                    <a:pt x="87297" y="33192"/>
                    <a:pt x="87480" y="32979"/>
                  </a:cubicBezTo>
                  <a:cubicBezTo>
                    <a:pt x="87358" y="31916"/>
                    <a:pt x="87449" y="30730"/>
                    <a:pt x="87449" y="29575"/>
                  </a:cubicBezTo>
                  <a:lnTo>
                    <a:pt x="87449" y="4043"/>
                  </a:lnTo>
                  <a:cubicBezTo>
                    <a:pt x="87358" y="4012"/>
                    <a:pt x="87267" y="4012"/>
                    <a:pt x="87206" y="4012"/>
                  </a:cubicBezTo>
                  <a:cubicBezTo>
                    <a:pt x="86811" y="3891"/>
                    <a:pt x="86507" y="3587"/>
                    <a:pt x="86416" y="3192"/>
                  </a:cubicBezTo>
                  <a:cubicBezTo>
                    <a:pt x="86294" y="2675"/>
                    <a:pt x="86993" y="2219"/>
                    <a:pt x="87449" y="1976"/>
                  </a:cubicBezTo>
                  <a:lnTo>
                    <a:pt x="87449" y="1763"/>
                  </a:lnTo>
                  <a:lnTo>
                    <a:pt x="86993" y="426"/>
                  </a:lnTo>
                  <a:lnTo>
                    <a:pt x="83285" y="547"/>
                  </a:lnTo>
                  <a:lnTo>
                    <a:pt x="83680" y="2401"/>
                  </a:lnTo>
                  <a:cubicBezTo>
                    <a:pt x="84045" y="2584"/>
                    <a:pt x="84531" y="2493"/>
                    <a:pt x="84531" y="2918"/>
                  </a:cubicBezTo>
                  <a:cubicBezTo>
                    <a:pt x="84531" y="3551"/>
                    <a:pt x="84014" y="4048"/>
                    <a:pt x="83392" y="4048"/>
                  </a:cubicBezTo>
                  <a:cubicBezTo>
                    <a:pt x="83357" y="4048"/>
                    <a:pt x="83321" y="4046"/>
                    <a:pt x="83285" y="4043"/>
                  </a:cubicBezTo>
                  <a:cubicBezTo>
                    <a:pt x="82829" y="3952"/>
                    <a:pt x="82465" y="3617"/>
                    <a:pt x="82343" y="3161"/>
                  </a:cubicBezTo>
                  <a:cubicBezTo>
                    <a:pt x="82161" y="2432"/>
                    <a:pt x="82799" y="2675"/>
                    <a:pt x="83224" y="2462"/>
                  </a:cubicBezTo>
                  <a:lnTo>
                    <a:pt x="82951" y="517"/>
                  </a:lnTo>
                  <a:lnTo>
                    <a:pt x="79881" y="426"/>
                  </a:lnTo>
                  <a:lnTo>
                    <a:pt x="79881" y="1915"/>
                  </a:lnTo>
                  <a:cubicBezTo>
                    <a:pt x="80945" y="2462"/>
                    <a:pt x="80550" y="4073"/>
                    <a:pt x="79334" y="4073"/>
                  </a:cubicBezTo>
                  <a:cubicBezTo>
                    <a:pt x="78148" y="4073"/>
                    <a:pt x="77753" y="2462"/>
                    <a:pt x="78817" y="1915"/>
                  </a:cubicBezTo>
                  <a:lnTo>
                    <a:pt x="78817" y="426"/>
                  </a:lnTo>
                  <a:lnTo>
                    <a:pt x="75352" y="426"/>
                  </a:lnTo>
                  <a:lnTo>
                    <a:pt x="75777" y="1915"/>
                  </a:lnTo>
                  <a:cubicBezTo>
                    <a:pt x="76264" y="2158"/>
                    <a:pt x="76477" y="2705"/>
                    <a:pt x="76355" y="3192"/>
                  </a:cubicBezTo>
                  <a:cubicBezTo>
                    <a:pt x="76264" y="3587"/>
                    <a:pt x="75960" y="3891"/>
                    <a:pt x="75565" y="4012"/>
                  </a:cubicBezTo>
                  <a:cubicBezTo>
                    <a:pt x="75482" y="4030"/>
                    <a:pt x="75400" y="4039"/>
                    <a:pt x="75319" y="4039"/>
                  </a:cubicBezTo>
                  <a:cubicBezTo>
                    <a:pt x="74716" y="4039"/>
                    <a:pt x="74193" y="3561"/>
                    <a:pt x="74166" y="2918"/>
                  </a:cubicBezTo>
                  <a:cubicBezTo>
                    <a:pt x="74166" y="2493"/>
                    <a:pt x="75078" y="2128"/>
                    <a:pt x="75413" y="1915"/>
                  </a:cubicBezTo>
                  <a:lnTo>
                    <a:pt x="74774" y="426"/>
                  </a:lnTo>
                  <a:lnTo>
                    <a:pt x="71431" y="426"/>
                  </a:lnTo>
                  <a:lnTo>
                    <a:pt x="71613" y="1854"/>
                  </a:lnTo>
                  <a:cubicBezTo>
                    <a:pt x="72008" y="2067"/>
                    <a:pt x="72282" y="2462"/>
                    <a:pt x="72343" y="2918"/>
                  </a:cubicBezTo>
                  <a:cubicBezTo>
                    <a:pt x="72221" y="3541"/>
                    <a:pt x="71712" y="3853"/>
                    <a:pt x="71207" y="3853"/>
                  </a:cubicBezTo>
                  <a:cubicBezTo>
                    <a:pt x="70701" y="3853"/>
                    <a:pt x="70200" y="3541"/>
                    <a:pt x="70093" y="2918"/>
                  </a:cubicBezTo>
                  <a:cubicBezTo>
                    <a:pt x="70093" y="2493"/>
                    <a:pt x="70762" y="2067"/>
                    <a:pt x="71127" y="1885"/>
                  </a:cubicBezTo>
                  <a:lnTo>
                    <a:pt x="70701" y="426"/>
                  </a:lnTo>
                  <a:lnTo>
                    <a:pt x="676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98" name="Google Shape;2798;p84"/>
          <p:cNvGrpSpPr/>
          <p:nvPr/>
        </p:nvGrpSpPr>
        <p:grpSpPr>
          <a:xfrm>
            <a:off x="6015292" y="1528752"/>
            <a:ext cx="2354376" cy="1136653"/>
            <a:chOff x="65375" y="898825"/>
            <a:chExt cx="2354376" cy="1061598"/>
          </a:xfrm>
        </p:grpSpPr>
        <p:sp>
          <p:nvSpPr>
            <p:cNvPr id="2799" name="Google Shape;2799;p84"/>
            <p:cNvSpPr/>
            <p:nvPr/>
          </p:nvSpPr>
          <p:spPr>
            <a:xfrm>
              <a:off x="65375" y="898825"/>
              <a:ext cx="2354114" cy="1061598"/>
            </a:xfrm>
            <a:custGeom>
              <a:avLst/>
              <a:gdLst/>
              <a:ahLst/>
              <a:cxnLst/>
              <a:rect l="l" t="t" r="r" b="b"/>
              <a:pathLst>
                <a:path w="132982" h="34591" extrusionOk="0">
                  <a:moveTo>
                    <a:pt x="7113" y="1"/>
                  </a:moveTo>
                  <a:lnTo>
                    <a:pt x="7113" y="31"/>
                  </a:lnTo>
                  <a:cubicBezTo>
                    <a:pt x="7295" y="396"/>
                    <a:pt x="7447" y="761"/>
                    <a:pt x="7690" y="1217"/>
                  </a:cubicBezTo>
                  <a:cubicBezTo>
                    <a:pt x="7873" y="1490"/>
                    <a:pt x="7964" y="1794"/>
                    <a:pt x="7964" y="2129"/>
                  </a:cubicBezTo>
                  <a:cubicBezTo>
                    <a:pt x="7964" y="2584"/>
                    <a:pt x="7660" y="2949"/>
                    <a:pt x="7660" y="3405"/>
                  </a:cubicBezTo>
                  <a:cubicBezTo>
                    <a:pt x="7660" y="3831"/>
                    <a:pt x="8025" y="4226"/>
                    <a:pt x="8025" y="4651"/>
                  </a:cubicBezTo>
                  <a:cubicBezTo>
                    <a:pt x="8055" y="5290"/>
                    <a:pt x="7417" y="5715"/>
                    <a:pt x="7174" y="6293"/>
                  </a:cubicBezTo>
                  <a:cubicBezTo>
                    <a:pt x="6748" y="7357"/>
                    <a:pt x="7782" y="8481"/>
                    <a:pt x="7994" y="9575"/>
                  </a:cubicBezTo>
                  <a:cubicBezTo>
                    <a:pt x="8207" y="10700"/>
                    <a:pt x="7599" y="11916"/>
                    <a:pt x="8086" y="12980"/>
                  </a:cubicBezTo>
                  <a:cubicBezTo>
                    <a:pt x="8389" y="13740"/>
                    <a:pt x="9271" y="14378"/>
                    <a:pt x="9028" y="15168"/>
                  </a:cubicBezTo>
                  <a:cubicBezTo>
                    <a:pt x="8876" y="15472"/>
                    <a:pt x="8663" y="15746"/>
                    <a:pt x="8420" y="15989"/>
                  </a:cubicBezTo>
                  <a:cubicBezTo>
                    <a:pt x="7994" y="16536"/>
                    <a:pt x="7842" y="17296"/>
                    <a:pt x="8025" y="17995"/>
                  </a:cubicBezTo>
                  <a:cubicBezTo>
                    <a:pt x="7022" y="17995"/>
                    <a:pt x="6292" y="19028"/>
                    <a:pt x="6171" y="20032"/>
                  </a:cubicBezTo>
                  <a:cubicBezTo>
                    <a:pt x="6110" y="20761"/>
                    <a:pt x="6140" y="21490"/>
                    <a:pt x="6231" y="22190"/>
                  </a:cubicBezTo>
                  <a:cubicBezTo>
                    <a:pt x="6262" y="22463"/>
                    <a:pt x="6323" y="22737"/>
                    <a:pt x="6323" y="23010"/>
                  </a:cubicBezTo>
                  <a:lnTo>
                    <a:pt x="6323" y="23071"/>
                  </a:lnTo>
                  <a:cubicBezTo>
                    <a:pt x="6323" y="24074"/>
                    <a:pt x="6049" y="25229"/>
                    <a:pt x="5168" y="25715"/>
                  </a:cubicBezTo>
                  <a:cubicBezTo>
                    <a:pt x="4681" y="25989"/>
                    <a:pt x="4012" y="26111"/>
                    <a:pt x="3830" y="26627"/>
                  </a:cubicBezTo>
                  <a:cubicBezTo>
                    <a:pt x="3709" y="26962"/>
                    <a:pt x="3861" y="27326"/>
                    <a:pt x="3861" y="27691"/>
                  </a:cubicBezTo>
                  <a:cubicBezTo>
                    <a:pt x="3891" y="28633"/>
                    <a:pt x="2918" y="29302"/>
                    <a:pt x="2675" y="30214"/>
                  </a:cubicBezTo>
                  <a:cubicBezTo>
                    <a:pt x="2645" y="30427"/>
                    <a:pt x="2614" y="30640"/>
                    <a:pt x="2584" y="30822"/>
                  </a:cubicBezTo>
                  <a:cubicBezTo>
                    <a:pt x="2584" y="31217"/>
                    <a:pt x="2523" y="31612"/>
                    <a:pt x="2371" y="31977"/>
                  </a:cubicBezTo>
                  <a:cubicBezTo>
                    <a:pt x="2310" y="32129"/>
                    <a:pt x="2189" y="32251"/>
                    <a:pt x="2037" y="32342"/>
                  </a:cubicBezTo>
                  <a:cubicBezTo>
                    <a:pt x="1794" y="32433"/>
                    <a:pt x="1581" y="32494"/>
                    <a:pt x="1338" y="32554"/>
                  </a:cubicBezTo>
                  <a:cubicBezTo>
                    <a:pt x="1246" y="32585"/>
                    <a:pt x="1155" y="32646"/>
                    <a:pt x="1095" y="32676"/>
                  </a:cubicBezTo>
                  <a:cubicBezTo>
                    <a:pt x="487" y="33071"/>
                    <a:pt x="243" y="33892"/>
                    <a:pt x="0" y="34591"/>
                  </a:cubicBezTo>
                  <a:lnTo>
                    <a:pt x="132981" y="34591"/>
                  </a:lnTo>
                  <a:lnTo>
                    <a:pt x="132981" y="34287"/>
                  </a:lnTo>
                  <a:cubicBezTo>
                    <a:pt x="132465" y="33922"/>
                    <a:pt x="131918" y="33588"/>
                    <a:pt x="131370" y="33284"/>
                  </a:cubicBezTo>
                  <a:cubicBezTo>
                    <a:pt x="129911" y="32494"/>
                    <a:pt x="128088" y="31643"/>
                    <a:pt x="127845" y="29971"/>
                  </a:cubicBezTo>
                  <a:cubicBezTo>
                    <a:pt x="127632" y="28573"/>
                    <a:pt x="128635" y="27326"/>
                    <a:pt x="129577" y="26263"/>
                  </a:cubicBezTo>
                  <a:cubicBezTo>
                    <a:pt x="128604" y="25199"/>
                    <a:pt x="127571" y="23861"/>
                    <a:pt x="127936" y="22463"/>
                  </a:cubicBezTo>
                  <a:cubicBezTo>
                    <a:pt x="128027" y="22220"/>
                    <a:pt x="128088" y="21977"/>
                    <a:pt x="128088" y="21703"/>
                  </a:cubicBezTo>
                  <a:cubicBezTo>
                    <a:pt x="128057" y="21430"/>
                    <a:pt x="127966" y="21126"/>
                    <a:pt x="127753" y="20913"/>
                  </a:cubicBezTo>
                  <a:cubicBezTo>
                    <a:pt x="126902" y="19758"/>
                    <a:pt x="125899" y="18694"/>
                    <a:pt x="124775" y="17813"/>
                  </a:cubicBezTo>
                  <a:cubicBezTo>
                    <a:pt x="124258" y="17357"/>
                    <a:pt x="123741" y="16931"/>
                    <a:pt x="123194" y="16506"/>
                  </a:cubicBezTo>
                  <a:cubicBezTo>
                    <a:pt x="123620" y="15259"/>
                    <a:pt x="124866" y="14348"/>
                    <a:pt x="125261" y="13132"/>
                  </a:cubicBezTo>
                  <a:cubicBezTo>
                    <a:pt x="125322" y="12949"/>
                    <a:pt x="125352" y="12737"/>
                    <a:pt x="125352" y="12524"/>
                  </a:cubicBezTo>
                  <a:cubicBezTo>
                    <a:pt x="125352" y="12159"/>
                    <a:pt x="125291" y="11794"/>
                    <a:pt x="125231" y="11460"/>
                  </a:cubicBezTo>
                  <a:cubicBezTo>
                    <a:pt x="125200" y="11186"/>
                    <a:pt x="125200" y="10913"/>
                    <a:pt x="125291" y="10670"/>
                  </a:cubicBezTo>
                  <a:cubicBezTo>
                    <a:pt x="125352" y="10457"/>
                    <a:pt x="125474" y="10275"/>
                    <a:pt x="125595" y="10092"/>
                  </a:cubicBezTo>
                  <a:cubicBezTo>
                    <a:pt x="125930" y="9667"/>
                    <a:pt x="126325" y="9271"/>
                    <a:pt x="126234" y="8785"/>
                  </a:cubicBezTo>
                  <a:cubicBezTo>
                    <a:pt x="126142" y="8512"/>
                    <a:pt x="126051" y="8238"/>
                    <a:pt x="125930" y="8025"/>
                  </a:cubicBezTo>
                  <a:cubicBezTo>
                    <a:pt x="125717" y="7448"/>
                    <a:pt x="125899" y="6840"/>
                    <a:pt x="125808" y="6262"/>
                  </a:cubicBezTo>
                  <a:cubicBezTo>
                    <a:pt x="125595" y="5350"/>
                    <a:pt x="124592" y="4530"/>
                    <a:pt x="124896" y="3618"/>
                  </a:cubicBezTo>
                  <a:cubicBezTo>
                    <a:pt x="124987" y="3253"/>
                    <a:pt x="125261" y="3010"/>
                    <a:pt x="125352" y="2645"/>
                  </a:cubicBezTo>
                  <a:cubicBezTo>
                    <a:pt x="125626" y="1733"/>
                    <a:pt x="124987" y="882"/>
                    <a:pt x="1243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84"/>
            <p:cNvSpPr/>
            <p:nvPr/>
          </p:nvSpPr>
          <p:spPr>
            <a:xfrm>
              <a:off x="2273925" y="1252374"/>
              <a:ext cx="10781" cy="51344"/>
            </a:xfrm>
            <a:custGeom>
              <a:avLst/>
              <a:gdLst/>
              <a:ahLst/>
              <a:cxnLst/>
              <a:rect l="l" t="t" r="r" b="b"/>
              <a:pathLst>
                <a:path w="609" h="1673" extrusionOk="0">
                  <a:moveTo>
                    <a:pt x="487" y="1"/>
                  </a:moveTo>
                  <a:cubicBezTo>
                    <a:pt x="243" y="457"/>
                    <a:pt x="0" y="913"/>
                    <a:pt x="243" y="1338"/>
                  </a:cubicBezTo>
                  <a:cubicBezTo>
                    <a:pt x="304" y="1460"/>
                    <a:pt x="395" y="1581"/>
                    <a:pt x="487" y="1673"/>
                  </a:cubicBezTo>
                  <a:cubicBezTo>
                    <a:pt x="578" y="1460"/>
                    <a:pt x="608" y="1247"/>
                    <a:pt x="608" y="1034"/>
                  </a:cubicBezTo>
                  <a:cubicBezTo>
                    <a:pt x="578" y="669"/>
                    <a:pt x="547" y="335"/>
                    <a:pt x="4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84"/>
            <p:cNvSpPr/>
            <p:nvPr/>
          </p:nvSpPr>
          <p:spPr>
            <a:xfrm>
              <a:off x="2247546" y="898825"/>
              <a:ext cx="53833" cy="309754"/>
            </a:xfrm>
            <a:custGeom>
              <a:avLst/>
              <a:gdLst/>
              <a:ahLst/>
              <a:cxnLst/>
              <a:rect l="l" t="t" r="r" b="b"/>
              <a:pathLst>
                <a:path w="3041" h="10093" extrusionOk="0">
                  <a:moveTo>
                    <a:pt x="1" y="1"/>
                  </a:moveTo>
                  <a:cubicBezTo>
                    <a:pt x="183" y="366"/>
                    <a:pt x="396" y="730"/>
                    <a:pt x="609" y="1125"/>
                  </a:cubicBezTo>
                  <a:cubicBezTo>
                    <a:pt x="761" y="1338"/>
                    <a:pt x="852" y="1612"/>
                    <a:pt x="822" y="1885"/>
                  </a:cubicBezTo>
                  <a:cubicBezTo>
                    <a:pt x="761" y="2129"/>
                    <a:pt x="578" y="2341"/>
                    <a:pt x="578" y="2584"/>
                  </a:cubicBezTo>
                  <a:cubicBezTo>
                    <a:pt x="518" y="2980"/>
                    <a:pt x="974" y="3314"/>
                    <a:pt x="1004" y="3739"/>
                  </a:cubicBezTo>
                  <a:cubicBezTo>
                    <a:pt x="1065" y="4135"/>
                    <a:pt x="670" y="4469"/>
                    <a:pt x="548" y="4864"/>
                  </a:cubicBezTo>
                  <a:cubicBezTo>
                    <a:pt x="274" y="5898"/>
                    <a:pt x="1825" y="6718"/>
                    <a:pt x="1703" y="7782"/>
                  </a:cubicBezTo>
                  <a:cubicBezTo>
                    <a:pt x="1612" y="8056"/>
                    <a:pt x="1581" y="8329"/>
                    <a:pt x="1521" y="8633"/>
                  </a:cubicBezTo>
                  <a:cubicBezTo>
                    <a:pt x="1581" y="9180"/>
                    <a:pt x="2189" y="9545"/>
                    <a:pt x="2341" y="10092"/>
                  </a:cubicBezTo>
                  <a:cubicBezTo>
                    <a:pt x="2645" y="9667"/>
                    <a:pt x="3040" y="9271"/>
                    <a:pt x="2949" y="8785"/>
                  </a:cubicBezTo>
                  <a:cubicBezTo>
                    <a:pt x="2888" y="8512"/>
                    <a:pt x="2767" y="8268"/>
                    <a:pt x="2645" y="8025"/>
                  </a:cubicBezTo>
                  <a:cubicBezTo>
                    <a:pt x="2432" y="7478"/>
                    <a:pt x="2645" y="6840"/>
                    <a:pt x="2524" y="6262"/>
                  </a:cubicBezTo>
                  <a:cubicBezTo>
                    <a:pt x="2341" y="5350"/>
                    <a:pt x="1308" y="4530"/>
                    <a:pt x="1612" y="3618"/>
                  </a:cubicBezTo>
                  <a:cubicBezTo>
                    <a:pt x="1703" y="3284"/>
                    <a:pt x="2007" y="3010"/>
                    <a:pt x="2098" y="2676"/>
                  </a:cubicBezTo>
                  <a:cubicBezTo>
                    <a:pt x="2372" y="1733"/>
                    <a:pt x="1733" y="882"/>
                    <a:pt x="10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84"/>
            <p:cNvSpPr/>
            <p:nvPr/>
          </p:nvSpPr>
          <p:spPr>
            <a:xfrm>
              <a:off x="2207197" y="1446427"/>
              <a:ext cx="212554" cy="513996"/>
            </a:xfrm>
            <a:custGeom>
              <a:avLst/>
              <a:gdLst/>
              <a:ahLst/>
              <a:cxnLst/>
              <a:rect l="l" t="t" r="r" b="b"/>
              <a:pathLst>
                <a:path w="12007" h="16748" extrusionOk="0">
                  <a:moveTo>
                    <a:pt x="3800" y="0"/>
                  </a:moveTo>
                  <a:cubicBezTo>
                    <a:pt x="3617" y="638"/>
                    <a:pt x="3192" y="1155"/>
                    <a:pt x="2645" y="1489"/>
                  </a:cubicBezTo>
                  <a:cubicBezTo>
                    <a:pt x="3860" y="2006"/>
                    <a:pt x="4955" y="2766"/>
                    <a:pt x="5867" y="3739"/>
                  </a:cubicBezTo>
                  <a:cubicBezTo>
                    <a:pt x="6019" y="3891"/>
                    <a:pt x="6140" y="4073"/>
                    <a:pt x="6201" y="4286"/>
                  </a:cubicBezTo>
                  <a:cubicBezTo>
                    <a:pt x="6231" y="4711"/>
                    <a:pt x="5867" y="5137"/>
                    <a:pt x="5958" y="5471"/>
                  </a:cubicBezTo>
                  <a:cubicBezTo>
                    <a:pt x="6049" y="5775"/>
                    <a:pt x="6444" y="5927"/>
                    <a:pt x="6687" y="6170"/>
                  </a:cubicBezTo>
                  <a:cubicBezTo>
                    <a:pt x="7174" y="6657"/>
                    <a:pt x="6961" y="7477"/>
                    <a:pt x="6626" y="8055"/>
                  </a:cubicBezTo>
                  <a:cubicBezTo>
                    <a:pt x="6262" y="8663"/>
                    <a:pt x="5836" y="9271"/>
                    <a:pt x="5897" y="9939"/>
                  </a:cubicBezTo>
                  <a:cubicBezTo>
                    <a:pt x="5927" y="10122"/>
                    <a:pt x="5958" y="10274"/>
                    <a:pt x="5958" y="10456"/>
                  </a:cubicBezTo>
                  <a:cubicBezTo>
                    <a:pt x="5897" y="11459"/>
                    <a:pt x="4164" y="11550"/>
                    <a:pt x="4043" y="12553"/>
                  </a:cubicBezTo>
                  <a:cubicBezTo>
                    <a:pt x="4012" y="12797"/>
                    <a:pt x="4104" y="13070"/>
                    <a:pt x="4104" y="13344"/>
                  </a:cubicBezTo>
                  <a:cubicBezTo>
                    <a:pt x="4073" y="13952"/>
                    <a:pt x="3435" y="14347"/>
                    <a:pt x="2857" y="14620"/>
                  </a:cubicBezTo>
                  <a:lnTo>
                    <a:pt x="0" y="15958"/>
                  </a:lnTo>
                  <a:cubicBezTo>
                    <a:pt x="301" y="15930"/>
                    <a:pt x="601" y="15917"/>
                    <a:pt x="901" y="15917"/>
                  </a:cubicBezTo>
                  <a:cubicBezTo>
                    <a:pt x="2269" y="15917"/>
                    <a:pt x="3622" y="16199"/>
                    <a:pt x="4894" y="16748"/>
                  </a:cubicBezTo>
                  <a:lnTo>
                    <a:pt x="12006" y="16748"/>
                  </a:lnTo>
                  <a:lnTo>
                    <a:pt x="12006" y="16444"/>
                  </a:lnTo>
                  <a:cubicBezTo>
                    <a:pt x="11490" y="16079"/>
                    <a:pt x="10943" y="15775"/>
                    <a:pt x="10395" y="15502"/>
                  </a:cubicBezTo>
                  <a:cubicBezTo>
                    <a:pt x="8906" y="14711"/>
                    <a:pt x="7113" y="13860"/>
                    <a:pt x="6839" y="12189"/>
                  </a:cubicBezTo>
                  <a:cubicBezTo>
                    <a:pt x="6626" y="10790"/>
                    <a:pt x="7660" y="9544"/>
                    <a:pt x="8602" y="8480"/>
                  </a:cubicBezTo>
                  <a:cubicBezTo>
                    <a:pt x="7629" y="7417"/>
                    <a:pt x="6566" y="6079"/>
                    <a:pt x="6961" y="4681"/>
                  </a:cubicBezTo>
                  <a:cubicBezTo>
                    <a:pt x="7052" y="4438"/>
                    <a:pt x="7113" y="4195"/>
                    <a:pt x="7113" y="3921"/>
                  </a:cubicBezTo>
                  <a:cubicBezTo>
                    <a:pt x="7082" y="3617"/>
                    <a:pt x="6961" y="3344"/>
                    <a:pt x="6778" y="3131"/>
                  </a:cubicBezTo>
                  <a:cubicBezTo>
                    <a:pt x="5927" y="1976"/>
                    <a:pt x="4924" y="912"/>
                    <a:pt x="38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84"/>
            <p:cNvSpPr/>
            <p:nvPr/>
          </p:nvSpPr>
          <p:spPr>
            <a:xfrm>
              <a:off x="111106" y="1605923"/>
              <a:ext cx="95257" cy="239781"/>
            </a:xfrm>
            <a:custGeom>
              <a:avLst/>
              <a:gdLst/>
              <a:ahLst/>
              <a:cxnLst/>
              <a:rect l="l" t="t" r="r" b="b"/>
              <a:pathLst>
                <a:path w="5381" h="7813" extrusionOk="0">
                  <a:moveTo>
                    <a:pt x="3740" y="1"/>
                  </a:moveTo>
                  <a:lnTo>
                    <a:pt x="3740" y="31"/>
                  </a:lnTo>
                  <a:cubicBezTo>
                    <a:pt x="3740" y="1034"/>
                    <a:pt x="3466" y="2189"/>
                    <a:pt x="2585" y="2675"/>
                  </a:cubicBezTo>
                  <a:cubicBezTo>
                    <a:pt x="2098" y="2979"/>
                    <a:pt x="1429" y="3071"/>
                    <a:pt x="1247" y="3618"/>
                  </a:cubicBezTo>
                  <a:cubicBezTo>
                    <a:pt x="1126" y="3952"/>
                    <a:pt x="1278" y="4317"/>
                    <a:pt x="1278" y="4651"/>
                  </a:cubicBezTo>
                  <a:cubicBezTo>
                    <a:pt x="1308" y="5593"/>
                    <a:pt x="335" y="6293"/>
                    <a:pt x="92" y="7204"/>
                  </a:cubicBezTo>
                  <a:cubicBezTo>
                    <a:pt x="62" y="7387"/>
                    <a:pt x="31" y="7600"/>
                    <a:pt x="1" y="7812"/>
                  </a:cubicBezTo>
                  <a:cubicBezTo>
                    <a:pt x="92" y="7752"/>
                    <a:pt x="153" y="7721"/>
                    <a:pt x="244" y="7691"/>
                  </a:cubicBezTo>
                  <a:lnTo>
                    <a:pt x="1825" y="6931"/>
                  </a:lnTo>
                  <a:cubicBezTo>
                    <a:pt x="1521" y="6049"/>
                    <a:pt x="1946" y="5107"/>
                    <a:pt x="2493" y="4408"/>
                  </a:cubicBezTo>
                  <a:cubicBezTo>
                    <a:pt x="3192" y="3527"/>
                    <a:pt x="4074" y="2858"/>
                    <a:pt x="5077" y="2402"/>
                  </a:cubicBezTo>
                  <a:cubicBezTo>
                    <a:pt x="5168" y="2372"/>
                    <a:pt x="5259" y="2280"/>
                    <a:pt x="5320" y="2189"/>
                  </a:cubicBezTo>
                  <a:cubicBezTo>
                    <a:pt x="5381" y="2098"/>
                    <a:pt x="5381" y="2007"/>
                    <a:pt x="5320" y="1916"/>
                  </a:cubicBezTo>
                  <a:cubicBezTo>
                    <a:pt x="5138" y="1277"/>
                    <a:pt x="4743" y="761"/>
                    <a:pt x="4226" y="365"/>
                  </a:cubicBezTo>
                  <a:cubicBezTo>
                    <a:pt x="4044" y="274"/>
                    <a:pt x="3861" y="122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84"/>
            <p:cNvSpPr/>
            <p:nvPr/>
          </p:nvSpPr>
          <p:spPr>
            <a:xfrm>
              <a:off x="173533" y="900697"/>
              <a:ext cx="130237" cy="680060"/>
            </a:xfrm>
            <a:custGeom>
              <a:avLst/>
              <a:gdLst/>
              <a:ahLst/>
              <a:cxnLst/>
              <a:rect l="l" t="t" r="r" b="b"/>
              <a:pathLst>
                <a:path w="7357" h="22159" extrusionOk="0">
                  <a:moveTo>
                    <a:pt x="1004" y="1"/>
                  </a:moveTo>
                  <a:cubicBezTo>
                    <a:pt x="1186" y="335"/>
                    <a:pt x="1338" y="730"/>
                    <a:pt x="1581" y="1156"/>
                  </a:cubicBezTo>
                  <a:cubicBezTo>
                    <a:pt x="1764" y="1429"/>
                    <a:pt x="1855" y="1764"/>
                    <a:pt x="1855" y="2098"/>
                  </a:cubicBezTo>
                  <a:cubicBezTo>
                    <a:pt x="1855" y="2523"/>
                    <a:pt x="1551" y="2919"/>
                    <a:pt x="1551" y="3344"/>
                  </a:cubicBezTo>
                  <a:cubicBezTo>
                    <a:pt x="1551" y="3800"/>
                    <a:pt x="1916" y="4165"/>
                    <a:pt x="1916" y="4621"/>
                  </a:cubicBezTo>
                  <a:cubicBezTo>
                    <a:pt x="1946" y="5229"/>
                    <a:pt x="1308" y="5654"/>
                    <a:pt x="1065" y="6232"/>
                  </a:cubicBezTo>
                  <a:cubicBezTo>
                    <a:pt x="639" y="7326"/>
                    <a:pt x="1673" y="8420"/>
                    <a:pt x="1885" y="9545"/>
                  </a:cubicBezTo>
                  <a:cubicBezTo>
                    <a:pt x="2098" y="10639"/>
                    <a:pt x="1490" y="11885"/>
                    <a:pt x="1977" y="12919"/>
                  </a:cubicBezTo>
                  <a:cubicBezTo>
                    <a:pt x="2280" y="13679"/>
                    <a:pt x="3162" y="14347"/>
                    <a:pt x="2919" y="15107"/>
                  </a:cubicBezTo>
                  <a:cubicBezTo>
                    <a:pt x="2767" y="15411"/>
                    <a:pt x="2554" y="15685"/>
                    <a:pt x="2311" y="15928"/>
                  </a:cubicBezTo>
                  <a:cubicBezTo>
                    <a:pt x="1885" y="16505"/>
                    <a:pt x="1733" y="17235"/>
                    <a:pt x="1916" y="17934"/>
                  </a:cubicBezTo>
                  <a:cubicBezTo>
                    <a:pt x="913" y="17934"/>
                    <a:pt x="183" y="18998"/>
                    <a:pt x="62" y="19971"/>
                  </a:cubicBezTo>
                  <a:cubicBezTo>
                    <a:pt x="1" y="20700"/>
                    <a:pt x="31" y="21429"/>
                    <a:pt x="122" y="22159"/>
                  </a:cubicBezTo>
                  <a:cubicBezTo>
                    <a:pt x="305" y="21916"/>
                    <a:pt x="548" y="21703"/>
                    <a:pt x="852" y="21581"/>
                  </a:cubicBezTo>
                  <a:cubicBezTo>
                    <a:pt x="1308" y="21399"/>
                    <a:pt x="1855" y="21186"/>
                    <a:pt x="1977" y="20700"/>
                  </a:cubicBezTo>
                  <a:cubicBezTo>
                    <a:pt x="2037" y="20548"/>
                    <a:pt x="2007" y="20366"/>
                    <a:pt x="2068" y="20214"/>
                  </a:cubicBezTo>
                  <a:cubicBezTo>
                    <a:pt x="2372" y="19423"/>
                    <a:pt x="3861" y="19819"/>
                    <a:pt x="4226" y="19059"/>
                  </a:cubicBezTo>
                  <a:cubicBezTo>
                    <a:pt x="4378" y="18815"/>
                    <a:pt x="4317" y="18512"/>
                    <a:pt x="4469" y="18268"/>
                  </a:cubicBezTo>
                  <a:cubicBezTo>
                    <a:pt x="4621" y="18056"/>
                    <a:pt x="4864" y="17873"/>
                    <a:pt x="5107" y="17812"/>
                  </a:cubicBezTo>
                  <a:lnTo>
                    <a:pt x="7357" y="16870"/>
                  </a:lnTo>
                  <a:cubicBezTo>
                    <a:pt x="7144" y="16232"/>
                    <a:pt x="6505" y="15867"/>
                    <a:pt x="5958" y="15472"/>
                  </a:cubicBezTo>
                  <a:cubicBezTo>
                    <a:pt x="5381" y="15077"/>
                    <a:pt x="4834" y="14469"/>
                    <a:pt x="5016" y="13831"/>
                  </a:cubicBezTo>
                  <a:cubicBezTo>
                    <a:pt x="5077" y="13618"/>
                    <a:pt x="5138" y="13405"/>
                    <a:pt x="5168" y="13192"/>
                  </a:cubicBezTo>
                  <a:cubicBezTo>
                    <a:pt x="5168" y="12554"/>
                    <a:pt x="4165" y="12432"/>
                    <a:pt x="3891" y="11885"/>
                  </a:cubicBezTo>
                  <a:cubicBezTo>
                    <a:pt x="3618" y="11308"/>
                    <a:pt x="4104" y="10548"/>
                    <a:pt x="3770" y="10031"/>
                  </a:cubicBezTo>
                  <a:cubicBezTo>
                    <a:pt x="3466" y="9606"/>
                    <a:pt x="2767" y="9636"/>
                    <a:pt x="2402" y="9271"/>
                  </a:cubicBezTo>
                  <a:cubicBezTo>
                    <a:pt x="2159" y="8937"/>
                    <a:pt x="2128" y="8511"/>
                    <a:pt x="2341" y="8147"/>
                  </a:cubicBezTo>
                  <a:cubicBezTo>
                    <a:pt x="2524" y="7812"/>
                    <a:pt x="2797" y="7508"/>
                    <a:pt x="3101" y="7296"/>
                  </a:cubicBezTo>
                  <a:cubicBezTo>
                    <a:pt x="2736" y="7144"/>
                    <a:pt x="2402" y="6931"/>
                    <a:pt x="2159" y="6657"/>
                  </a:cubicBezTo>
                  <a:cubicBezTo>
                    <a:pt x="1885" y="6353"/>
                    <a:pt x="1855" y="5928"/>
                    <a:pt x="2098" y="5624"/>
                  </a:cubicBezTo>
                  <a:cubicBezTo>
                    <a:pt x="2250" y="5441"/>
                    <a:pt x="2493" y="5350"/>
                    <a:pt x="2584" y="5107"/>
                  </a:cubicBezTo>
                  <a:cubicBezTo>
                    <a:pt x="2615" y="4955"/>
                    <a:pt x="2584" y="4803"/>
                    <a:pt x="2524" y="4682"/>
                  </a:cubicBezTo>
                  <a:cubicBezTo>
                    <a:pt x="2341" y="3709"/>
                    <a:pt x="2797" y="2767"/>
                    <a:pt x="3679" y="2341"/>
                  </a:cubicBezTo>
                  <a:cubicBezTo>
                    <a:pt x="3040" y="1916"/>
                    <a:pt x="2432" y="1429"/>
                    <a:pt x="1855" y="912"/>
                  </a:cubicBezTo>
                  <a:cubicBezTo>
                    <a:pt x="1551" y="639"/>
                    <a:pt x="1277" y="305"/>
                    <a:pt x="10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6" name="Google Shape;2806;p84"/>
          <p:cNvSpPr txBox="1">
            <a:spLocks noGrp="1"/>
          </p:cNvSpPr>
          <p:nvPr>
            <p:ph type="subTitle" idx="1"/>
          </p:nvPr>
        </p:nvSpPr>
        <p:spPr>
          <a:xfrm>
            <a:off x="6144875" y="1947693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Means the user uses </a:t>
            </a:r>
            <a:r>
              <a:rPr lang="en" dirty="0" err="1"/>
              <a:t>Zenodo</a:t>
            </a:r>
            <a:r>
              <a:rPr lang="en" dirty="0"/>
              <a:t> for publishing</a:t>
            </a:r>
            <a:endParaRPr dirty="0"/>
          </a:p>
        </p:txBody>
      </p:sp>
      <p:sp>
        <p:nvSpPr>
          <p:cNvPr id="2807" name="Google Shape;2807;p84"/>
          <p:cNvSpPr txBox="1">
            <a:spLocks noGrp="1"/>
          </p:cNvSpPr>
          <p:nvPr>
            <p:ph type="subTitle" idx="2"/>
          </p:nvPr>
        </p:nvSpPr>
        <p:spPr>
          <a:xfrm>
            <a:off x="6144875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ZENODO_DOI</a:t>
            </a:r>
            <a:endParaRPr dirty="0"/>
          </a:p>
        </p:txBody>
      </p:sp>
      <p:sp>
        <p:nvSpPr>
          <p:cNvPr id="2808" name="Google Shape;2808;p84"/>
          <p:cNvSpPr txBox="1">
            <a:spLocks noGrp="1"/>
          </p:cNvSpPr>
          <p:nvPr>
            <p:ph type="subTitle" idx="3"/>
          </p:nvPr>
        </p:nvSpPr>
        <p:spPr>
          <a:xfrm>
            <a:off x="3531341" y="1933578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Needed for web analysis</a:t>
            </a:r>
            <a:endParaRPr dirty="0"/>
          </a:p>
        </p:txBody>
      </p:sp>
      <p:sp>
        <p:nvSpPr>
          <p:cNvPr id="2809" name="Google Shape;2809;p84"/>
          <p:cNvSpPr txBox="1">
            <a:spLocks noGrp="1"/>
          </p:cNvSpPr>
          <p:nvPr>
            <p:ph type="subTitle" idx="4"/>
          </p:nvPr>
        </p:nvSpPr>
        <p:spPr>
          <a:xfrm>
            <a:off x="3524374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URLs</a:t>
            </a:r>
            <a:endParaRPr dirty="0"/>
          </a:p>
        </p:txBody>
      </p:sp>
      <p:sp>
        <p:nvSpPr>
          <p:cNvPr id="2814" name="Google Shape;2814;p84"/>
          <p:cNvSpPr txBox="1">
            <a:spLocks noGrp="1"/>
          </p:cNvSpPr>
          <p:nvPr>
            <p:ph type="subTitle" idx="9"/>
          </p:nvPr>
        </p:nvSpPr>
        <p:spPr>
          <a:xfrm>
            <a:off x="953628" y="1871637"/>
            <a:ext cx="2096100" cy="54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/>
              <a:t>Free </a:t>
            </a:r>
            <a:r>
              <a:rPr lang="hr-HR" dirty="0" err="1"/>
              <a:t>domain</a:t>
            </a:r>
            <a:r>
              <a:rPr lang="hr-HR" dirty="0"/>
              <a:t> </a:t>
            </a:r>
            <a:r>
              <a:rPr lang="hr-HR" dirty="0" err="1"/>
              <a:t>emails</a:t>
            </a:r>
            <a:r>
              <a:rPr lang="hr-HR" dirty="0"/>
              <a:t> </a:t>
            </a:r>
            <a:r>
              <a:rPr lang="hr-HR" dirty="0" err="1"/>
              <a:t>such</a:t>
            </a:r>
            <a:r>
              <a:rPr lang="hr-HR" dirty="0"/>
              <a:t> as @</a:t>
            </a:r>
            <a:r>
              <a:rPr lang="hr-HR" dirty="0" err="1"/>
              <a:t>gmail.com</a:t>
            </a:r>
            <a:r>
              <a:rPr lang="hr-HR" dirty="0"/>
              <a:t> are mega </a:t>
            </a:r>
            <a:r>
              <a:rPr lang="hr-HR" dirty="0" err="1"/>
              <a:t>sus</a:t>
            </a:r>
            <a:r>
              <a:rPr lang="hr-HR" dirty="0"/>
              <a:t> </a:t>
            </a:r>
            <a:endParaRPr dirty="0"/>
          </a:p>
        </p:txBody>
      </p:sp>
      <p:sp>
        <p:nvSpPr>
          <p:cNvPr id="2815" name="Google Shape;2815;p84"/>
          <p:cNvSpPr txBox="1">
            <a:spLocks noGrp="1"/>
          </p:cNvSpPr>
          <p:nvPr>
            <p:ph type="subTitle" idx="13"/>
          </p:nvPr>
        </p:nvSpPr>
        <p:spPr>
          <a:xfrm>
            <a:off x="903872" y="1546600"/>
            <a:ext cx="2096100" cy="4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E-MAILS</a:t>
            </a:r>
            <a:endParaRPr dirty="0"/>
          </a:p>
        </p:txBody>
      </p:sp>
      <p:grpSp>
        <p:nvGrpSpPr>
          <p:cNvPr id="2816" name="Google Shape;2816;p84"/>
          <p:cNvGrpSpPr/>
          <p:nvPr/>
        </p:nvGrpSpPr>
        <p:grpSpPr>
          <a:xfrm>
            <a:off x="945412" y="1604953"/>
            <a:ext cx="252925" cy="362735"/>
            <a:chOff x="915474" y="888715"/>
            <a:chExt cx="252925" cy="362735"/>
          </a:xfrm>
        </p:grpSpPr>
        <p:pic>
          <p:nvPicPr>
            <p:cNvPr id="2817" name="Google Shape;2817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18" name="Google Shape;2818;p84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9" name="Google Shape;2819;p84"/>
          <p:cNvGrpSpPr/>
          <p:nvPr/>
        </p:nvGrpSpPr>
        <p:grpSpPr>
          <a:xfrm>
            <a:off x="3480362" y="1604953"/>
            <a:ext cx="252925" cy="362735"/>
            <a:chOff x="915474" y="888715"/>
            <a:chExt cx="252925" cy="362735"/>
          </a:xfrm>
        </p:grpSpPr>
        <p:pic>
          <p:nvPicPr>
            <p:cNvPr id="2820" name="Google Shape;2820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21" name="Google Shape;2821;p84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2" name="Google Shape;2822;p84"/>
          <p:cNvGrpSpPr/>
          <p:nvPr/>
        </p:nvGrpSpPr>
        <p:grpSpPr>
          <a:xfrm>
            <a:off x="6222012" y="1604953"/>
            <a:ext cx="252925" cy="362735"/>
            <a:chOff x="915474" y="888715"/>
            <a:chExt cx="252925" cy="362735"/>
          </a:xfrm>
        </p:grpSpPr>
        <p:pic>
          <p:nvPicPr>
            <p:cNvPr id="2823" name="Google Shape;2823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24" name="Google Shape;2824;p84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Google Shape;5072;p119">
            <a:extLst>
              <a:ext uri="{FF2B5EF4-FFF2-40B4-BE49-F238E27FC236}">
                <a16:creationId xmlns:a16="http://schemas.microsoft.com/office/drawing/2014/main" id="{63BE67BC-9DB9-B44F-93DF-BC560E579B92}"/>
              </a:ext>
            </a:extLst>
          </p:cNvPr>
          <p:cNvSpPr txBox="1"/>
          <p:nvPr/>
        </p:nvSpPr>
        <p:spPr>
          <a:xfrm>
            <a:off x="1708039" y="392723"/>
            <a:ext cx="5727069" cy="52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PDFs – </a:t>
            </a:r>
            <a:r>
              <a:rPr lang="en" sz="24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look for leads</a:t>
            </a:r>
            <a:endParaRPr sz="7200" b="1" dirty="0">
              <a:solidFill>
                <a:schemeClr val="accent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2" name="Google Shape;2778;p84">
            <a:extLst>
              <a:ext uri="{FF2B5EF4-FFF2-40B4-BE49-F238E27FC236}">
                <a16:creationId xmlns:a16="http://schemas.microsoft.com/office/drawing/2014/main" id="{0E361485-0A06-883B-321C-066E2AFAA663}"/>
              </a:ext>
            </a:extLst>
          </p:cNvPr>
          <p:cNvGrpSpPr/>
          <p:nvPr/>
        </p:nvGrpSpPr>
        <p:grpSpPr>
          <a:xfrm rot="10800000">
            <a:off x="877271" y="3213327"/>
            <a:ext cx="2269671" cy="1136633"/>
            <a:chOff x="6717136" y="3332571"/>
            <a:chExt cx="2269671" cy="1061580"/>
          </a:xfrm>
        </p:grpSpPr>
        <p:grpSp>
          <p:nvGrpSpPr>
            <p:cNvPr id="3" name="Google Shape;2779;p84">
              <a:extLst>
                <a:ext uri="{FF2B5EF4-FFF2-40B4-BE49-F238E27FC236}">
                  <a16:creationId xmlns:a16="http://schemas.microsoft.com/office/drawing/2014/main" id="{8236F56A-B4AD-0F7B-069B-DA77A82EEE0A}"/>
                </a:ext>
              </a:extLst>
            </p:cNvPr>
            <p:cNvGrpSpPr/>
            <p:nvPr/>
          </p:nvGrpSpPr>
          <p:grpSpPr>
            <a:xfrm rot="10800000">
              <a:off x="6717136" y="3332571"/>
              <a:ext cx="1462783" cy="1061580"/>
              <a:chOff x="3996325" y="2780773"/>
              <a:chExt cx="989370" cy="955001"/>
            </a:xfrm>
          </p:grpSpPr>
          <p:sp>
            <p:nvSpPr>
              <p:cNvPr id="8" name="Google Shape;2780;p84">
                <a:extLst>
                  <a:ext uri="{FF2B5EF4-FFF2-40B4-BE49-F238E27FC236}">
                    <a16:creationId xmlns:a16="http://schemas.microsoft.com/office/drawing/2014/main" id="{F923F8C5-639E-714A-6513-2E990552B637}"/>
                  </a:ext>
                </a:extLst>
              </p:cNvPr>
              <p:cNvSpPr/>
              <p:nvPr/>
            </p:nvSpPr>
            <p:spPr>
              <a:xfrm>
                <a:off x="3996325" y="2780773"/>
                <a:ext cx="989370" cy="955001"/>
              </a:xfrm>
              <a:custGeom>
                <a:avLst/>
                <a:gdLst/>
                <a:ahLst/>
                <a:cxnLst/>
                <a:rect l="l" t="t" r="r" b="b"/>
                <a:pathLst>
                  <a:path w="51644" h="49850" extrusionOk="0">
                    <a:moveTo>
                      <a:pt x="1186" y="1"/>
                    </a:moveTo>
                    <a:cubicBezTo>
                      <a:pt x="791" y="912"/>
                      <a:pt x="1" y="1520"/>
                      <a:pt x="335" y="2645"/>
                    </a:cubicBezTo>
                    <a:cubicBezTo>
                      <a:pt x="730" y="3922"/>
                      <a:pt x="2007" y="4864"/>
                      <a:pt x="1703" y="6323"/>
                    </a:cubicBezTo>
                    <a:cubicBezTo>
                      <a:pt x="1612" y="6809"/>
                      <a:pt x="1369" y="7235"/>
                      <a:pt x="1277" y="7691"/>
                    </a:cubicBezTo>
                    <a:cubicBezTo>
                      <a:pt x="1095" y="8602"/>
                      <a:pt x="1520" y="9514"/>
                      <a:pt x="1946" y="10335"/>
                    </a:cubicBezTo>
                    <a:cubicBezTo>
                      <a:pt x="2524" y="11490"/>
                      <a:pt x="3131" y="12675"/>
                      <a:pt x="3709" y="13831"/>
                    </a:cubicBezTo>
                    <a:cubicBezTo>
                      <a:pt x="4135" y="14560"/>
                      <a:pt x="4408" y="15381"/>
                      <a:pt x="4560" y="16201"/>
                    </a:cubicBezTo>
                    <a:cubicBezTo>
                      <a:pt x="4834" y="18633"/>
                      <a:pt x="2615" y="21034"/>
                      <a:pt x="3435" y="23344"/>
                    </a:cubicBezTo>
                    <a:cubicBezTo>
                      <a:pt x="2311" y="23739"/>
                      <a:pt x="1460" y="24682"/>
                      <a:pt x="1217" y="25867"/>
                    </a:cubicBezTo>
                    <a:cubicBezTo>
                      <a:pt x="1855" y="26475"/>
                      <a:pt x="1672" y="27509"/>
                      <a:pt x="1338" y="28299"/>
                    </a:cubicBezTo>
                    <a:cubicBezTo>
                      <a:pt x="1004" y="29119"/>
                      <a:pt x="487" y="29910"/>
                      <a:pt x="578" y="30791"/>
                    </a:cubicBezTo>
                    <a:cubicBezTo>
                      <a:pt x="791" y="32645"/>
                      <a:pt x="3587" y="33618"/>
                      <a:pt x="3283" y="35442"/>
                    </a:cubicBezTo>
                    <a:cubicBezTo>
                      <a:pt x="3192" y="35807"/>
                      <a:pt x="3071" y="36171"/>
                      <a:pt x="2919" y="36536"/>
                    </a:cubicBezTo>
                    <a:cubicBezTo>
                      <a:pt x="2432" y="37691"/>
                      <a:pt x="2584" y="39028"/>
                      <a:pt x="3253" y="40092"/>
                    </a:cubicBezTo>
                    <a:cubicBezTo>
                      <a:pt x="3375" y="40244"/>
                      <a:pt x="3466" y="40396"/>
                      <a:pt x="3496" y="40609"/>
                    </a:cubicBezTo>
                    <a:cubicBezTo>
                      <a:pt x="3496" y="40609"/>
                      <a:pt x="3496" y="40639"/>
                      <a:pt x="3496" y="40639"/>
                    </a:cubicBezTo>
                    <a:cubicBezTo>
                      <a:pt x="3496" y="40852"/>
                      <a:pt x="3405" y="41065"/>
                      <a:pt x="3253" y="41217"/>
                    </a:cubicBezTo>
                    <a:lnTo>
                      <a:pt x="1824" y="43101"/>
                    </a:lnTo>
                    <a:cubicBezTo>
                      <a:pt x="2463" y="43162"/>
                      <a:pt x="2858" y="43861"/>
                      <a:pt x="2949" y="44500"/>
                    </a:cubicBezTo>
                    <a:cubicBezTo>
                      <a:pt x="3071" y="45108"/>
                      <a:pt x="3071" y="45807"/>
                      <a:pt x="3435" y="46323"/>
                    </a:cubicBezTo>
                    <a:cubicBezTo>
                      <a:pt x="3679" y="46688"/>
                      <a:pt x="4043" y="46901"/>
                      <a:pt x="4256" y="47326"/>
                    </a:cubicBezTo>
                    <a:cubicBezTo>
                      <a:pt x="4469" y="47782"/>
                      <a:pt x="4347" y="48299"/>
                      <a:pt x="4438" y="48785"/>
                    </a:cubicBezTo>
                    <a:cubicBezTo>
                      <a:pt x="4530" y="49181"/>
                      <a:pt x="4682" y="49545"/>
                      <a:pt x="4955" y="49849"/>
                    </a:cubicBezTo>
                    <a:lnTo>
                      <a:pt x="51643" y="49849"/>
                    </a:lnTo>
                    <a:lnTo>
                      <a:pt x="5164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781;p84">
                <a:extLst>
                  <a:ext uri="{FF2B5EF4-FFF2-40B4-BE49-F238E27FC236}">
                    <a16:creationId xmlns:a16="http://schemas.microsoft.com/office/drawing/2014/main" id="{D4C7BD1C-3A5E-1EDB-5CBF-F9247ADC4A4F}"/>
                  </a:ext>
                </a:extLst>
              </p:cNvPr>
              <p:cNvSpPr/>
              <p:nvPr/>
            </p:nvSpPr>
            <p:spPr>
              <a:xfrm>
                <a:off x="3996919" y="2780773"/>
                <a:ext cx="169467" cy="777986"/>
              </a:xfrm>
              <a:custGeom>
                <a:avLst/>
                <a:gdLst/>
                <a:ahLst/>
                <a:cxnLst/>
                <a:rect l="l" t="t" r="r" b="b"/>
                <a:pathLst>
                  <a:path w="8846" h="40610" extrusionOk="0">
                    <a:moveTo>
                      <a:pt x="1186" y="1"/>
                    </a:moveTo>
                    <a:cubicBezTo>
                      <a:pt x="790" y="943"/>
                      <a:pt x="0" y="1520"/>
                      <a:pt x="334" y="2645"/>
                    </a:cubicBezTo>
                    <a:cubicBezTo>
                      <a:pt x="730" y="3922"/>
                      <a:pt x="2006" y="4864"/>
                      <a:pt x="1702" y="6353"/>
                    </a:cubicBezTo>
                    <a:cubicBezTo>
                      <a:pt x="1611" y="6809"/>
                      <a:pt x="1368" y="7235"/>
                      <a:pt x="1277" y="7691"/>
                    </a:cubicBezTo>
                    <a:cubicBezTo>
                      <a:pt x="1094" y="8602"/>
                      <a:pt x="1520" y="9514"/>
                      <a:pt x="1945" y="10335"/>
                    </a:cubicBezTo>
                    <a:cubicBezTo>
                      <a:pt x="2523" y="11490"/>
                      <a:pt x="3131" y="12675"/>
                      <a:pt x="3708" y="13831"/>
                    </a:cubicBezTo>
                    <a:cubicBezTo>
                      <a:pt x="4134" y="14560"/>
                      <a:pt x="4407" y="15381"/>
                      <a:pt x="4559" y="16201"/>
                    </a:cubicBezTo>
                    <a:cubicBezTo>
                      <a:pt x="4833" y="18633"/>
                      <a:pt x="2614" y="21034"/>
                      <a:pt x="3435" y="23344"/>
                    </a:cubicBezTo>
                    <a:cubicBezTo>
                      <a:pt x="2280" y="23739"/>
                      <a:pt x="1459" y="24712"/>
                      <a:pt x="1186" y="25867"/>
                    </a:cubicBezTo>
                    <a:cubicBezTo>
                      <a:pt x="1854" y="26475"/>
                      <a:pt x="1672" y="27509"/>
                      <a:pt x="1338" y="28299"/>
                    </a:cubicBezTo>
                    <a:cubicBezTo>
                      <a:pt x="973" y="29119"/>
                      <a:pt x="486" y="29910"/>
                      <a:pt x="578" y="30791"/>
                    </a:cubicBezTo>
                    <a:cubicBezTo>
                      <a:pt x="790" y="32645"/>
                      <a:pt x="3587" y="33618"/>
                      <a:pt x="3283" y="35442"/>
                    </a:cubicBezTo>
                    <a:cubicBezTo>
                      <a:pt x="3192" y="35807"/>
                      <a:pt x="3070" y="36171"/>
                      <a:pt x="2918" y="36536"/>
                    </a:cubicBezTo>
                    <a:cubicBezTo>
                      <a:pt x="2432" y="37691"/>
                      <a:pt x="2584" y="39028"/>
                      <a:pt x="3252" y="40092"/>
                    </a:cubicBezTo>
                    <a:cubicBezTo>
                      <a:pt x="3374" y="40244"/>
                      <a:pt x="3465" y="40427"/>
                      <a:pt x="3496" y="40609"/>
                    </a:cubicBezTo>
                    <a:cubicBezTo>
                      <a:pt x="3769" y="40366"/>
                      <a:pt x="3891" y="40001"/>
                      <a:pt x="3830" y="39636"/>
                    </a:cubicBezTo>
                    <a:cubicBezTo>
                      <a:pt x="3739" y="39484"/>
                      <a:pt x="3617" y="39393"/>
                      <a:pt x="3617" y="39150"/>
                    </a:cubicBezTo>
                    <a:cubicBezTo>
                      <a:pt x="3587" y="38937"/>
                      <a:pt x="3800" y="38785"/>
                      <a:pt x="3982" y="38664"/>
                    </a:cubicBezTo>
                    <a:lnTo>
                      <a:pt x="5167" y="37934"/>
                    </a:lnTo>
                    <a:cubicBezTo>
                      <a:pt x="4377" y="36870"/>
                      <a:pt x="4985" y="35351"/>
                      <a:pt x="5623" y="34196"/>
                    </a:cubicBezTo>
                    <a:cubicBezTo>
                      <a:pt x="3830" y="33831"/>
                      <a:pt x="2249" y="32737"/>
                      <a:pt x="1277" y="31156"/>
                    </a:cubicBezTo>
                    <a:cubicBezTo>
                      <a:pt x="1672" y="30670"/>
                      <a:pt x="1915" y="30092"/>
                      <a:pt x="2006" y="29484"/>
                    </a:cubicBezTo>
                    <a:lnTo>
                      <a:pt x="2219" y="28572"/>
                    </a:lnTo>
                    <a:cubicBezTo>
                      <a:pt x="2432" y="27843"/>
                      <a:pt x="2523" y="27083"/>
                      <a:pt x="2462" y="26353"/>
                    </a:cubicBezTo>
                    <a:lnTo>
                      <a:pt x="2462" y="26353"/>
                    </a:lnTo>
                    <a:cubicBezTo>
                      <a:pt x="2555" y="26386"/>
                      <a:pt x="2647" y="26401"/>
                      <a:pt x="2739" y="26401"/>
                    </a:cubicBezTo>
                    <a:cubicBezTo>
                      <a:pt x="3249" y="26401"/>
                      <a:pt x="3733" y="25941"/>
                      <a:pt x="4043" y="25502"/>
                    </a:cubicBezTo>
                    <a:cubicBezTo>
                      <a:pt x="4407" y="24955"/>
                      <a:pt x="4742" y="24317"/>
                      <a:pt x="5380" y="24135"/>
                    </a:cubicBezTo>
                    <a:cubicBezTo>
                      <a:pt x="4803" y="23557"/>
                      <a:pt x="4985" y="22524"/>
                      <a:pt x="5532" y="21916"/>
                    </a:cubicBezTo>
                    <a:cubicBezTo>
                      <a:pt x="6140" y="21369"/>
                      <a:pt x="6930" y="21034"/>
                      <a:pt x="7751" y="20943"/>
                    </a:cubicBezTo>
                    <a:cubicBezTo>
                      <a:pt x="7204" y="20670"/>
                      <a:pt x="7538" y="19879"/>
                      <a:pt x="7933" y="19454"/>
                    </a:cubicBezTo>
                    <a:cubicBezTo>
                      <a:pt x="8359" y="19028"/>
                      <a:pt x="8845" y="18390"/>
                      <a:pt x="8420" y="17964"/>
                    </a:cubicBezTo>
                    <a:cubicBezTo>
                      <a:pt x="8329" y="17812"/>
                      <a:pt x="8146" y="17721"/>
                      <a:pt x="8025" y="17569"/>
                    </a:cubicBezTo>
                    <a:cubicBezTo>
                      <a:pt x="7903" y="17356"/>
                      <a:pt x="7933" y="17083"/>
                      <a:pt x="7873" y="16840"/>
                    </a:cubicBezTo>
                    <a:cubicBezTo>
                      <a:pt x="7660" y="16171"/>
                      <a:pt x="6596" y="15989"/>
                      <a:pt x="6566" y="15320"/>
                    </a:cubicBezTo>
                    <a:cubicBezTo>
                      <a:pt x="6566" y="14955"/>
                      <a:pt x="6839" y="14651"/>
                      <a:pt x="6748" y="14317"/>
                    </a:cubicBezTo>
                    <a:cubicBezTo>
                      <a:pt x="6687" y="14134"/>
                      <a:pt x="6596" y="13982"/>
                      <a:pt x="6444" y="13891"/>
                    </a:cubicBezTo>
                    <a:cubicBezTo>
                      <a:pt x="5563" y="13162"/>
                      <a:pt x="4438" y="12584"/>
                      <a:pt x="4012" y="11520"/>
                    </a:cubicBezTo>
                    <a:cubicBezTo>
                      <a:pt x="3830" y="11065"/>
                      <a:pt x="3800" y="10517"/>
                      <a:pt x="3556" y="10092"/>
                    </a:cubicBezTo>
                    <a:cubicBezTo>
                      <a:pt x="3131" y="9362"/>
                      <a:pt x="2097" y="8846"/>
                      <a:pt x="2310" y="8055"/>
                    </a:cubicBezTo>
                    <a:cubicBezTo>
                      <a:pt x="2401" y="7782"/>
                      <a:pt x="2614" y="7539"/>
                      <a:pt x="2614" y="7235"/>
                    </a:cubicBezTo>
                    <a:cubicBezTo>
                      <a:pt x="2584" y="6961"/>
                      <a:pt x="2493" y="6718"/>
                      <a:pt x="2371" y="6505"/>
                    </a:cubicBezTo>
                    <a:cubicBezTo>
                      <a:pt x="2097" y="5806"/>
                      <a:pt x="2493" y="5016"/>
                      <a:pt x="2401" y="4347"/>
                    </a:cubicBezTo>
                    <a:cubicBezTo>
                      <a:pt x="2280" y="3648"/>
                      <a:pt x="1702" y="3162"/>
                      <a:pt x="1520" y="2523"/>
                    </a:cubicBezTo>
                    <a:cubicBezTo>
                      <a:pt x="1307" y="1672"/>
                      <a:pt x="1733" y="852"/>
                      <a:pt x="20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2782;p84">
              <a:extLst>
                <a:ext uri="{FF2B5EF4-FFF2-40B4-BE49-F238E27FC236}">
                  <a16:creationId xmlns:a16="http://schemas.microsoft.com/office/drawing/2014/main" id="{6F5238FA-93F1-D193-49E8-23893B725619}"/>
                </a:ext>
              </a:extLst>
            </p:cNvPr>
            <p:cNvGrpSpPr/>
            <p:nvPr/>
          </p:nvGrpSpPr>
          <p:grpSpPr>
            <a:xfrm rot="10800000">
              <a:off x="7801938" y="3332571"/>
              <a:ext cx="1184869" cy="1061580"/>
              <a:chOff x="3996325" y="2780773"/>
              <a:chExt cx="989370" cy="955001"/>
            </a:xfrm>
          </p:grpSpPr>
          <p:sp>
            <p:nvSpPr>
              <p:cNvPr id="6" name="Google Shape;2783;p84">
                <a:extLst>
                  <a:ext uri="{FF2B5EF4-FFF2-40B4-BE49-F238E27FC236}">
                    <a16:creationId xmlns:a16="http://schemas.microsoft.com/office/drawing/2014/main" id="{D6DD0891-6BB8-AF0E-D363-106E85BD072B}"/>
                  </a:ext>
                </a:extLst>
              </p:cNvPr>
              <p:cNvSpPr/>
              <p:nvPr/>
            </p:nvSpPr>
            <p:spPr>
              <a:xfrm>
                <a:off x="3996325" y="2780773"/>
                <a:ext cx="989370" cy="955001"/>
              </a:xfrm>
              <a:custGeom>
                <a:avLst/>
                <a:gdLst/>
                <a:ahLst/>
                <a:cxnLst/>
                <a:rect l="l" t="t" r="r" b="b"/>
                <a:pathLst>
                  <a:path w="51644" h="49850" extrusionOk="0">
                    <a:moveTo>
                      <a:pt x="1186" y="1"/>
                    </a:moveTo>
                    <a:cubicBezTo>
                      <a:pt x="791" y="912"/>
                      <a:pt x="1" y="1520"/>
                      <a:pt x="335" y="2645"/>
                    </a:cubicBezTo>
                    <a:cubicBezTo>
                      <a:pt x="730" y="3922"/>
                      <a:pt x="2007" y="4864"/>
                      <a:pt x="1703" y="6323"/>
                    </a:cubicBezTo>
                    <a:cubicBezTo>
                      <a:pt x="1612" y="6809"/>
                      <a:pt x="1369" y="7235"/>
                      <a:pt x="1277" y="7691"/>
                    </a:cubicBezTo>
                    <a:cubicBezTo>
                      <a:pt x="1095" y="8602"/>
                      <a:pt x="1520" y="9514"/>
                      <a:pt x="1946" y="10335"/>
                    </a:cubicBezTo>
                    <a:cubicBezTo>
                      <a:pt x="2524" y="11490"/>
                      <a:pt x="3131" y="12675"/>
                      <a:pt x="3709" y="13831"/>
                    </a:cubicBezTo>
                    <a:cubicBezTo>
                      <a:pt x="4135" y="14560"/>
                      <a:pt x="4408" y="15381"/>
                      <a:pt x="4560" y="16201"/>
                    </a:cubicBezTo>
                    <a:cubicBezTo>
                      <a:pt x="4834" y="18633"/>
                      <a:pt x="2615" y="21034"/>
                      <a:pt x="3435" y="23344"/>
                    </a:cubicBezTo>
                    <a:cubicBezTo>
                      <a:pt x="2311" y="23739"/>
                      <a:pt x="1460" y="24682"/>
                      <a:pt x="1217" y="25867"/>
                    </a:cubicBezTo>
                    <a:cubicBezTo>
                      <a:pt x="1855" y="26475"/>
                      <a:pt x="1672" y="27509"/>
                      <a:pt x="1338" y="28299"/>
                    </a:cubicBezTo>
                    <a:cubicBezTo>
                      <a:pt x="1004" y="29119"/>
                      <a:pt x="487" y="29910"/>
                      <a:pt x="578" y="30791"/>
                    </a:cubicBezTo>
                    <a:cubicBezTo>
                      <a:pt x="791" y="32645"/>
                      <a:pt x="3587" y="33618"/>
                      <a:pt x="3283" y="35442"/>
                    </a:cubicBezTo>
                    <a:cubicBezTo>
                      <a:pt x="3192" y="35807"/>
                      <a:pt x="3071" y="36171"/>
                      <a:pt x="2919" y="36536"/>
                    </a:cubicBezTo>
                    <a:cubicBezTo>
                      <a:pt x="2432" y="37691"/>
                      <a:pt x="2584" y="39028"/>
                      <a:pt x="3253" y="40092"/>
                    </a:cubicBezTo>
                    <a:cubicBezTo>
                      <a:pt x="3375" y="40244"/>
                      <a:pt x="3466" y="40396"/>
                      <a:pt x="3496" y="40609"/>
                    </a:cubicBezTo>
                    <a:cubicBezTo>
                      <a:pt x="3496" y="40609"/>
                      <a:pt x="3496" y="40639"/>
                      <a:pt x="3496" y="40639"/>
                    </a:cubicBezTo>
                    <a:cubicBezTo>
                      <a:pt x="3496" y="40852"/>
                      <a:pt x="3405" y="41065"/>
                      <a:pt x="3253" y="41217"/>
                    </a:cubicBezTo>
                    <a:lnTo>
                      <a:pt x="1824" y="43101"/>
                    </a:lnTo>
                    <a:cubicBezTo>
                      <a:pt x="2463" y="43162"/>
                      <a:pt x="2858" y="43861"/>
                      <a:pt x="2949" y="44500"/>
                    </a:cubicBezTo>
                    <a:cubicBezTo>
                      <a:pt x="3071" y="45108"/>
                      <a:pt x="3071" y="45807"/>
                      <a:pt x="3435" y="46323"/>
                    </a:cubicBezTo>
                    <a:cubicBezTo>
                      <a:pt x="3679" y="46688"/>
                      <a:pt x="4043" y="46901"/>
                      <a:pt x="4256" y="47326"/>
                    </a:cubicBezTo>
                    <a:cubicBezTo>
                      <a:pt x="4469" y="47782"/>
                      <a:pt x="4347" y="48299"/>
                      <a:pt x="4438" y="48785"/>
                    </a:cubicBezTo>
                    <a:cubicBezTo>
                      <a:pt x="4530" y="49181"/>
                      <a:pt x="4682" y="49545"/>
                      <a:pt x="4955" y="49849"/>
                    </a:cubicBezTo>
                    <a:lnTo>
                      <a:pt x="51643" y="49849"/>
                    </a:lnTo>
                    <a:lnTo>
                      <a:pt x="5164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2784;p84">
                <a:extLst>
                  <a:ext uri="{FF2B5EF4-FFF2-40B4-BE49-F238E27FC236}">
                    <a16:creationId xmlns:a16="http://schemas.microsoft.com/office/drawing/2014/main" id="{2888D450-23CC-0EC8-7093-2262A58D7C05}"/>
                  </a:ext>
                </a:extLst>
              </p:cNvPr>
              <p:cNvSpPr/>
              <p:nvPr/>
            </p:nvSpPr>
            <p:spPr>
              <a:xfrm>
                <a:off x="3996919" y="2780773"/>
                <a:ext cx="169467" cy="777986"/>
              </a:xfrm>
              <a:custGeom>
                <a:avLst/>
                <a:gdLst/>
                <a:ahLst/>
                <a:cxnLst/>
                <a:rect l="l" t="t" r="r" b="b"/>
                <a:pathLst>
                  <a:path w="8846" h="40610" extrusionOk="0">
                    <a:moveTo>
                      <a:pt x="1186" y="1"/>
                    </a:moveTo>
                    <a:cubicBezTo>
                      <a:pt x="790" y="943"/>
                      <a:pt x="0" y="1520"/>
                      <a:pt x="334" y="2645"/>
                    </a:cubicBezTo>
                    <a:cubicBezTo>
                      <a:pt x="730" y="3922"/>
                      <a:pt x="2006" y="4864"/>
                      <a:pt x="1702" y="6353"/>
                    </a:cubicBezTo>
                    <a:cubicBezTo>
                      <a:pt x="1611" y="6809"/>
                      <a:pt x="1368" y="7235"/>
                      <a:pt x="1277" y="7691"/>
                    </a:cubicBezTo>
                    <a:cubicBezTo>
                      <a:pt x="1094" y="8602"/>
                      <a:pt x="1520" y="9514"/>
                      <a:pt x="1945" y="10335"/>
                    </a:cubicBezTo>
                    <a:cubicBezTo>
                      <a:pt x="2523" y="11490"/>
                      <a:pt x="3131" y="12675"/>
                      <a:pt x="3708" y="13831"/>
                    </a:cubicBezTo>
                    <a:cubicBezTo>
                      <a:pt x="4134" y="14560"/>
                      <a:pt x="4407" y="15381"/>
                      <a:pt x="4559" y="16201"/>
                    </a:cubicBezTo>
                    <a:cubicBezTo>
                      <a:pt x="4833" y="18633"/>
                      <a:pt x="2614" y="21034"/>
                      <a:pt x="3435" y="23344"/>
                    </a:cubicBezTo>
                    <a:cubicBezTo>
                      <a:pt x="2280" y="23739"/>
                      <a:pt x="1459" y="24712"/>
                      <a:pt x="1186" y="25867"/>
                    </a:cubicBezTo>
                    <a:cubicBezTo>
                      <a:pt x="1854" y="26475"/>
                      <a:pt x="1672" y="27509"/>
                      <a:pt x="1338" y="28299"/>
                    </a:cubicBezTo>
                    <a:cubicBezTo>
                      <a:pt x="973" y="29119"/>
                      <a:pt x="486" y="29910"/>
                      <a:pt x="578" y="30791"/>
                    </a:cubicBezTo>
                    <a:cubicBezTo>
                      <a:pt x="790" y="32645"/>
                      <a:pt x="3587" y="33618"/>
                      <a:pt x="3283" y="35442"/>
                    </a:cubicBezTo>
                    <a:cubicBezTo>
                      <a:pt x="3192" y="35807"/>
                      <a:pt x="3070" y="36171"/>
                      <a:pt x="2918" y="36536"/>
                    </a:cubicBezTo>
                    <a:cubicBezTo>
                      <a:pt x="2432" y="37691"/>
                      <a:pt x="2584" y="39028"/>
                      <a:pt x="3252" y="40092"/>
                    </a:cubicBezTo>
                    <a:cubicBezTo>
                      <a:pt x="3374" y="40244"/>
                      <a:pt x="3465" y="40427"/>
                      <a:pt x="3496" y="40609"/>
                    </a:cubicBezTo>
                    <a:cubicBezTo>
                      <a:pt x="3769" y="40366"/>
                      <a:pt x="3891" y="40001"/>
                      <a:pt x="3830" y="39636"/>
                    </a:cubicBezTo>
                    <a:cubicBezTo>
                      <a:pt x="3739" y="39484"/>
                      <a:pt x="3617" y="39393"/>
                      <a:pt x="3617" y="39150"/>
                    </a:cubicBezTo>
                    <a:cubicBezTo>
                      <a:pt x="3587" y="38937"/>
                      <a:pt x="3800" y="38785"/>
                      <a:pt x="3982" y="38664"/>
                    </a:cubicBezTo>
                    <a:lnTo>
                      <a:pt x="5167" y="37934"/>
                    </a:lnTo>
                    <a:cubicBezTo>
                      <a:pt x="4377" y="36870"/>
                      <a:pt x="4985" y="35351"/>
                      <a:pt x="5623" y="34196"/>
                    </a:cubicBezTo>
                    <a:cubicBezTo>
                      <a:pt x="3830" y="33831"/>
                      <a:pt x="2249" y="32737"/>
                      <a:pt x="1277" y="31156"/>
                    </a:cubicBezTo>
                    <a:cubicBezTo>
                      <a:pt x="1672" y="30670"/>
                      <a:pt x="1915" y="30092"/>
                      <a:pt x="2006" y="29484"/>
                    </a:cubicBezTo>
                    <a:lnTo>
                      <a:pt x="2219" y="28572"/>
                    </a:lnTo>
                    <a:cubicBezTo>
                      <a:pt x="2432" y="27843"/>
                      <a:pt x="2523" y="27083"/>
                      <a:pt x="2462" y="26353"/>
                    </a:cubicBezTo>
                    <a:lnTo>
                      <a:pt x="2462" y="26353"/>
                    </a:lnTo>
                    <a:cubicBezTo>
                      <a:pt x="2555" y="26386"/>
                      <a:pt x="2647" y="26401"/>
                      <a:pt x="2739" y="26401"/>
                    </a:cubicBezTo>
                    <a:cubicBezTo>
                      <a:pt x="3249" y="26401"/>
                      <a:pt x="3733" y="25941"/>
                      <a:pt x="4043" y="25502"/>
                    </a:cubicBezTo>
                    <a:cubicBezTo>
                      <a:pt x="4407" y="24955"/>
                      <a:pt x="4742" y="24317"/>
                      <a:pt x="5380" y="24135"/>
                    </a:cubicBezTo>
                    <a:cubicBezTo>
                      <a:pt x="4803" y="23557"/>
                      <a:pt x="4985" y="22524"/>
                      <a:pt x="5532" y="21916"/>
                    </a:cubicBezTo>
                    <a:cubicBezTo>
                      <a:pt x="6140" y="21369"/>
                      <a:pt x="6930" y="21034"/>
                      <a:pt x="7751" y="20943"/>
                    </a:cubicBezTo>
                    <a:cubicBezTo>
                      <a:pt x="7204" y="20670"/>
                      <a:pt x="7538" y="19879"/>
                      <a:pt x="7933" y="19454"/>
                    </a:cubicBezTo>
                    <a:cubicBezTo>
                      <a:pt x="8359" y="19028"/>
                      <a:pt x="8845" y="18390"/>
                      <a:pt x="8420" y="17964"/>
                    </a:cubicBezTo>
                    <a:cubicBezTo>
                      <a:pt x="8329" y="17812"/>
                      <a:pt x="8146" y="17721"/>
                      <a:pt x="8025" y="17569"/>
                    </a:cubicBezTo>
                    <a:cubicBezTo>
                      <a:pt x="7903" y="17356"/>
                      <a:pt x="7933" y="17083"/>
                      <a:pt x="7873" y="16840"/>
                    </a:cubicBezTo>
                    <a:cubicBezTo>
                      <a:pt x="7660" y="16171"/>
                      <a:pt x="6596" y="15989"/>
                      <a:pt x="6566" y="15320"/>
                    </a:cubicBezTo>
                    <a:cubicBezTo>
                      <a:pt x="6566" y="14955"/>
                      <a:pt x="6839" y="14651"/>
                      <a:pt x="6748" y="14317"/>
                    </a:cubicBezTo>
                    <a:cubicBezTo>
                      <a:pt x="6687" y="14134"/>
                      <a:pt x="6596" y="13982"/>
                      <a:pt x="6444" y="13891"/>
                    </a:cubicBezTo>
                    <a:cubicBezTo>
                      <a:pt x="5563" y="13162"/>
                      <a:pt x="4438" y="12584"/>
                      <a:pt x="4012" y="11520"/>
                    </a:cubicBezTo>
                    <a:cubicBezTo>
                      <a:pt x="3830" y="11065"/>
                      <a:pt x="3800" y="10517"/>
                      <a:pt x="3556" y="10092"/>
                    </a:cubicBezTo>
                    <a:cubicBezTo>
                      <a:pt x="3131" y="9362"/>
                      <a:pt x="2097" y="8846"/>
                      <a:pt x="2310" y="8055"/>
                    </a:cubicBezTo>
                    <a:cubicBezTo>
                      <a:pt x="2401" y="7782"/>
                      <a:pt x="2614" y="7539"/>
                      <a:pt x="2614" y="7235"/>
                    </a:cubicBezTo>
                    <a:cubicBezTo>
                      <a:pt x="2584" y="6961"/>
                      <a:pt x="2493" y="6718"/>
                      <a:pt x="2371" y="6505"/>
                    </a:cubicBezTo>
                    <a:cubicBezTo>
                      <a:pt x="2097" y="5806"/>
                      <a:pt x="2493" y="5016"/>
                      <a:pt x="2401" y="4347"/>
                    </a:cubicBezTo>
                    <a:cubicBezTo>
                      <a:pt x="2280" y="3648"/>
                      <a:pt x="1702" y="3162"/>
                      <a:pt x="1520" y="2523"/>
                    </a:cubicBezTo>
                    <a:cubicBezTo>
                      <a:pt x="1307" y="1672"/>
                      <a:pt x="1733" y="852"/>
                      <a:pt x="20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" name="Google Shape;2795;p84">
            <a:extLst>
              <a:ext uri="{FF2B5EF4-FFF2-40B4-BE49-F238E27FC236}">
                <a16:creationId xmlns:a16="http://schemas.microsoft.com/office/drawing/2014/main" id="{B02378B2-0650-0C8D-F05C-F6614AD407EB}"/>
              </a:ext>
            </a:extLst>
          </p:cNvPr>
          <p:cNvGrpSpPr/>
          <p:nvPr/>
        </p:nvGrpSpPr>
        <p:grpSpPr>
          <a:xfrm>
            <a:off x="3454935" y="3185491"/>
            <a:ext cx="2354483" cy="1302155"/>
            <a:chOff x="3394763" y="1713275"/>
            <a:chExt cx="2354483" cy="1302155"/>
          </a:xfrm>
        </p:grpSpPr>
        <p:sp>
          <p:nvSpPr>
            <p:cNvPr id="11" name="Google Shape;2796;p84">
              <a:extLst>
                <a:ext uri="{FF2B5EF4-FFF2-40B4-BE49-F238E27FC236}">
                  <a16:creationId xmlns:a16="http://schemas.microsoft.com/office/drawing/2014/main" id="{F9DACDD9-C8C5-57DA-ACB7-C4EEF93FDF2C}"/>
                </a:ext>
              </a:extLst>
            </p:cNvPr>
            <p:cNvSpPr/>
            <p:nvPr/>
          </p:nvSpPr>
          <p:spPr>
            <a:xfrm>
              <a:off x="3394763" y="2153527"/>
              <a:ext cx="2354483" cy="861902"/>
            </a:xfrm>
            <a:custGeom>
              <a:avLst/>
              <a:gdLst/>
              <a:ahLst/>
              <a:cxnLst/>
              <a:rect l="l" t="t" r="r" b="b"/>
              <a:pathLst>
                <a:path w="87511" h="32038" extrusionOk="0">
                  <a:moveTo>
                    <a:pt x="62" y="0"/>
                  </a:moveTo>
                  <a:lnTo>
                    <a:pt x="62" y="24195"/>
                  </a:lnTo>
                  <a:cubicBezTo>
                    <a:pt x="1" y="24712"/>
                    <a:pt x="31" y="25259"/>
                    <a:pt x="153" y="25776"/>
                  </a:cubicBezTo>
                  <a:cubicBezTo>
                    <a:pt x="305" y="26141"/>
                    <a:pt x="609" y="26080"/>
                    <a:pt x="882" y="26353"/>
                  </a:cubicBezTo>
                  <a:cubicBezTo>
                    <a:pt x="1104" y="26575"/>
                    <a:pt x="1364" y="27014"/>
                    <a:pt x="1681" y="27014"/>
                  </a:cubicBezTo>
                  <a:cubicBezTo>
                    <a:pt x="1756" y="27014"/>
                    <a:pt x="1834" y="26989"/>
                    <a:pt x="1916" y="26931"/>
                  </a:cubicBezTo>
                  <a:cubicBezTo>
                    <a:pt x="1967" y="26728"/>
                    <a:pt x="2046" y="26647"/>
                    <a:pt x="2148" y="26647"/>
                  </a:cubicBezTo>
                  <a:cubicBezTo>
                    <a:pt x="2229" y="26647"/>
                    <a:pt x="2325" y="26698"/>
                    <a:pt x="2433" y="26779"/>
                  </a:cubicBezTo>
                  <a:cubicBezTo>
                    <a:pt x="2518" y="26865"/>
                    <a:pt x="2633" y="26902"/>
                    <a:pt x="2749" y="26902"/>
                  </a:cubicBezTo>
                  <a:cubicBezTo>
                    <a:pt x="2839" y="26902"/>
                    <a:pt x="2931" y="26880"/>
                    <a:pt x="3010" y="26840"/>
                  </a:cubicBezTo>
                  <a:cubicBezTo>
                    <a:pt x="3162" y="26718"/>
                    <a:pt x="3284" y="26566"/>
                    <a:pt x="3405" y="26384"/>
                  </a:cubicBezTo>
                  <a:cubicBezTo>
                    <a:pt x="3527" y="26171"/>
                    <a:pt x="3709" y="26050"/>
                    <a:pt x="3861" y="25867"/>
                  </a:cubicBezTo>
                  <a:cubicBezTo>
                    <a:pt x="4013" y="25654"/>
                    <a:pt x="4196" y="25594"/>
                    <a:pt x="4348" y="25442"/>
                  </a:cubicBezTo>
                  <a:cubicBezTo>
                    <a:pt x="4530" y="25198"/>
                    <a:pt x="4591" y="25077"/>
                    <a:pt x="4925" y="25077"/>
                  </a:cubicBezTo>
                  <a:cubicBezTo>
                    <a:pt x="5351" y="25077"/>
                    <a:pt x="5776" y="25168"/>
                    <a:pt x="6171" y="25350"/>
                  </a:cubicBezTo>
                  <a:cubicBezTo>
                    <a:pt x="6376" y="25453"/>
                    <a:pt x="6473" y="25577"/>
                    <a:pt x="6699" y="25577"/>
                  </a:cubicBezTo>
                  <a:cubicBezTo>
                    <a:pt x="6741" y="25577"/>
                    <a:pt x="6788" y="25573"/>
                    <a:pt x="6840" y="25563"/>
                  </a:cubicBezTo>
                  <a:cubicBezTo>
                    <a:pt x="7022" y="25502"/>
                    <a:pt x="7205" y="25442"/>
                    <a:pt x="7387" y="25411"/>
                  </a:cubicBezTo>
                  <a:cubicBezTo>
                    <a:pt x="7429" y="25406"/>
                    <a:pt x="7470" y="25403"/>
                    <a:pt x="7510" y="25403"/>
                  </a:cubicBezTo>
                  <a:cubicBezTo>
                    <a:pt x="7702" y="25403"/>
                    <a:pt x="7874" y="25462"/>
                    <a:pt x="8025" y="25563"/>
                  </a:cubicBezTo>
                  <a:cubicBezTo>
                    <a:pt x="8269" y="25746"/>
                    <a:pt x="8512" y="25867"/>
                    <a:pt x="8785" y="25958"/>
                  </a:cubicBezTo>
                  <a:cubicBezTo>
                    <a:pt x="9089" y="26050"/>
                    <a:pt x="9363" y="26171"/>
                    <a:pt x="9636" y="26293"/>
                  </a:cubicBezTo>
                  <a:cubicBezTo>
                    <a:pt x="9842" y="26410"/>
                    <a:pt x="9962" y="26811"/>
                    <a:pt x="10217" y="26811"/>
                  </a:cubicBezTo>
                  <a:cubicBezTo>
                    <a:pt x="10226" y="26811"/>
                    <a:pt x="10235" y="26810"/>
                    <a:pt x="10244" y="26809"/>
                  </a:cubicBezTo>
                  <a:cubicBezTo>
                    <a:pt x="10639" y="26779"/>
                    <a:pt x="10852" y="26293"/>
                    <a:pt x="11187" y="26201"/>
                  </a:cubicBezTo>
                  <a:cubicBezTo>
                    <a:pt x="11369" y="26171"/>
                    <a:pt x="11582" y="26110"/>
                    <a:pt x="11764" y="26050"/>
                  </a:cubicBezTo>
                  <a:cubicBezTo>
                    <a:pt x="11916" y="26050"/>
                    <a:pt x="12098" y="26019"/>
                    <a:pt x="12250" y="25958"/>
                  </a:cubicBezTo>
                  <a:cubicBezTo>
                    <a:pt x="12524" y="25746"/>
                    <a:pt x="12798" y="25472"/>
                    <a:pt x="13041" y="25168"/>
                  </a:cubicBezTo>
                  <a:cubicBezTo>
                    <a:pt x="13253" y="24955"/>
                    <a:pt x="13466" y="24742"/>
                    <a:pt x="13649" y="24530"/>
                  </a:cubicBezTo>
                  <a:cubicBezTo>
                    <a:pt x="13953" y="24226"/>
                    <a:pt x="14287" y="24256"/>
                    <a:pt x="14682" y="24104"/>
                  </a:cubicBezTo>
                  <a:cubicBezTo>
                    <a:pt x="14902" y="24022"/>
                    <a:pt x="15322" y="23540"/>
                    <a:pt x="15580" y="23540"/>
                  </a:cubicBezTo>
                  <a:cubicBezTo>
                    <a:pt x="15607" y="23540"/>
                    <a:pt x="15632" y="23546"/>
                    <a:pt x="15655" y="23557"/>
                  </a:cubicBezTo>
                  <a:cubicBezTo>
                    <a:pt x="15746" y="23587"/>
                    <a:pt x="15746" y="23739"/>
                    <a:pt x="15837" y="23800"/>
                  </a:cubicBezTo>
                  <a:cubicBezTo>
                    <a:pt x="15928" y="23861"/>
                    <a:pt x="16019" y="23891"/>
                    <a:pt x="16141" y="23891"/>
                  </a:cubicBezTo>
                  <a:cubicBezTo>
                    <a:pt x="16229" y="23904"/>
                    <a:pt x="16312" y="23911"/>
                    <a:pt x="16394" y="23911"/>
                  </a:cubicBezTo>
                  <a:cubicBezTo>
                    <a:pt x="16510" y="23911"/>
                    <a:pt x="16624" y="23897"/>
                    <a:pt x="16749" y="23861"/>
                  </a:cubicBezTo>
                  <a:cubicBezTo>
                    <a:pt x="16802" y="23852"/>
                    <a:pt x="16858" y="23848"/>
                    <a:pt x="16916" y="23848"/>
                  </a:cubicBezTo>
                  <a:cubicBezTo>
                    <a:pt x="17053" y="23848"/>
                    <a:pt x="17198" y="23870"/>
                    <a:pt x="17327" y="23891"/>
                  </a:cubicBezTo>
                  <a:cubicBezTo>
                    <a:pt x="17539" y="23922"/>
                    <a:pt x="17752" y="24043"/>
                    <a:pt x="17874" y="24226"/>
                  </a:cubicBezTo>
                  <a:cubicBezTo>
                    <a:pt x="17995" y="24439"/>
                    <a:pt x="18178" y="24651"/>
                    <a:pt x="18330" y="24834"/>
                  </a:cubicBezTo>
                  <a:cubicBezTo>
                    <a:pt x="18603" y="25229"/>
                    <a:pt x="18968" y="25594"/>
                    <a:pt x="19363" y="25867"/>
                  </a:cubicBezTo>
                  <a:cubicBezTo>
                    <a:pt x="19758" y="26080"/>
                    <a:pt x="20123" y="26323"/>
                    <a:pt x="20457" y="26597"/>
                  </a:cubicBezTo>
                  <a:cubicBezTo>
                    <a:pt x="20609" y="26749"/>
                    <a:pt x="20792" y="27022"/>
                    <a:pt x="21004" y="27083"/>
                  </a:cubicBezTo>
                  <a:cubicBezTo>
                    <a:pt x="21187" y="27083"/>
                    <a:pt x="21400" y="27113"/>
                    <a:pt x="21552" y="27205"/>
                  </a:cubicBezTo>
                  <a:cubicBezTo>
                    <a:pt x="21947" y="27417"/>
                    <a:pt x="21855" y="27752"/>
                    <a:pt x="21977" y="28116"/>
                  </a:cubicBezTo>
                  <a:cubicBezTo>
                    <a:pt x="22007" y="28238"/>
                    <a:pt x="22099" y="28360"/>
                    <a:pt x="22220" y="28390"/>
                  </a:cubicBezTo>
                  <a:cubicBezTo>
                    <a:pt x="22242" y="28394"/>
                    <a:pt x="22263" y="28396"/>
                    <a:pt x="22283" y="28396"/>
                  </a:cubicBezTo>
                  <a:cubicBezTo>
                    <a:pt x="22380" y="28396"/>
                    <a:pt x="22455" y="28353"/>
                    <a:pt x="22552" y="28353"/>
                  </a:cubicBezTo>
                  <a:cubicBezTo>
                    <a:pt x="22572" y="28353"/>
                    <a:pt x="22593" y="28355"/>
                    <a:pt x="22615" y="28360"/>
                  </a:cubicBezTo>
                  <a:cubicBezTo>
                    <a:pt x="22805" y="28387"/>
                    <a:pt x="22946" y="28486"/>
                    <a:pt x="23168" y="28486"/>
                  </a:cubicBezTo>
                  <a:cubicBezTo>
                    <a:pt x="23195" y="28486"/>
                    <a:pt x="23224" y="28484"/>
                    <a:pt x="23254" y="28481"/>
                  </a:cubicBezTo>
                  <a:cubicBezTo>
                    <a:pt x="23497" y="28451"/>
                    <a:pt x="23740" y="28420"/>
                    <a:pt x="23953" y="28329"/>
                  </a:cubicBezTo>
                  <a:cubicBezTo>
                    <a:pt x="24135" y="28238"/>
                    <a:pt x="24287" y="28116"/>
                    <a:pt x="24439" y="27995"/>
                  </a:cubicBezTo>
                  <a:cubicBezTo>
                    <a:pt x="24591" y="27873"/>
                    <a:pt x="24804" y="27752"/>
                    <a:pt x="24986" y="27660"/>
                  </a:cubicBezTo>
                  <a:cubicBezTo>
                    <a:pt x="25169" y="27569"/>
                    <a:pt x="25351" y="27508"/>
                    <a:pt x="25533" y="27478"/>
                  </a:cubicBezTo>
                  <a:cubicBezTo>
                    <a:pt x="25746" y="27448"/>
                    <a:pt x="25959" y="27417"/>
                    <a:pt x="26172" y="27357"/>
                  </a:cubicBezTo>
                  <a:cubicBezTo>
                    <a:pt x="26688" y="27113"/>
                    <a:pt x="27084" y="26597"/>
                    <a:pt x="27600" y="26293"/>
                  </a:cubicBezTo>
                  <a:cubicBezTo>
                    <a:pt x="27714" y="26224"/>
                    <a:pt x="27862" y="26190"/>
                    <a:pt x="28006" y="26190"/>
                  </a:cubicBezTo>
                  <a:cubicBezTo>
                    <a:pt x="28054" y="26190"/>
                    <a:pt x="28102" y="26194"/>
                    <a:pt x="28147" y="26201"/>
                  </a:cubicBezTo>
                  <a:cubicBezTo>
                    <a:pt x="28186" y="26205"/>
                    <a:pt x="28224" y="26207"/>
                    <a:pt x="28262" y="26207"/>
                  </a:cubicBezTo>
                  <a:cubicBezTo>
                    <a:pt x="28520" y="26207"/>
                    <a:pt x="28756" y="26118"/>
                    <a:pt x="28968" y="25958"/>
                  </a:cubicBezTo>
                  <a:cubicBezTo>
                    <a:pt x="29454" y="25624"/>
                    <a:pt x="30002" y="25350"/>
                    <a:pt x="30579" y="25168"/>
                  </a:cubicBezTo>
                  <a:cubicBezTo>
                    <a:pt x="30822" y="25138"/>
                    <a:pt x="31035" y="25046"/>
                    <a:pt x="31248" y="24925"/>
                  </a:cubicBezTo>
                  <a:cubicBezTo>
                    <a:pt x="31461" y="24773"/>
                    <a:pt x="31673" y="24591"/>
                    <a:pt x="31886" y="24408"/>
                  </a:cubicBezTo>
                  <a:cubicBezTo>
                    <a:pt x="32220" y="24104"/>
                    <a:pt x="32676" y="23891"/>
                    <a:pt x="33132" y="23800"/>
                  </a:cubicBezTo>
                  <a:cubicBezTo>
                    <a:pt x="33429" y="23732"/>
                    <a:pt x="33793" y="23595"/>
                    <a:pt x="34124" y="23595"/>
                  </a:cubicBezTo>
                  <a:cubicBezTo>
                    <a:pt x="34234" y="23595"/>
                    <a:pt x="34341" y="23610"/>
                    <a:pt x="34439" y="23648"/>
                  </a:cubicBezTo>
                  <a:cubicBezTo>
                    <a:pt x="34622" y="23679"/>
                    <a:pt x="34743" y="23800"/>
                    <a:pt x="34895" y="23861"/>
                  </a:cubicBezTo>
                  <a:cubicBezTo>
                    <a:pt x="35138" y="23922"/>
                    <a:pt x="35382" y="23952"/>
                    <a:pt x="35625" y="23983"/>
                  </a:cubicBezTo>
                  <a:cubicBezTo>
                    <a:pt x="35898" y="23983"/>
                    <a:pt x="36172" y="24043"/>
                    <a:pt x="36385" y="24195"/>
                  </a:cubicBezTo>
                  <a:cubicBezTo>
                    <a:pt x="36628" y="24378"/>
                    <a:pt x="36810" y="24621"/>
                    <a:pt x="37114" y="24712"/>
                  </a:cubicBezTo>
                  <a:cubicBezTo>
                    <a:pt x="37278" y="24760"/>
                    <a:pt x="37449" y="24772"/>
                    <a:pt x="37620" y="24772"/>
                  </a:cubicBezTo>
                  <a:cubicBezTo>
                    <a:pt x="37775" y="24772"/>
                    <a:pt x="37932" y="24762"/>
                    <a:pt x="38086" y="24762"/>
                  </a:cubicBezTo>
                  <a:cubicBezTo>
                    <a:pt x="38297" y="24762"/>
                    <a:pt x="38503" y="24780"/>
                    <a:pt x="38695" y="24864"/>
                  </a:cubicBezTo>
                  <a:cubicBezTo>
                    <a:pt x="39076" y="24999"/>
                    <a:pt x="39408" y="25133"/>
                    <a:pt x="39739" y="25133"/>
                  </a:cubicBezTo>
                  <a:cubicBezTo>
                    <a:pt x="39857" y="25133"/>
                    <a:pt x="39974" y="25117"/>
                    <a:pt x="40093" y="25077"/>
                  </a:cubicBezTo>
                  <a:cubicBezTo>
                    <a:pt x="40386" y="24960"/>
                    <a:pt x="40763" y="24589"/>
                    <a:pt x="41035" y="24589"/>
                  </a:cubicBezTo>
                  <a:cubicBezTo>
                    <a:pt x="41045" y="24589"/>
                    <a:pt x="41055" y="24589"/>
                    <a:pt x="41066" y="24591"/>
                  </a:cubicBezTo>
                  <a:cubicBezTo>
                    <a:pt x="41126" y="24591"/>
                    <a:pt x="41157" y="24651"/>
                    <a:pt x="41278" y="24651"/>
                  </a:cubicBezTo>
                  <a:cubicBezTo>
                    <a:pt x="41339" y="24621"/>
                    <a:pt x="41400" y="24591"/>
                    <a:pt x="41461" y="24530"/>
                  </a:cubicBezTo>
                  <a:cubicBezTo>
                    <a:pt x="41613" y="24439"/>
                    <a:pt x="41765" y="24347"/>
                    <a:pt x="41886" y="24226"/>
                  </a:cubicBezTo>
                  <a:cubicBezTo>
                    <a:pt x="42049" y="24117"/>
                    <a:pt x="42164" y="24008"/>
                    <a:pt x="42338" y="24008"/>
                  </a:cubicBezTo>
                  <a:cubicBezTo>
                    <a:pt x="42359" y="24008"/>
                    <a:pt x="42381" y="24010"/>
                    <a:pt x="42403" y="24013"/>
                  </a:cubicBezTo>
                  <a:cubicBezTo>
                    <a:pt x="42464" y="24043"/>
                    <a:pt x="42555" y="24074"/>
                    <a:pt x="42646" y="24074"/>
                  </a:cubicBezTo>
                  <a:cubicBezTo>
                    <a:pt x="43011" y="24074"/>
                    <a:pt x="43284" y="23648"/>
                    <a:pt x="43558" y="23466"/>
                  </a:cubicBezTo>
                  <a:cubicBezTo>
                    <a:pt x="43923" y="23192"/>
                    <a:pt x="44318" y="23040"/>
                    <a:pt x="44774" y="23040"/>
                  </a:cubicBezTo>
                  <a:cubicBezTo>
                    <a:pt x="44895" y="23056"/>
                    <a:pt x="45017" y="23063"/>
                    <a:pt x="45142" y="23063"/>
                  </a:cubicBezTo>
                  <a:cubicBezTo>
                    <a:pt x="45268" y="23063"/>
                    <a:pt x="45397" y="23056"/>
                    <a:pt x="45534" y="23040"/>
                  </a:cubicBezTo>
                  <a:cubicBezTo>
                    <a:pt x="45746" y="23010"/>
                    <a:pt x="45990" y="22919"/>
                    <a:pt x="46172" y="22797"/>
                  </a:cubicBezTo>
                  <a:cubicBezTo>
                    <a:pt x="46348" y="22696"/>
                    <a:pt x="46566" y="22637"/>
                    <a:pt x="46774" y="22637"/>
                  </a:cubicBezTo>
                  <a:cubicBezTo>
                    <a:pt x="46817" y="22637"/>
                    <a:pt x="46860" y="22640"/>
                    <a:pt x="46902" y="22645"/>
                  </a:cubicBezTo>
                  <a:cubicBezTo>
                    <a:pt x="47084" y="22645"/>
                    <a:pt x="47145" y="22736"/>
                    <a:pt x="47297" y="22797"/>
                  </a:cubicBezTo>
                  <a:lnTo>
                    <a:pt x="47905" y="22797"/>
                  </a:lnTo>
                  <a:cubicBezTo>
                    <a:pt x="48148" y="22797"/>
                    <a:pt x="48239" y="22919"/>
                    <a:pt x="48421" y="23071"/>
                  </a:cubicBezTo>
                  <a:cubicBezTo>
                    <a:pt x="48573" y="23253"/>
                    <a:pt x="48756" y="23375"/>
                    <a:pt x="48968" y="23466"/>
                  </a:cubicBezTo>
                  <a:cubicBezTo>
                    <a:pt x="49242" y="23527"/>
                    <a:pt x="49455" y="23679"/>
                    <a:pt x="49668" y="23861"/>
                  </a:cubicBezTo>
                  <a:cubicBezTo>
                    <a:pt x="50032" y="24104"/>
                    <a:pt x="50397" y="24287"/>
                    <a:pt x="50792" y="24439"/>
                  </a:cubicBezTo>
                  <a:cubicBezTo>
                    <a:pt x="51127" y="24621"/>
                    <a:pt x="51461" y="24651"/>
                    <a:pt x="51734" y="24955"/>
                  </a:cubicBezTo>
                  <a:cubicBezTo>
                    <a:pt x="51826" y="25016"/>
                    <a:pt x="51886" y="25138"/>
                    <a:pt x="51886" y="25229"/>
                  </a:cubicBezTo>
                  <a:cubicBezTo>
                    <a:pt x="51917" y="25320"/>
                    <a:pt x="51917" y="25502"/>
                    <a:pt x="51978" y="25594"/>
                  </a:cubicBezTo>
                  <a:cubicBezTo>
                    <a:pt x="52023" y="25639"/>
                    <a:pt x="52071" y="25656"/>
                    <a:pt x="52122" y="25656"/>
                  </a:cubicBezTo>
                  <a:cubicBezTo>
                    <a:pt x="52278" y="25656"/>
                    <a:pt x="52456" y="25495"/>
                    <a:pt x="52616" y="25472"/>
                  </a:cubicBezTo>
                  <a:cubicBezTo>
                    <a:pt x="52859" y="25472"/>
                    <a:pt x="53133" y="25563"/>
                    <a:pt x="53406" y="25563"/>
                  </a:cubicBezTo>
                  <a:cubicBezTo>
                    <a:pt x="53710" y="25563"/>
                    <a:pt x="54014" y="25502"/>
                    <a:pt x="54288" y="25381"/>
                  </a:cubicBezTo>
                  <a:cubicBezTo>
                    <a:pt x="54393" y="25336"/>
                    <a:pt x="54477" y="25317"/>
                    <a:pt x="54550" y="25317"/>
                  </a:cubicBezTo>
                  <a:cubicBezTo>
                    <a:pt x="54773" y="25317"/>
                    <a:pt x="54887" y="25494"/>
                    <a:pt x="55139" y="25654"/>
                  </a:cubicBezTo>
                  <a:cubicBezTo>
                    <a:pt x="55260" y="25725"/>
                    <a:pt x="55384" y="25755"/>
                    <a:pt x="55509" y="25755"/>
                  </a:cubicBezTo>
                  <a:cubicBezTo>
                    <a:pt x="55917" y="25755"/>
                    <a:pt x="56333" y="25438"/>
                    <a:pt x="56659" y="25229"/>
                  </a:cubicBezTo>
                  <a:cubicBezTo>
                    <a:pt x="57145" y="24925"/>
                    <a:pt x="57692" y="24712"/>
                    <a:pt x="58270" y="24651"/>
                  </a:cubicBezTo>
                  <a:cubicBezTo>
                    <a:pt x="58432" y="24631"/>
                    <a:pt x="58597" y="24624"/>
                    <a:pt x="58764" y="24624"/>
                  </a:cubicBezTo>
                  <a:cubicBezTo>
                    <a:pt x="59097" y="24624"/>
                    <a:pt x="59435" y="24651"/>
                    <a:pt x="59759" y="24651"/>
                  </a:cubicBezTo>
                  <a:cubicBezTo>
                    <a:pt x="60184" y="24591"/>
                    <a:pt x="60580" y="24560"/>
                    <a:pt x="61005" y="24560"/>
                  </a:cubicBezTo>
                  <a:cubicBezTo>
                    <a:pt x="61248" y="24591"/>
                    <a:pt x="61491" y="24651"/>
                    <a:pt x="61735" y="24712"/>
                  </a:cubicBezTo>
                  <a:cubicBezTo>
                    <a:pt x="62039" y="24742"/>
                    <a:pt x="62343" y="24773"/>
                    <a:pt x="62647" y="24864"/>
                  </a:cubicBezTo>
                  <a:cubicBezTo>
                    <a:pt x="63072" y="25046"/>
                    <a:pt x="63254" y="25502"/>
                    <a:pt x="63558" y="25837"/>
                  </a:cubicBezTo>
                  <a:cubicBezTo>
                    <a:pt x="63832" y="26171"/>
                    <a:pt x="64409" y="26353"/>
                    <a:pt x="64835" y="26597"/>
                  </a:cubicBezTo>
                  <a:cubicBezTo>
                    <a:pt x="65139" y="26749"/>
                    <a:pt x="65443" y="26901"/>
                    <a:pt x="65747" y="27053"/>
                  </a:cubicBezTo>
                  <a:cubicBezTo>
                    <a:pt x="65990" y="27205"/>
                    <a:pt x="66172" y="27387"/>
                    <a:pt x="66385" y="27539"/>
                  </a:cubicBezTo>
                  <a:cubicBezTo>
                    <a:pt x="66598" y="27691"/>
                    <a:pt x="66963" y="27782"/>
                    <a:pt x="67236" y="27934"/>
                  </a:cubicBezTo>
                  <a:cubicBezTo>
                    <a:pt x="67510" y="28086"/>
                    <a:pt x="67753" y="28481"/>
                    <a:pt x="68057" y="28664"/>
                  </a:cubicBezTo>
                  <a:cubicBezTo>
                    <a:pt x="68361" y="28785"/>
                    <a:pt x="68634" y="28937"/>
                    <a:pt x="68908" y="29089"/>
                  </a:cubicBezTo>
                  <a:cubicBezTo>
                    <a:pt x="69182" y="29302"/>
                    <a:pt x="69455" y="29515"/>
                    <a:pt x="69759" y="29697"/>
                  </a:cubicBezTo>
                  <a:cubicBezTo>
                    <a:pt x="69911" y="29788"/>
                    <a:pt x="70093" y="29819"/>
                    <a:pt x="70245" y="29910"/>
                  </a:cubicBezTo>
                  <a:cubicBezTo>
                    <a:pt x="70397" y="30001"/>
                    <a:pt x="70519" y="30123"/>
                    <a:pt x="70671" y="30183"/>
                  </a:cubicBezTo>
                  <a:cubicBezTo>
                    <a:pt x="71127" y="30366"/>
                    <a:pt x="71583" y="30578"/>
                    <a:pt x="72008" y="30822"/>
                  </a:cubicBezTo>
                  <a:cubicBezTo>
                    <a:pt x="72343" y="31126"/>
                    <a:pt x="72738" y="31338"/>
                    <a:pt x="73194" y="31460"/>
                  </a:cubicBezTo>
                  <a:cubicBezTo>
                    <a:pt x="73215" y="31462"/>
                    <a:pt x="73236" y="31463"/>
                    <a:pt x="73258" y="31463"/>
                  </a:cubicBezTo>
                  <a:cubicBezTo>
                    <a:pt x="73460" y="31463"/>
                    <a:pt x="73712" y="31385"/>
                    <a:pt x="73924" y="31385"/>
                  </a:cubicBezTo>
                  <a:cubicBezTo>
                    <a:pt x="74028" y="31385"/>
                    <a:pt x="74122" y="31404"/>
                    <a:pt x="74197" y="31460"/>
                  </a:cubicBezTo>
                  <a:cubicBezTo>
                    <a:pt x="74470" y="31612"/>
                    <a:pt x="74288" y="31946"/>
                    <a:pt x="74440" y="32037"/>
                  </a:cubicBezTo>
                  <a:cubicBezTo>
                    <a:pt x="74805" y="31946"/>
                    <a:pt x="75048" y="31247"/>
                    <a:pt x="75230" y="31004"/>
                  </a:cubicBezTo>
                  <a:cubicBezTo>
                    <a:pt x="75413" y="30730"/>
                    <a:pt x="75595" y="30518"/>
                    <a:pt x="75777" y="30274"/>
                  </a:cubicBezTo>
                  <a:cubicBezTo>
                    <a:pt x="75990" y="29788"/>
                    <a:pt x="76294" y="29363"/>
                    <a:pt x="76598" y="28937"/>
                  </a:cubicBezTo>
                  <a:cubicBezTo>
                    <a:pt x="76932" y="28633"/>
                    <a:pt x="77206" y="28268"/>
                    <a:pt x="77540" y="27995"/>
                  </a:cubicBezTo>
                  <a:cubicBezTo>
                    <a:pt x="77844" y="27691"/>
                    <a:pt x="78240" y="27508"/>
                    <a:pt x="78665" y="27448"/>
                  </a:cubicBezTo>
                  <a:cubicBezTo>
                    <a:pt x="79395" y="27296"/>
                    <a:pt x="80124" y="27022"/>
                    <a:pt x="80762" y="26627"/>
                  </a:cubicBezTo>
                  <a:cubicBezTo>
                    <a:pt x="81157" y="26353"/>
                    <a:pt x="81553" y="26050"/>
                    <a:pt x="81917" y="25685"/>
                  </a:cubicBezTo>
                  <a:cubicBezTo>
                    <a:pt x="82039" y="25533"/>
                    <a:pt x="82221" y="25411"/>
                    <a:pt x="82404" y="25290"/>
                  </a:cubicBezTo>
                  <a:cubicBezTo>
                    <a:pt x="82495" y="25229"/>
                    <a:pt x="82616" y="25229"/>
                    <a:pt x="82738" y="25168"/>
                  </a:cubicBezTo>
                  <a:cubicBezTo>
                    <a:pt x="82981" y="24986"/>
                    <a:pt x="83224" y="24712"/>
                    <a:pt x="83498" y="24530"/>
                  </a:cubicBezTo>
                  <a:cubicBezTo>
                    <a:pt x="83772" y="24317"/>
                    <a:pt x="84106" y="24165"/>
                    <a:pt x="84440" y="24074"/>
                  </a:cubicBezTo>
                  <a:cubicBezTo>
                    <a:pt x="84653" y="23983"/>
                    <a:pt x="84866" y="23891"/>
                    <a:pt x="85048" y="23800"/>
                  </a:cubicBezTo>
                  <a:cubicBezTo>
                    <a:pt x="85565" y="23496"/>
                    <a:pt x="86021" y="23101"/>
                    <a:pt x="86416" y="22676"/>
                  </a:cubicBezTo>
                  <a:lnTo>
                    <a:pt x="87206" y="21885"/>
                  </a:lnTo>
                  <a:cubicBezTo>
                    <a:pt x="87297" y="21794"/>
                    <a:pt x="87480" y="21673"/>
                    <a:pt x="87510" y="21521"/>
                  </a:cubicBezTo>
                  <a:cubicBezTo>
                    <a:pt x="87358" y="21399"/>
                    <a:pt x="87449" y="21156"/>
                    <a:pt x="87449" y="21034"/>
                  </a:cubicBezTo>
                  <a:lnTo>
                    <a:pt x="874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797;p84">
              <a:extLst>
                <a:ext uri="{FF2B5EF4-FFF2-40B4-BE49-F238E27FC236}">
                  <a16:creationId xmlns:a16="http://schemas.microsoft.com/office/drawing/2014/main" id="{6A6CC8B2-199B-F690-7C99-5A99F50F23A3}"/>
                </a:ext>
              </a:extLst>
            </p:cNvPr>
            <p:cNvSpPr/>
            <p:nvPr/>
          </p:nvSpPr>
          <p:spPr>
            <a:xfrm>
              <a:off x="3394763" y="1713275"/>
              <a:ext cx="2353649" cy="1070424"/>
            </a:xfrm>
            <a:custGeom>
              <a:avLst/>
              <a:gdLst/>
              <a:ahLst/>
              <a:cxnLst/>
              <a:rect l="l" t="t" r="r" b="b"/>
              <a:pathLst>
                <a:path w="87480" h="39789" extrusionOk="0">
                  <a:moveTo>
                    <a:pt x="67601" y="0"/>
                  </a:moveTo>
                  <a:lnTo>
                    <a:pt x="67388" y="1976"/>
                  </a:lnTo>
                  <a:cubicBezTo>
                    <a:pt x="67753" y="2158"/>
                    <a:pt x="68239" y="2493"/>
                    <a:pt x="68239" y="2918"/>
                  </a:cubicBezTo>
                  <a:cubicBezTo>
                    <a:pt x="68209" y="3617"/>
                    <a:pt x="67669" y="3967"/>
                    <a:pt x="67130" y="3967"/>
                  </a:cubicBezTo>
                  <a:cubicBezTo>
                    <a:pt x="66590" y="3967"/>
                    <a:pt x="66051" y="3617"/>
                    <a:pt x="66020" y="2918"/>
                  </a:cubicBezTo>
                  <a:cubicBezTo>
                    <a:pt x="66020" y="2493"/>
                    <a:pt x="66689" y="2128"/>
                    <a:pt x="67023" y="1946"/>
                  </a:cubicBezTo>
                  <a:lnTo>
                    <a:pt x="66780" y="61"/>
                  </a:lnTo>
                  <a:lnTo>
                    <a:pt x="63102" y="426"/>
                  </a:lnTo>
                  <a:lnTo>
                    <a:pt x="63285" y="1854"/>
                  </a:lnTo>
                  <a:cubicBezTo>
                    <a:pt x="63650" y="2037"/>
                    <a:pt x="64166" y="2462"/>
                    <a:pt x="64166" y="2918"/>
                  </a:cubicBezTo>
                  <a:cubicBezTo>
                    <a:pt x="64166" y="3526"/>
                    <a:pt x="63650" y="4012"/>
                    <a:pt x="63042" y="4012"/>
                  </a:cubicBezTo>
                  <a:cubicBezTo>
                    <a:pt x="62890" y="4012"/>
                    <a:pt x="62738" y="3982"/>
                    <a:pt x="62586" y="3891"/>
                  </a:cubicBezTo>
                  <a:cubicBezTo>
                    <a:pt x="61491" y="3222"/>
                    <a:pt x="61978" y="2219"/>
                    <a:pt x="62586" y="1885"/>
                  </a:cubicBezTo>
                  <a:lnTo>
                    <a:pt x="62586" y="213"/>
                  </a:lnTo>
                  <a:lnTo>
                    <a:pt x="59485" y="426"/>
                  </a:lnTo>
                  <a:lnTo>
                    <a:pt x="59455" y="1915"/>
                  </a:lnTo>
                  <a:cubicBezTo>
                    <a:pt x="59820" y="2098"/>
                    <a:pt x="60063" y="2493"/>
                    <a:pt x="60093" y="2918"/>
                  </a:cubicBezTo>
                  <a:cubicBezTo>
                    <a:pt x="60048" y="3617"/>
                    <a:pt x="59508" y="3967"/>
                    <a:pt x="58972" y="3967"/>
                  </a:cubicBezTo>
                  <a:cubicBezTo>
                    <a:pt x="58437" y="3967"/>
                    <a:pt x="57905" y="3617"/>
                    <a:pt x="57874" y="2918"/>
                  </a:cubicBezTo>
                  <a:cubicBezTo>
                    <a:pt x="57874" y="2462"/>
                    <a:pt x="58482" y="2067"/>
                    <a:pt x="58847" y="1885"/>
                  </a:cubicBezTo>
                  <a:lnTo>
                    <a:pt x="58452" y="426"/>
                  </a:lnTo>
                  <a:lnTo>
                    <a:pt x="54896" y="335"/>
                  </a:lnTo>
                  <a:lnTo>
                    <a:pt x="54987" y="1946"/>
                  </a:lnTo>
                  <a:cubicBezTo>
                    <a:pt x="55352" y="2128"/>
                    <a:pt x="55990" y="2462"/>
                    <a:pt x="55990" y="2918"/>
                  </a:cubicBezTo>
                  <a:cubicBezTo>
                    <a:pt x="55883" y="3526"/>
                    <a:pt x="55382" y="3830"/>
                    <a:pt x="54877" y="3830"/>
                  </a:cubicBezTo>
                  <a:cubicBezTo>
                    <a:pt x="54371" y="3830"/>
                    <a:pt x="53862" y="3526"/>
                    <a:pt x="53741" y="2918"/>
                  </a:cubicBezTo>
                  <a:cubicBezTo>
                    <a:pt x="53832" y="2401"/>
                    <a:pt x="54105" y="1976"/>
                    <a:pt x="54561" y="1702"/>
                  </a:cubicBezTo>
                  <a:lnTo>
                    <a:pt x="54348" y="426"/>
                  </a:lnTo>
                  <a:lnTo>
                    <a:pt x="51005" y="243"/>
                  </a:lnTo>
                  <a:lnTo>
                    <a:pt x="51035" y="2037"/>
                  </a:lnTo>
                  <a:cubicBezTo>
                    <a:pt x="51370" y="2219"/>
                    <a:pt x="51917" y="2037"/>
                    <a:pt x="51917" y="2797"/>
                  </a:cubicBezTo>
                  <a:cubicBezTo>
                    <a:pt x="51978" y="3374"/>
                    <a:pt x="51613" y="3891"/>
                    <a:pt x="51066" y="4012"/>
                  </a:cubicBezTo>
                  <a:cubicBezTo>
                    <a:pt x="50986" y="4030"/>
                    <a:pt x="50907" y="4038"/>
                    <a:pt x="50829" y="4038"/>
                  </a:cubicBezTo>
                  <a:cubicBezTo>
                    <a:pt x="50223" y="4038"/>
                    <a:pt x="49698" y="3538"/>
                    <a:pt x="49698" y="2918"/>
                  </a:cubicBezTo>
                  <a:cubicBezTo>
                    <a:pt x="49698" y="2493"/>
                    <a:pt x="50275" y="2128"/>
                    <a:pt x="50640" y="1915"/>
                  </a:cubicBezTo>
                  <a:lnTo>
                    <a:pt x="50640" y="426"/>
                  </a:lnTo>
                  <a:lnTo>
                    <a:pt x="46780" y="517"/>
                  </a:lnTo>
                  <a:lnTo>
                    <a:pt x="46780" y="2158"/>
                  </a:lnTo>
                  <a:cubicBezTo>
                    <a:pt x="47327" y="2432"/>
                    <a:pt x="48725" y="2645"/>
                    <a:pt x="47054" y="3921"/>
                  </a:cubicBezTo>
                  <a:cubicBezTo>
                    <a:pt x="46962" y="3982"/>
                    <a:pt x="46841" y="4043"/>
                    <a:pt x="46719" y="4043"/>
                  </a:cubicBezTo>
                  <a:cubicBezTo>
                    <a:pt x="46111" y="4012"/>
                    <a:pt x="45625" y="3526"/>
                    <a:pt x="45625" y="2918"/>
                  </a:cubicBezTo>
                  <a:cubicBezTo>
                    <a:pt x="45625" y="2493"/>
                    <a:pt x="46081" y="2098"/>
                    <a:pt x="46446" y="1915"/>
                  </a:cubicBezTo>
                  <a:lnTo>
                    <a:pt x="46446" y="426"/>
                  </a:lnTo>
                  <a:lnTo>
                    <a:pt x="42646" y="426"/>
                  </a:lnTo>
                  <a:lnTo>
                    <a:pt x="42677" y="1854"/>
                  </a:lnTo>
                  <a:cubicBezTo>
                    <a:pt x="43041" y="2037"/>
                    <a:pt x="43771" y="2493"/>
                    <a:pt x="43771" y="2918"/>
                  </a:cubicBezTo>
                  <a:cubicBezTo>
                    <a:pt x="43740" y="3617"/>
                    <a:pt x="43201" y="3967"/>
                    <a:pt x="42661" y="3967"/>
                  </a:cubicBezTo>
                  <a:cubicBezTo>
                    <a:pt x="42122" y="3967"/>
                    <a:pt x="41582" y="3617"/>
                    <a:pt x="41552" y="2918"/>
                  </a:cubicBezTo>
                  <a:cubicBezTo>
                    <a:pt x="41613" y="2462"/>
                    <a:pt x="41886" y="2067"/>
                    <a:pt x="42312" y="1885"/>
                  </a:cubicBezTo>
                  <a:lnTo>
                    <a:pt x="42129" y="426"/>
                  </a:lnTo>
                  <a:lnTo>
                    <a:pt x="39090" y="426"/>
                  </a:lnTo>
                  <a:lnTo>
                    <a:pt x="38907" y="1915"/>
                  </a:lnTo>
                  <a:cubicBezTo>
                    <a:pt x="39546" y="2280"/>
                    <a:pt x="40427" y="3192"/>
                    <a:pt x="38604" y="4012"/>
                  </a:cubicBezTo>
                  <a:lnTo>
                    <a:pt x="38573" y="4012"/>
                  </a:lnTo>
                  <a:cubicBezTo>
                    <a:pt x="37965" y="4012"/>
                    <a:pt x="37479" y="3526"/>
                    <a:pt x="37448" y="2918"/>
                  </a:cubicBezTo>
                  <a:cubicBezTo>
                    <a:pt x="37448" y="2462"/>
                    <a:pt x="38208" y="2006"/>
                    <a:pt x="38604" y="1824"/>
                  </a:cubicBezTo>
                  <a:lnTo>
                    <a:pt x="38725" y="426"/>
                  </a:lnTo>
                  <a:lnTo>
                    <a:pt x="35017" y="426"/>
                  </a:lnTo>
                  <a:lnTo>
                    <a:pt x="34834" y="1915"/>
                  </a:lnTo>
                  <a:cubicBezTo>
                    <a:pt x="35169" y="2098"/>
                    <a:pt x="35625" y="2462"/>
                    <a:pt x="35625" y="2918"/>
                  </a:cubicBezTo>
                  <a:cubicBezTo>
                    <a:pt x="35503" y="3541"/>
                    <a:pt x="35002" y="3853"/>
                    <a:pt x="34500" y="3853"/>
                  </a:cubicBezTo>
                  <a:cubicBezTo>
                    <a:pt x="33999" y="3853"/>
                    <a:pt x="33497" y="3541"/>
                    <a:pt x="33375" y="2918"/>
                  </a:cubicBezTo>
                  <a:cubicBezTo>
                    <a:pt x="33375" y="2462"/>
                    <a:pt x="33892" y="2067"/>
                    <a:pt x="34227" y="1885"/>
                  </a:cubicBezTo>
                  <a:lnTo>
                    <a:pt x="34318" y="395"/>
                  </a:lnTo>
                  <a:lnTo>
                    <a:pt x="30366" y="335"/>
                  </a:lnTo>
                  <a:lnTo>
                    <a:pt x="30853" y="1946"/>
                  </a:lnTo>
                  <a:cubicBezTo>
                    <a:pt x="31461" y="2189"/>
                    <a:pt x="31673" y="2918"/>
                    <a:pt x="31339" y="3465"/>
                  </a:cubicBezTo>
                  <a:cubicBezTo>
                    <a:pt x="31157" y="3769"/>
                    <a:pt x="30853" y="3982"/>
                    <a:pt x="30488" y="4043"/>
                  </a:cubicBezTo>
                  <a:cubicBezTo>
                    <a:pt x="29850" y="4043"/>
                    <a:pt x="29302" y="3557"/>
                    <a:pt x="29302" y="2918"/>
                  </a:cubicBezTo>
                  <a:cubicBezTo>
                    <a:pt x="29302" y="2493"/>
                    <a:pt x="29910" y="2128"/>
                    <a:pt x="30275" y="1946"/>
                  </a:cubicBezTo>
                  <a:lnTo>
                    <a:pt x="29850" y="365"/>
                  </a:lnTo>
                  <a:lnTo>
                    <a:pt x="26597" y="487"/>
                  </a:lnTo>
                  <a:lnTo>
                    <a:pt x="26597" y="1854"/>
                  </a:lnTo>
                  <a:cubicBezTo>
                    <a:pt x="26932" y="2037"/>
                    <a:pt x="27479" y="2493"/>
                    <a:pt x="27479" y="2918"/>
                  </a:cubicBezTo>
                  <a:cubicBezTo>
                    <a:pt x="27449" y="3539"/>
                    <a:pt x="26931" y="4044"/>
                    <a:pt x="26316" y="4044"/>
                  </a:cubicBezTo>
                  <a:cubicBezTo>
                    <a:pt x="26299" y="4044"/>
                    <a:pt x="26281" y="4044"/>
                    <a:pt x="26263" y="4043"/>
                  </a:cubicBezTo>
                  <a:cubicBezTo>
                    <a:pt x="25777" y="3982"/>
                    <a:pt x="25412" y="3648"/>
                    <a:pt x="25260" y="3192"/>
                  </a:cubicBezTo>
                  <a:cubicBezTo>
                    <a:pt x="25077" y="2553"/>
                    <a:pt x="25564" y="2310"/>
                    <a:pt x="25989" y="2098"/>
                  </a:cubicBezTo>
                  <a:lnTo>
                    <a:pt x="26172" y="426"/>
                  </a:lnTo>
                  <a:lnTo>
                    <a:pt x="22646" y="426"/>
                  </a:lnTo>
                  <a:lnTo>
                    <a:pt x="22585" y="1915"/>
                  </a:lnTo>
                  <a:cubicBezTo>
                    <a:pt x="22950" y="2128"/>
                    <a:pt x="23375" y="2493"/>
                    <a:pt x="23375" y="2918"/>
                  </a:cubicBezTo>
                  <a:cubicBezTo>
                    <a:pt x="23375" y="3526"/>
                    <a:pt x="22889" y="4043"/>
                    <a:pt x="22281" y="4043"/>
                  </a:cubicBezTo>
                  <a:cubicBezTo>
                    <a:pt x="22220" y="4043"/>
                    <a:pt x="22129" y="4012"/>
                    <a:pt x="22099" y="3982"/>
                  </a:cubicBezTo>
                  <a:cubicBezTo>
                    <a:pt x="20427" y="3040"/>
                    <a:pt x="21369" y="2280"/>
                    <a:pt x="21977" y="1976"/>
                  </a:cubicBezTo>
                  <a:lnTo>
                    <a:pt x="21947" y="426"/>
                  </a:lnTo>
                  <a:lnTo>
                    <a:pt x="18238" y="791"/>
                  </a:lnTo>
                  <a:lnTo>
                    <a:pt x="18694" y="2250"/>
                  </a:lnTo>
                  <a:cubicBezTo>
                    <a:pt x="19059" y="2462"/>
                    <a:pt x="19333" y="2462"/>
                    <a:pt x="19302" y="2949"/>
                  </a:cubicBezTo>
                  <a:cubicBezTo>
                    <a:pt x="19302" y="3374"/>
                    <a:pt x="19029" y="3769"/>
                    <a:pt x="18634" y="3921"/>
                  </a:cubicBezTo>
                  <a:cubicBezTo>
                    <a:pt x="18489" y="3981"/>
                    <a:pt x="18342" y="4009"/>
                    <a:pt x="18198" y="4009"/>
                  </a:cubicBezTo>
                  <a:cubicBezTo>
                    <a:pt x="17611" y="4009"/>
                    <a:pt x="17077" y="3546"/>
                    <a:pt x="17053" y="2888"/>
                  </a:cubicBezTo>
                  <a:cubicBezTo>
                    <a:pt x="17053" y="2462"/>
                    <a:pt x="17509" y="2098"/>
                    <a:pt x="17874" y="1915"/>
                  </a:cubicBezTo>
                  <a:lnTo>
                    <a:pt x="17661" y="426"/>
                  </a:lnTo>
                  <a:lnTo>
                    <a:pt x="14074" y="426"/>
                  </a:lnTo>
                  <a:lnTo>
                    <a:pt x="14287" y="1794"/>
                  </a:lnTo>
                  <a:cubicBezTo>
                    <a:pt x="14652" y="1976"/>
                    <a:pt x="15229" y="2462"/>
                    <a:pt x="15229" y="2888"/>
                  </a:cubicBezTo>
                  <a:cubicBezTo>
                    <a:pt x="15184" y="3602"/>
                    <a:pt x="14644" y="3959"/>
                    <a:pt x="14105" y="3959"/>
                  </a:cubicBezTo>
                  <a:cubicBezTo>
                    <a:pt x="13565" y="3959"/>
                    <a:pt x="13026" y="3602"/>
                    <a:pt x="12980" y="2888"/>
                  </a:cubicBezTo>
                  <a:cubicBezTo>
                    <a:pt x="12980" y="2462"/>
                    <a:pt x="13497" y="2067"/>
                    <a:pt x="13861" y="1885"/>
                  </a:cubicBezTo>
                  <a:lnTo>
                    <a:pt x="13861" y="395"/>
                  </a:lnTo>
                  <a:lnTo>
                    <a:pt x="10427" y="517"/>
                  </a:lnTo>
                  <a:lnTo>
                    <a:pt x="10427" y="2006"/>
                  </a:lnTo>
                  <a:cubicBezTo>
                    <a:pt x="10822" y="2158"/>
                    <a:pt x="11095" y="2493"/>
                    <a:pt x="11126" y="2918"/>
                  </a:cubicBezTo>
                  <a:cubicBezTo>
                    <a:pt x="11126" y="3496"/>
                    <a:pt x="10670" y="3982"/>
                    <a:pt x="10092" y="4043"/>
                  </a:cubicBezTo>
                  <a:cubicBezTo>
                    <a:pt x="9788" y="4043"/>
                    <a:pt x="9515" y="3921"/>
                    <a:pt x="9302" y="3709"/>
                  </a:cubicBezTo>
                  <a:cubicBezTo>
                    <a:pt x="8451" y="2827"/>
                    <a:pt x="9120" y="2280"/>
                    <a:pt x="9667" y="2006"/>
                  </a:cubicBezTo>
                  <a:lnTo>
                    <a:pt x="9667" y="517"/>
                  </a:lnTo>
                  <a:lnTo>
                    <a:pt x="6475" y="426"/>
                  </a:lnTo>
                  <a:lnTo>
                    <a:pt x="6202" y="2250"/>
                  </a:lnTo>
                  <a:cubicBezTo>
                    <a:pt x="6566" y="2432"/>
                    <a:pt x="7053" y="2493"/>
                    <a:pt x="7053" y="2918"/>
                  </a:cubicBezTo>
                  <a:cubicBezTo>
                    <a:pt x="7053" y="3631"/>
                    <a:pt x="6487" y="4035"/>
                    <a:pt x="5922" y="4035"/>
                  </a:cubicBezTo>
                  <a:cubicBezTo>
                    <a:pt x="5499" y="4035"/>
                    <a:pt x="5077" y="3808"/>
                    <a:pt x="4895" y="3313"/>
                  </a:cubicBezTo>
                  <a:cubicBezTo>
                    <a:pt x="4712" y="2766"/>
                    <a:pt x="4925" y="2189"/>
                    <a:pt x="5442" y="1946"/>
                  </a:cubicBezTo>
                  <a:lnTo>
                    <a:pt x="5411" y="426"/>
                  </a:lnTo>
                  <a:lnTo>
                    <a:pt x="2372" y="426"/>
                  </a:lnTo>
                  <a:lnTo>
                    <a:pt x="2372" y="1915"/>
                  </a:lnTo>
                  <a:cubicBezTo>
                    <a:pt x="2828" y="2158"/>
                    <a:pt x="3041" y="2705"/>
                    <a:pt x="2919" y="3192"/>
                  </a:cubicBezTo>
                  <a:cubicBezTo>
                    <a:pt x="2828" y="3587"/>
                    <a:pt x="2524" y="3891"/>
                    <a:pt x="2129" y="4012"/>
                  </a:cubicBezTo>
                  <a:cubicBezTo>
                    <a:pt x="2046" y="4030"/>
                    <a:pt x="1963" y="4039"/>
                    <a:pt x="1881" y="4039"/>
                  </a:cubicBezTo>
                  <a:cubicBezTo>
                    <a:pt x="1274" y="4039"/>
                    <a:pt x="730" y="3561"/>
                    <a:pt x="730" y="2918"/>
                  </a:cubicBezTo>
                  <a:cubicBezTo>
                    <a:pt x="730" y="2493"/>
                    <a:pt x="1156" y="2067"/>
                    <a:pt x="1521" y="1885"/>
                  </a:cubicBezTo>
                  <a:lnTo>
                    <a:pt x="1521" y="426"/>
                  </a:lnTo>
                  <a:lnTo>
                    <a:pt x="62" y="426"/>
                  </a:lnTo>
                  <a:lnTo>
                    <a:pt x="62" y="32159"/>
                  </a:lnTo>
                  <a:cubicBezTo>
                    <a:pt x="1" y="32675"/>
                    <a:pt x="31" y="33192"/>
                    <a:pt x="153" y="33709"/>
                  </a:cubicBezTo>
                  <a:cubicBezTo>
                    <a:pt x="305" y="34104"/>
                    <a:pt x="609" y="34013"/>
                    <a:pt x="882" y="34317"/>
                  </a:cubicBezTo>
                  <a:cubicBezTo>
                    <a:pt x="1104" y="34538"/>
                    <a:pt x="1364" y="34977"/>
                    <a:pt x="1681" y="34977"/>
                  </a:cubicBezTo>
                  <a:cubicBezTo>
                    <a:pt x="1756" y="34977"/>
                    <a:pt x="1834" y="34953"/>
                    <a:pt x="1916" y="34894"/>
                  </a:cubicBezTo>
                  <a:cubicBezTo>
                    <a:pt x="1946" y="34773"/>
                    <a:pt x="2007" y="34682"/>
                    <a:pt x="2068" y="34590"/>
                  </a:cubicBezTo>
                  <a:cubicBezTo>
                    <a:pt x="2106" y="34578"/>
                    <a:pt x="2143" y="34572"/>
                    <a:pt x="2178" y="34572"/>
                  </a:cubicBezTo>
                  <a:cubicBezTo>
                    <a:pt x="2310" y="34572"/>
                    <a:pt x="2415" y="34659"/>
                    <a:pt x="2463" y="34803"/>
                  </a:cubicBezTo>
                  <a:cubicBezTo>
                    <a:pt x="2535" y="34835"/>
                    <a:pt x="2613" y="34850"/>
                    <a:pt x="2692" y="34850"/>
                  </a:cubicBezTo>
                  <a:cubicBezTo>
                    <a:pt x="2914" y="34850"/>
                    <a:pt x="3141" y="34731"/>
                    <a:pt x="3253" y="34530"/>
                  </a:cubicBezTo>
                  <a:cubicBezTo>
                    <a:pt x="3436" y="34256"/>
                    <a:pt x="3740" y="34043"/>
                    <a:pt x="4074" y="34013"/>
                  </a:cubicBezTo>
                  <a:cubicBezTo>
                    <a:pt x="4256" y="34226"/>
                    <a:pt x="4439" y="34438"/>
                    <a:pt x="4621" y="34621"/>
                  </a:cubicBezTo>
                  <a:cubicBezTo>
                    <a:pt x="4706" y="34649"/>
                    <a:pt x="4790" y="34663"/>
                    <a:pt x="4874" y="34663"/>
                  </a:cubicBezTo>
                  <a:cubicBezTo>
                    <a:pt x="5061" y="34663"/>
                    <a:pt x="5244" y="34595"/>
                    <a:pt x="5411" y="34469"/>
                  </a:cubicBezTo>
                  <a:cubicBezTo>
                    <a:pt x="5660" y="34345"/>
                    <a:pt x="5773" y="34283"/>
                    <a:pt x="5910" y="34283"/>
                  </a:cubicBezTo>
                  <a:cubicBezTo>
                    <a:pt x="6007" y="34283"/>
                    <a:pt x="6116" y="34314"/>
                    <a:pt x="6293" y="34378"/>
                  </a:cubicBezTo>
                  <a:cubicBezTo>
                    <a:pt x="6341" y="34392"/>
                    <a:pt x="6383" y="34398"/>
                    <a:pt x="6420" y="34398"/>
                  </a:cubicBezTo>
                  <a:cubicBezTo>
                    <a:pt x="6621" y="34398"/>
                    <a:pt x="6701" y="34226"/>
                    <a:pt x="6931" y="34226"/>
                  </a:cubicBezTo>
                  <a:cubicBezTo>
                    <a:pt x="7174" y="34226"/>
                    <a:pt x="7235" y="34408"/>
                    <a:pt x="7448" y="34408"/>
                  </a:cubicBezTo>
                  <a:cubicBezTo>
                    <a:pt x="7566" y="34349"/>
                    <a:pt x="7683" y="34316"/>
                    <a:pt x="7801" y="34316"/>
                  </a:cubicBezTo>
                  <a:cubicBezTo>
                    <a:pt x="7866" y="34316"/>
                    <a:pt x="7930" y="34326"/>
                    <a:pt x="7995" y="34347"/>
                  </a:cubicBezTo>
                  <a:cubicBezTo>
                    <a:pt x="8086" y="34499"/>
                    <a:pt x="8208" y="34682"/>
                    <a:pt x="8269" y="34864"/>
                  </a:cubicBezTo>
                  <a:cubicBezTo>
                    <a:pt x="8398" y="35036"/>
                    <a:pt x="8588" y="35117"/>
                    <a:pt x="8796" y="35117"/>
                  </a:cubicBezTo>
                  <a:cubicBezTo>
                    <a:pt x="8882" y="35117"/>
                    <a:pt x="8970" y="35103"/>
                    <a:pt x="9059" y="35077"/>
                  </a:cubicBezTo>
                  <a:cubicBezTo>
                    <a:pt x="9910" y="34894"/>
                    <a:pt x="10731" y="34560"/>
                    <a:pt x="11612" y="34438"/>
                  </a:cubicBezTo>
                  <a:cubicBezTo>
                    <a:pt x="11765" y="34427"/>
                    <a:pt x="11932" y="34406"/>
                    <a:pt x="12093" y="34406"/>
                  </a:cubicBezTo>
                  <a:cubicBezTo>
                    <a:pt x="12347" y="34406"/>
                    <a:pt x="12588" y="34458"/>
                    <a:pt x="12737" y="34682"/>
                  </a:cubicBezTo>
                  <a:cubicBezTo>
                    <a:pt x="12980" y="35046"/>
                    <a:pt x="12919" y="35502"/>
                    <a:pt x="13466" y="35624"/>
                  </a:cubicBezTo>
                  <a:cubicBezTo>
                    <a:pt x="13512" y="35627"/>
                    <a:pt x="13557" y="35628"/>
                    <a:pt x="13603" y="35628"/>
                  </a:cubicBezTo>
                  <a:cubicBezTo>
                    <a:pt x="14012" y="35628"/>
                    <a:pt x="14412" y="35505"/>
                    <a:pt x="14712" y="35259"/>
                  </a:cubicBezTo>
                  <a:cubicBezTo>
                    <a:pt x="14864" y="35107"/>
                    <a:pt x="15016" y="35016"/>
                    <a:pt x="15229" y="34986"/>
                  </a:cubicBezTo>
                  <a:cubicBezTo>
                    <a:pt x="15320" y="35016"/>
                    <a:pt x="15412" y="35077"/>
                    <a:pt x="15472" y="35138"/>
                  </a:cubicBezTo>
                  <a:cubicBezTo>
                    <a:pt x="15488" y="35139"/>
                    <a:pt x="15504" y="35140"/>
                    <a:pt x="15520" y="35140"/>
                  </a:cubicBezTo>
                  <a:cubicBezTo>
                    <a:pt x="15833" y="35140"/>
                    <a:pt x="16095" y="34863"/>
                    <a:pt x="16384" y="34834"/>
                  </a:cubicBezTo>
                  <a:cubicBezTo>
                    <a:pt x="16810" y="34803"/>
                    <a:pt x="17235" y="34682"/>
                    <a:pt x="17600" y="34438"/>
                  </a:cubicBezTo>
                  <a:cubicBezTo>
                    <a:pt x="17813" y="34286"/>
                    <a:pt x="18056" y="34195"/>
                    <a:pt x="18330" y="34165"/>
                  </a:cubicBezTo>
                  <a:cubicBezTo>
                    <a:pt x="18725" y="34226"/>
                    <a:pt x="19120" y="34286"/>
                    <a:pt x="19515" y="34438"/>
                  </a:cubicBezTo>
                  <a:cubicBezTo>
                    <a:pt x="19728" y="34499"/>
                    <a:pt x="19971" y="34469"/>
                    <a:pt x="20214" y="34530"/>
                  </a:cubicBezTo>
                  <a:cubicBezTo>
                    <a:pt x="20427" y="34590"/>
                    <a:pt x="20609" y="34651"/>
                    <a:pt x="20822" y="34651"/>
                  </a:cubicBezTo>
                  <a:cubicBezTo>
                    <a:pt x="21187" y="34682"/>
                    <a:pt x="21096" y="34864"/>
                    <a:pt x="21308" y="35107"/>
                  </a:cubicBezTo>
                  <a:cubicBezTo>
                    <a:pt x="21369" y="35168"/>
                    <a:pt x="21430" y="35229"/>
                    <a:pt x="21491" y="35290"/>
                  </a:cubicBezTo>
                  <a:cubicBezTo>
                    <a:pt x="21552" y="35350"/>
                    <a:pt x="21612" y="35533"/>
                    <a:pt x="21673" y="35593"/>
                  </a:cubicBezTo>
                  <a:cubicBezTo>
                    <a:pt x="21764" y="35624"/>
                    <a:pt x="21886" y="35685"/>
                    <a:pt x="22007" y="35685"/>
                  </a:cubicBezTo>
                  <a:cubicBezTo>
                    <a:pt x="22220" y="35776"/>
                    <a:pt x="22433" y="35928"/>
                    <a:pt x="22615" y="36080"/>
                  </a:cubicBezTo>
                  <a:cubicBezTo>
                    <a:pt x="22828" y="36201"/>
                    <a:pt x="23071" y="36353"/>
                    <a:pt x="23314" y="36445"/>
                  </a:cubicBezTo>
                  <a:cubicBezTo>
                    <a:pt x="23618" y="36597"/>
                    <a:pt x="23953" y="36627"/>
                    <a:pt x="24257" y="36779"/>
                  </a:cubicBezTo>
                  <a:cubicBezTo>
                    <a:pt x="24378" y="36809"/>
                    <a:pt x="24470" y="36900"/>
                    <a:pt x="24530" y="37022"/>
                  </a:cubicBezTo>
                  <a:cubicBezTo>
                    <a:pt x="24591" y="37144"/>
                    <a:pt x="24561" y="37265"/>
                    <a:pt x="24652" y="37387"/>
                  </a:cubicBezTo>
                  <a:cubicBezTo>
                    <a:pt x="24713" y="37478"/>
                    <a:pt x="24804" y="37478"/>
                    <a:pt x="24865" y="37539"/>
                  </a:cubicBezTo>
                  <a:cubicBezTo>
                    <a:pt x="25047" y="37752"/>
                    <a:pt x="24895" y="37964"/>
                    <a:pt x="24986" y="38238"/>
                  </a:cubicBezTo>
                  <a:cubicBezTo>
                    <a:pt x="25199" y="38238"/>
                    <a:pt x="25199" y="37995"/>
                    <a:pt x="25321" y="37843"/>
                  </a:cubicBezTo>
                  <a:cubicBezTo>
                    <a:pt x="25442" y="37691"/>
                    <a:pt x="25625" y="37691"/>
                    <a:pt x="25746" y="37569"/>
                  </a:cubicBezTo>
                  <a:cubicBezTo>
                    <a:pt x="26020" y="37326"/>
                    <a:pt x="26232" y="37052"/>
                    <a:pt x="26476" y="36809"/>
                  </a:cubicBezTo>
                  <a:cubicBezTo>
                    <a:pt x="26749" y="36597"/>
                    <a:pt x="27053" y="36384"/>
                    <a:pt x="27357" y="36232"/>
                  </a:cubicBezTo>
                  <a:cubicBezTo>
                    <a:pt x="27904" y="35867"/>
                    <a:pt x="28391" y="35441"/>
                    <a:pt x="28877" y="34986"/>
                  </a:cubicBezTo>
                  <a:cubicBezTo>
                    <a:pt x="28968" y="34925"/>
                    <a:pt x="29029" y="34834"/>
                    <a:pt x="29090" y="34773"/>
                  </a:cubicBezTo>
                  <a:cubicBezTo>
                    <a:pt x="29181" y="34651"/>
                    <a:pt x="29090" y="34530"/>
                    <a:pt x="29272" y="34438"/>
                  </a:cubicBezTo>
                  <a:cubicBezTo>
                    <a:pt x="29288" y="34430"/>
                    <a:pt x="29302" y="34427"/>
                    <a:pt x="29315" y="34427"/>
                  </a:cubicBezTo>
                  <a:cubicBezTo>
                    <a:pt x="29349" y="34427"/>
                    <a:pt x="29371" y="34455"/>
                    <a:pt x="29394" y="34499"/>
                  </a:cubicBezTo>
                  <a:cubicBezTo>
                    <a:pt x="29667" y="34317"/>
                    <a:pt x="29758" y="33983"/>
                    <a:pt x="29971" y="33739"/>
                  </a:cubicBezTo>
                  <a:cubicBezTo>
                    <a:pt x="30093" y="33587"/>
                    <a:pt x="30146" y="33542"/>
                    <a:pt x="30210" y="33542"/>
                  </a:cubicBezTo>
                  <a:cubicBezTo>
                    <a:pt x="30275" y="33542"/>
                    <a:pt x="30351" y="33587"/>
                    <a:pt x="30518" y="33618"/>
                  </a:cubicBezTo>
                  <a:cubicBezTo>
                    <a:pt x="30576" y="33629"/>
                    <a:pt x="30631" y="33635"/>
                    <a:pt x="30683" y="33635"/>
                  </a:cubicBezTo>
                  <a:cubicBezTo>
                    <a:pt x="31317" y="33635"/>
                    <a:pt x="31565" y="32842"/>
                    <a:pt x="32099" y="32645"/>
                  </a:cubicBezTo>
                  <a:cubicBezTo>
                    <a:pt x="32164" y="32623"/>
                    <a:pt x="32219" y="32614"/>
                    <a:pt x="32268" y="32614"/>
                  </a:cubicBezTo>
                  <a:cubicBezTo>
                    <a:pt x="32423" y="32614"/>
                    <a:pt x="32514" y="32712"/>
                    <a:pt x="32676" y="32827"/>
                  </a:cubicBezTo>
                  <a:cubicBezTo>
                    <a:pt x="32768" y="32919"/>
                    <a:pt x="32821" y="32964"/>
                    <a:pt x="32889" y="32964"/>
                  </a:cubicBezTo>
                  <a:cubicBezTo>
                    <a:pt x="32958" y="32964"/>
                    <a:pt x="33041" y="32919"/>
                    <a:pt x="33193" y="32827"/>
                  </a:cubicBezTo>
                  <a:cubicBezTo>
                    <a:pt x="33467" y="32645"/>
                    <a:pt x="33710" y="32432"/>
                    <a:pt x="34014" y="32250"/>
                  </a:cubicBezTo>
                  <a:cubicBezTo>
                    <a:pt x="34103" y="32201"/>
                    <a:pt x="34179" y="32180"/>
                    <a:pt x="34250" y="32180"/>
                  </a:cubicBezTo>
                  <a:cubicBezTo>
                    <a:pt x="34399" y="32180"/>
                    <a:pt x="34528" y="32269"/>
                    <a:pt x="34713" y="32372"/>
                  </a:cubicBezTo>
                  <a:cubicBezTo>
                    <a:pt x="34926" y="32524"/>
                    <a:pt x="35169" y="32615"/>
                    <a:pt x="35412" y="32706"/>
                  </a:cubicBezTo>
                  <a:cubicBezTo>
                    <a:pt x="35477" y="32714"/>
                    <a:pt x="35544" y="32718"/>
                    <a:pt x="35612" y="32718"/>
                  </a:cubicBezTo>
                  <a:cubicBezTo>
                    <a:pt x="35797" y="32718"/>
                    <a:pt x="35986" y="32690"/>
                    <a:pt x="36141" y="32645"/>
                  </a:cubicBezTo>
                  <a:cubicBezTo>
                    <a:pt x="36195" y="32624"/>
                    <a:pt x="36253" y="32613"/>
                    <a:pt x="36310" y="32613"/>
                  </a:cubicBezTo>
                  <a:cubicBezTo>
                    <a:pt x="36415" y="32613"/>
                    <a:pt x="36519" y="32647"/>
                    <a:pt x="36597" y="32706"/>
                  </a:cubicBezTo>
                  <a:cubicBezTo>
                    <a:pt x="36682" y="32748"/>
                    <a:pt x="36780" y="32771"/>
                    <a:pt x="36878" y="32771"/>
                  </a:cubicBezTo>
                  <a:cubicBezTo>
                    <a:pt x="36992" y="32771"/>
                    <a:pt x="37108" y="32741"/>
                    <a:pt x="37205" y="32675"/>
                  </a:cubicBezTo>
                  <a:cubicBezTo>
                    <a:pt x="37378" y="32618"/>
                    <a:pt x="37633" y="32369"/>
                    <a:pt x="37814" y="32369"/>
                  </a:cubicBezTo>
                  <a:cubicBezTo>
                    <a:pt x="37824" y="32369"/>
                    <a:pt x="37834" y="32370"/>
                    <a:pt x="37844" y="32372"/>
                  </a:cubicBezTo>
                  <a:cubicBezTo>
                    <a:pt x="38056" y="32402"/>
                    <a:pt x="38087" y="32675"/>
                    <a:pt x="38208" y="32858"/>
                  </a:cubicBezTo>
                  <a:cubicBezTo>
                    <a:pt x="38316" y="33015"/>
                    <a:pt x="38399" y="33071"/>
                    <a:pt x="38471" y="33071"/>
                  </a:cubicBezTo>
                  <a:cubicBezTo>
                    <a:pt x="38651" y="33071"/>
                    <a:pt x="38769" y="32729"/>
                    <a:pt x="39048" y="32729"/>
                  </a:cubicBezTo>
                  <a:cubicBezTo>
                    <a:pt x="39071" y="32729"/>
                    <a:pt x="39095" y="32731"/>
                    <a:pt x="39120" y="32736"/>
                  </a:cubicBezTo>
                  <a:cubicBezTo>
                    <a:pt x="39211" y="32858"/>
                    <a:pt x="39181" y="33071"/>
                    <a:pt x="39363" y="33071"/>
                  </a:cubicBezTo>
                  <a:cubicBezTo>
                    <a:pt x="39455" y="33071"/>
                    <a:pt x="39607" y="32919"/>
                    <a:pt x="39698" y="32858"/>
                  </a:cubicBezTo>
                  <a:cubicBezTo>
                    <a:pt x="39743" y="32843"/>
                    <a:pt x="39789" y="32843"/>
                    <a:pt x="39835" y="32843"/>
                  </a:cubicBezTo>
                  <a:cubicBezTo>
                    <a:pt x="39880" y="32843"/>
                    <a:pt x="39926" y="32843"/>
                    <a:pt x="39971" y="32827"/>
                  </a:cubicBezTo>
                  <a:cubicBezTo>
                    <a:pt x="40123" y="32767"/>
                    <a:pt x="40245" y="32615"/>
                    <a:pt x="40427" y="32554"/>
                  </a:cubicBezTo>
                  <a:cubicBezTo>
                    <a:pt x="40610" y="32493"/>
                    <a:pt x="40800" y="32463"/>
                    <a:pt x="40990" y="32463"/>
                  </a:cubicBezTo>
                  <a:cubicBezTo>
                    <a:pt x="41180" y="32463"/>
                    <a:pt x="41370" y="32493"/>
                    <a:pt x="41552" y="32554"/>
                  </a:cubicBezTo>
                  <a:cubicBezTo>
                    <a:pt x="41947" y="32645"/>
                    <a:pt x="42373" y="32706"/>
                    <a:pt x="42768" y="32706"/>
                  </a:cubicBezTo>
                  <a:cubicBezTo>
                    <a:pt x="43284" y="32736"/>
                    <a:pt x="43345" y="33010"/>
                    <a:pt x="43740" y="33283"/>
                  </a:cubicBezTo>
                  <a:cubicBezTo>
                    <a:pt x="43887" y="33393"/>
                    <a:pt x="44019" y="33435"/>
                    <a:pt x="44148" y="33435"/>
                  </a:cubicBezTo>
                  <a:cubicBezTo>
                    <a:pt x="44340" y="33435"/>
                    <a:pt x="44525" y="33344"/>
                    <a:pt x="44743" y="33253"/>
                  </a:cubicBezTo>
                  <a:cubicBezTo>
                    <a:pt x="44835" y="33223"/>
                    <a:pt x="44926" y="33223"/>
                    <a:pt x="45017" y="33223"/>
                  </a:cubicBezTo>
                  <a:cubicBezTo>
                    <a:pt x="45108" y="33223"/>
                    <a:pt x="45199" y="33223"/>
                    <a:pt x="45291" y="33192"/>
                  </a:cubicBezTo>
                  <a:cubicBezTo>
                    <a:pt x="45443" y="33131"/>
                    <a:pt x="45473" y="32979"/>
                    <a:pt x="45534" y="32797"/>
                  </a:cubicBezTo>
                  <a:cubicBezTo>
                    <a:pt x="45746" y="32311"/>
                    <a:pt x="45898" y="31976"/>
                    <a:pt x="46446" y="31764"/>
                  </a:cubicBezTo>
                  <a:cubicBezTo>
                    <a:pt x="46592" y="31698"/>
                    <a:pt x="46756" y="31668"/>
                    <a:pt x="46924" y="31668"/>
                  </a:cubicBezTo>
                  <a:cubicBezTo>
                    <a:pt x="47069" y="31668"/>
                    <a:pt x="47216" y="31691"/>
                    <a:pt x="47357" y="31733"/>
                  </a:cubicBezTo>
                  <a:cubicBezTo>
                    <a:pt x="47449" y="31741"/>
                    <a:pt x="47542" y="31745"/>
                    <a:pt x="47636" y="31745"/>
                  </a:cubicBezTo>
                  <a:cubicBezTo>
                    <a:pt x="47918" y="31745"/>
                    <a:pt x="48209" y="31710"/>
                    <a:pt x="48482" y="31642"/>
                  </a:cubicBezTo>
                  <a:cubicBezTo>
                    <a:pt x="48514" y="31638"/>
                    <a:pt x="48545" y="31636"/>
                    <a:pt x="48575" y="31636"/>
                  </a:cubicBezTo>
                  <a:cubicBezTo>
                    <a:pt x="49001" y="31636"/>
                    <a:pt x="49240" y="32017"/>
                    <a:pt x="49637" y="32159"/>
                  </a:cubicBezTo>
                  <a:cubicBezTo>
                    <a:pt x="49756" y="32198"/>
                    <a:pt x="49873" y="32211"/>
                    <a:pt x="49986" y="32211"/>
                  </a:cubicBezTo>
                  <a:cubicBezTo>
                    <a:pt x="50172" y="32211"/>
                    <a:pt x="50351" y="32178"/>
                    <a:pt x="50525" y="32178"/>
                  </a:cubicBezTo>
                  <a:cubicBezTo>
                    <a:pt x="50732" y="32178"/>
                    <a:pt x="50932" y="32225"/>
                    <a:pt x="51127" y="32432"/>
                  </a:cubicBezTo>
                  <a:cubicBezTo>
                    <a:pt x="51248" y="32584"/>
                    <a:pt x="51339" y="32888"/>
                    <a:pt x="51582" y="32919"/>
                  </a:cubicBezTo>
                  <a:cubicBezTo>
                    <a:pt x="51811" y="32919"/>
                    <a:pt x="51932" y="32703"/>
                    <a:pt x="52149" y="32703"/>
                  </a:cubicBezTo>
                  <a:cubicBezTo>
                    <a:pt x="52162" y="32703"/>
                    <a:pt x="52176" y="32704"/>
                    <a:pt x="52190" y="32706"/>
                  </a:cubicBezTo>
                  <a:cubicBezTo>
                    <a:pt x="52586" y="32767"/>
                    <a:pt x="52373" y="33466"/>
                    <a:pt x="52434" y="33739"/>
                  </a:cubicBezTo>
                  <a:cubicBezTo>
                    <a:pt x="52586" y="33618"/>
                    <a:pt x="52646" y="33435"/>
                    <a:pt x="52859" y="33435"/>
                  </a:cubicBezTo>
                  <a:cubicBezTo>
                    <a:pt x="52859" y="33435"/>
                    <a:pt x="53193" y="33527"/>
                    <a:pt x="53224" y="33527"/>
                  </a:cubicBezTo>
                  <a:cubicBezTo>
                    <a:pt x="53589" y="33557"/>
                    <a:pt x="53984" y="33679"/>
                    <a:pt x="54288" y="33891"/>
                  </a:cubicBezTo>
                  <a:cubicBezTo>
                    <a:pt x="54382" y="33957"/>
                    <a:pt x="54450" y="33979"/>
                    <a:pt x="54509" y="33979"/>
                  </a:cubicBezTo>
                  <a:cubicBezTo>
                    <a:pt x="54628" y="33979"/>
                    <a:pt x="54710" y="33889"/>
                    <a:pt x="54899" y="33889"/>
                  </a:cubicBezTo>
                  <a:cubicBezTo>
                    <a:pt x="54917" y="33889"/>
                    <a:pt x="54936" y="33889"/>
                    <a:pt x="54956" y="33891"/>
                  </a:cubicBezTo>
                  <a:cubicBezTo>
                    <a:pt x="55048" y="33891"/>
                    <a:pt x="55078" y="34013"/>
                    <a:pt x="55200" y="34013"/>
                  </a:cubicBezTo>
                  <a:cubicBezTo>
                    <a:pt x="55219" y="34017"/>
                    <a:pt x="55239" y="34019"/>
                    <a:pt x="55258" y="34019"/>
                  </a:cubicBezTo>
                  <a:cubicBezTo>
                    <a:pt x="55389" y="34019"/>
                    <a:pt x="55507" y="33932"/>
                    <a:pt x="55534" y="33800"/>
                  </a:cubicBezTo>
                  <a:cubicBezTo>
                    <a:pt x="55777" y="33861"/>
                    <a:pt x="55807" y="34104"/>
                    <a:pt x="56081" y="34134"/>
                  </a:cubicBezTo>
                  <a:cubicBezTo>
                    <a:pt x="56248" y="34150"/>
                    <a:pt x="56408" y="34157"/>
                    <a:pt x="56567" y="34157"/>
                  </a:cubicBezTo>
                  <a:cubicBezTo>
                    <a:pt x="56727" y="34157"/>
                    <a:pt x="56887" y="34150"/>
                    <a:pt x="57054" y="34134"/>
                  </a:cubicBezTo>
                  <a:cubicBezTo>
                    <a:pt x="57081" y="34129"/>
                    <a:pt x="57108" y="34127"/>
                    <a:pt x="57137" y="34127"/>
                  </a:cubicBezTo>
                  <a:cubicBezTo>
                    <a:pt x="57268" y="34127"/>
                    <a:pt x="57410" y="34181"/>
                    <a:pt x="57510" y="34256"/>
                  </a:cubicBezTo>
                  <a:cubicBezTo>
                    <a:pt x="57729" y="34396"/>
                    <a:pt x="57792" y="34470"/>
                    <a:pt x="57938" y="34470"/>
                  </a:cubicBezTo>
                  <a:cubicBezTo>
                    <a:pt x="58014" y="34470"/>
                    <a:pt x="58113" y="34450"/>
                    <a:pt x="58270" y="34408"/>
                  </a:cubicBezTo>
                  <a:cubicBezTo>
                    <a:pt x="58477" y="34370"/>
                    <a:pt x="58779" y="34180"/>
                    <a:pt x="58985" y="34180"/>
                  </a:cubicBezTo>
                  <a:cubicBezTo>
                    <a:pt x="59110" y="34180"/>
                    <a:pt x="59200" y="34250"/>
                    <a:pt x="59212" y="34469"/>
                  </a:cubicBezTo>
                  <a:cubicBezTo>
                    <a:pt x="59425" y="34408"/>
                    <a:pt x="59455" y="34104"/>
                    <a:pt x="59668" y="34013"/>
                  </a:cubicBezTo>
                  <a:cubicBezTo>
                    <a:pt x="59744" y="33998"/>
                    <a:pt x="59827" y="33990"/>
                    <a:pt x="59911" y="33990"/>
                  </a:cubicBezTo>
                  <a:cubicBezTo>
                    <a:pt x="59994" y="33990"/>
                    <a:pt x="60078" y="33998"/>
                    <a:pt x="60154" y="34013"/>
                  </a:cubicBezTo>
                  <a:cubicBezTo>
                    <a:pt x="60336" y="34013"/>
                    <a:pt x="60532" y="33999"/>
                    <a:pt x="60724" y="33999"/>
                  </a:cubicBezTo>
                  <a:cubicBezTo>
                    <a:pt x="60819" y="33999"/>
                    <a:pt x="60914" y="34003"/>
                    <a:pt x="61005" y="34013"/>
                  </a:cubicBezTo>
                  <a:cubicBezTo>
                    <a:pt x="61461" y="34043"/>
                    <a:pt x="61917" y="34256"/>
                    <a:pt x="62434" y="34256"/>
                  </a:cubicBezTo>
                  <a:cubicBezTo>
                    <a:pt x="62616" y="34256"/>
                    <a:pt x="62798" y="34286"/>
                    <a:pt x="62981" y="34347"/>
                  </a:cubicBezTo>
                  <a:cubicBezTo>
                    <a:pt x="63015" y="34271"/>
                    <a:pt x="63058" y="34242"/>
                    <a:pt x="63106" y="34242"/>
                  </a:cubicBezTo>
                  <a:cubicBezTo>
                    <a:pt x="63229" y="34242"/>
                    <a:pt x="63380" y="34434"/>
                    <a:pt x="63467" y="34499"/>
                  </a:cubicBezTo>
                  <a:cubicBezTo>
                    <a:pt x="63771" y="34682"/>
                    <a:pt x="64136" y="34590"/>
                    <a:pt x="64440" y="34773"/>
                  </a:cubicBezTo>
                  <a:cubicBezTo>
                    <a:pt x="64622" y="34894"/>
                    <a:pt x="64744" y="35046"/>
                    <a:pt x="64896" y="35168"/>
                  </a:cubicBezTo>
                  <a:cubicBezTo>
                    <a:pt x="65139" y="35290"/>
                    <a:pt x="65382" y="35350"/>
                    <a:pt x="65625" y="35381"/>
                  </a:cubicBezTo>
                  <a:cubicBezTo>
                    <a:pt x="66051" y="35502"/>
                    <a:pt x="66172" y="35745"/>
                    <a:pt x="66537" y="35958"/>
                  </a:cubicBezTo>
                  <a:cubicBezTo>
                    <a:pt x="66782" y="36098"/>
                    <a:pt x="67054" y="36122"/>
                    <a:pt x="67325" y="36122"/>
                  </a:cubicBezTo>
                  <a:cubicBezTo>
                    <a:pt x="67463" y="36122"/>
                    <a:pt x="67601" y="36116"/>
                    <a:pt x="67736" y="36116"/>
                  </a:cubicBezTo>
                  <a:cubicBezTo>
                    <a:pt x="68025" y="36116"/>
                    <a:pt x="68296" y="36144"/>
                    <a:pt x="68513" y="36323"/>
                  </a:cubicBezTo>
                  <a:cubicBezTo>
                    <a:pt x="68574" y="36414"/>
                    <a:pt x="68574" y="36475"/>
                    <a:pt x="68695" y="36505"/>
                  </a:cubicBezTo>
                  <a:cubicBezTo>
                    <a:pt x="68709" y="36510"/>
                    <a:pt x="68724" y="36512"/>
                    <a:pt x="68740" y="36512"/>
                  </a:cubicBezTo>
                  <a:cubicBezTo>
                    <a:pt x="68803" y="36512"/>
                    <a:pt x="68883" y="36484"/>
                    <a:pt x="68960" y="36484"/>
                  </a:cubicBezTo>
                  <a:cubicBezTo>
                    <a:pt x="68994" y="36484"/>
                    <a:pt x="69028" y="36489"/>
                    <a:pt x="69060" y="36505"/>
                  </a:cubicBezTo>
                  <a:cubicBezTo>
                    <a:pt x="69212" y="36597"/>
                    <a:pt x="69212" y="36749"/>
                    <a:pt x="69273" y="36870"/>
                  </a:cubicBezTo>
                  <a:cubicBezTo>
                    <a:pt x="69425" y="36992"/>
                    <a:pt x="69577" y="37052"/>
                    <a:pt x="69759" y="37083"/>
                  </a:cubicBezTo>
                  <a:cubicBezTo>
                    <a:pt x="70002" y="37113"/>
                    <a:pt x="70245" y="37144"/>
                    <a:pt x="70489" y="37204"/>
                  </a:cubicBezTo>
                  <a:cubicBezTo>
                    <a:pt x="70701" y="37296"/>
                    <a:pt x="70884" y="37387"/>
                    <a:pt x="71066" y="37539"/>
                  </a:cubicBezTo>
                  <a:cubicBezTo>
                    <a:pt x="71583" y="37873"/>
                    <a:pt x="72343" y="37782"/>
                    <a:pt x="72920" y="37964"/>
                  </a:cubicBezTo>
                  <a:cubicBezTo>
                    <a:pt x="73498" y="38207"/>
                    <a:pt x="74075" y="38481"/>
                    <a:pt x="74592" y="38815"/>
                  </a:cubicBezTo>
                  <a:cubicBezTo>
                    <a:pt x="75048" y="39028"/>
                    <a:pt x="75565" y="39119"/>
                    <a:pt x="75960" y="39454"/>
                  </a:cubicBezTo>
                  <a:cubicBezTo>
                    <a:pt x="76051" y="39545"/>
                    <a:pt x="76173" y="39788"/>
                    <a:pt x="76294" y="39788"/>
                  </a:cubicBezTo>
                  <a:cubicBezTo>
                    <a:pt x="76416" y="39788"/>
                    <a:pt x="76720" y="39545"/>
                    <a:pt x="76781" y="39423"/>
                  </a:cubicBezTo>
                  <a:cubicBezTo>
                    <a:pt x="77024" y="39180"/>
                    <a:pt x="77206" y="38846"/>
                    <a:pt x="77480" y="38603"/>
                  </a:cubicBezTo>
                  <a:cubicBezTo>
                    <a:pt x="77662" y="38420"/>
                    <a:pt x="77905" y="38390"/>
                    <a:pt x="78088" y="38268"/>
                  </a:cubicBezTo>
                  <a:cubicBezTo>
                    <a:pt x="78300" y="38086"/>
                    <a:pt x="78422" y="37843"/>
                    <a:pt x="78483" y="37569"/>
                  </a:cubicBezTo>
                  <a:cubicBezTo>
                    <a:pt x="78544" y="37610"/>
                    <a:pt x="78603" y="37628"/>
                    <a:pt x="78659" y="37628"/>
                  </a:cubicBezTo>
                  <a:cubicBezTo>
                    <a:pt x="78939" y="37628"/>
                    <a:pt x="79167" y="37194"/>
                    <a:pt x="79395" y="36992"/>
                  </a:cubicBezTo>
                  <a:cubicBezTo>
                    <a:pt x="79729" y="36688"/>
                    <a:pt x="80154" y="36445"/>
                    <a:pt x="80610" y="36384"/>
                  </a:cubicBezTo>
                  <a:cubicBezTo>
                    <a:pt x="80884" y="36353"/>
                    <a:pt x="81157" y="36293"/>
                    <a:pt x="81431" y="36201"/>
                  </a:cubicBezTo>
                  <a:cubicBezTo>
                    <a:pt x="81735" y="36019"/>
                    <a:pt x="82009" y="35837"/>
                    <a:pt x="82252" y="35593"/>
                  </a:cubicBezTo>
                  <a:cubicBezTo>
                    <a:pt x="82434" y="35441"/>
                    <a:pt x="82647" y="35350"/>
                    <a:pt x="82860" y="35290"/>
                  </a:cubicBezTo>
                  <a:cubicBezTo>
                    <a:pt x="83346" y="35107"/>
                    <a:pt x="83741" y="34742"/>
                    <a:pt x="84258" y="34590"/>
                  </a:cubicBezTo>
                  <a:cubicBezTo>
                    <a:pt x="84714" y="34469"/>
                    <a:pt x="85139" y="34499"/>
                    <a:pt x="85565" y="34347"/>
                  </a:cubicBezTo>
                  <a:cubicBezTo>
                    <a:pt x="85686" y="34317"/>
                    <a:pt x="85808" y="34256"/>
                    <a:pt x="85930" y="34195"/>
                  </a:cubicBezTo>
                  <a:cubicBezTo>
                    <a:pt x="86021" y="34134"/>
                    <a:pt x="86112" y="34074"/>
                    <a:pt x="86203" y="34013"/>
                  </a:cubicBezTo>
                  <a:cubicBezTo>
                    <a:pt x="86218" y="34011"/>
                    <a:pt x="86231" y="34011"/>
                    <a:pt x="86243" y="34011"/>
                  </a:cubicBezTo>
                  <a:cubicBezTo>
                    <a:pt x="86491" y="34011"/>
                    <a:pt x="86338" y="34289"/>
                    <a:pt x="86598" y="34347"/>
                  </a:cubicBezTo>
                  <a:cubicBezTo>
                    <a:pt x="86811" y="34165"/>
                    <a:pt x="86993" y="33983"/>
                    <a:pt x="87176" y="33770"/>
                  </a:cubicBezTo>
                  <a:cubicBezTo>
                    <a:pt x="87297" y="33527"/>
                    <a:pt x="87297" y="33192"/>
                    <a:pt x="87480" y="32979"/>
                  </a:cubicBezTo>
                  <a:cubicBezTo>
                    <a:pt x="87358" y="31916"/>
                    <a:pt x="87449" y="30730"/>
                    <a:pt x="87449" y="29575"/>
                  </a:cubicBezTo>
                  <a:lnTo>
                    <a:pt x="87449" y="4043"/>
                  </a:lnTo>
                  <a:cubicBezTo>
                    <a:pt x="87358" y="4012"/>
                    <a:pt x="87267" y="4012"/>
                    <a:pt x="87206" y="4012"/>
                  </a:cubicBezTo>
                  <a:cubicBezTo>
                    <a:pt x="86811" y="3891"/>
                    <a:pt x="86507" y="3587"/>
                    <a:pt x="86416" y="3192"/>
                  </a:cubicBezTo>
                  <a:cubicBezTo>
                    <a:pt x="86294" y="2675"/>
                    <a:pt x="86993" y="2219"/>
                    <a:pt x="87449" y="1976"/>
                  </a:cubicBezTo>
                  <a:lnTo>
                    <a:pt x="87449" y="1763"/>
                  </a:lnTo>
                  <a:lnTo>
                    <a:pt x="86993" y="426"/>
                  </a:lnTo>
                  <a:lnTo>
                    <a:pt x="83285" y="547"/>
                  </a:lnTo>
                  <a:lnTo>
                    <a:pt x="83680" y="2401"/>
                  </a:lnTo>
                  <a:cubicBezTo>
                    <a:pt x="84045" y="2584"/>
                    <a:pt x="84531" y="2493"/>
                    <a:pt x="84531" y="2918"/>
                  </a:cubicBezTo>
                  <a:cubicBezTo>
                    <a:pt x="84531" y="3551"/>
                    <a:pt x="84014" y="4048"/>
                    <a:pt x="83392" y="4048"/>
                  </a:cubicBezTo>
                  <a:cubicBezTo>
                    <a:pt x="83357" y="4048"/>
                    <a:pt x="83321" y="4046"/>
                    <a:pt x="83285" y="4043"/>
                  </a:cubicBezTo>
                  <a:cubicBezTo>
                    <a:pt x="82829" y="3952"/>
                    <a:pt x="82465" y="3617"/>
                    <a:pt x="82343" y="3161"/>
                  </a:cubicBezTo>
                  <a:cubicBezTo>
                    <a:pt x="82161" y="2432"/>
                    <a:pt x="82799" y="2675"/>
                    <a:pt x="83224" y="2462"/>
                  </a:cubicBezTo>
                  <a:lnTo>
                    <a:pt x="82951" y="517"/>
                  </a:lnTo>
                  <a:lnTo>
                    <a:pt x="79881" y="426"/>
                  </a:lnTo>
                  <a:lnTo>
                    <a:pt x="79881" y="1915"/>
                  </a:lnTo>
                  <a:cubicBezTo>
                    <a:pt x="80945" y="2462"/>
                    <a:pt x="80550" y="4073"/>
                    <a:pt x="79334" y="4073"/>
                  </a:cubicBezTo>
                  <a:cubicBezTo>
                    <a:pt x="78148" y="4073"/>
                    <a:pt x="77753" y="2462"/>
                    <a:pt x="78817" y="1915"/>
                  </a:cubicBezTo>
                  <a:lnTo>
                    <a:pt x="78817" y="426"/>
                  </a:lnTo>
                  <a:lnTo>
                    <a:pt x="75352" y="426"/>
                  </a:lnTo>
                  <a:lnTo>
                    <a:pt x="75777" y="1915"/>
                  </a:lnTo>
                  <a:cubicBezTo>
                    <a:pt x="76264" y="2158"/>
                    <a:pt x="76477" y="2705"/>
                    <a:pt x="76355" y="3192"/>
                  </a:cubicBezTo>
                  <a:cubicBezTo>
                    <a:pt x="76264" y="3587"/>
                    <a:pt x="75960" y="3891"/>
                    <a:pt x="75565" y="4012"/>
                  </a:cubicBezTo>
                  <a:cubicBezTo>
                    <a:pt x="75482" y="4030"/>
                    <a:pt x="75400" y="4039"/>
                    <a:pt x="75319" y="4039"/>
                  </a:cubicBezTo>
                  <a:cubicBezTo>
                    <a:pt x="74716" y="4039"/>
                    <a:pt x="74193" y="3561"/>
                    <a:pt x="74166" y="2918"/>
                  </a:cubicBezTo>
                  <a:cubicBezTo>
                    <a:pt x="74166" y="2493"/>
                    <a:pt x="75078" y="2128"/>
                    <a:pt x="75413" y="1915"/>
                  </a:cubicBezTo>
                  <a:lnTo>
                    <a:pt x="74774" y="426"/>
                  </a:lnTo>
                  <a:lnTo>
                    <a:pt x="71431" y="426"/>
                  </a:lnTo>
                  <a:lnTo>
                    <a:pt x="71613" y="1854"/>
                  </a:lnTo>
                  <a:cubicBezTo>
                    <a:pt x="72008" y="2067"/>
                    <a:pt x="72282" y="2462"/>
                    <a:pt x="72343" y="2918"/>
                  </a:cubicBezTo>
                  <a:cubicBezTo>
                    <a:pt x="72221" y="3541"/>
                    <a:pt x="71712" y="3853"/>
                    <a:pt x="71207" y="3853"/>
                  </a:cubicBezTo>
                  <a:cubicBezTo>
                    <a:pt x="70701" y="3853"/>
                    <a:pt x="70200" y="3541"/>
                    <a:pt x="70093" y="2918"/>
                  </a:cubicBezTo>
                  <a:cubicBezTo>
                    <a:pt x="70093" y="2493"/>
                    <a:pt x="70762" y="2067"/>
                    <a:pt x="71127" y="1885"/>
                  </a:cubicBezTo>
                  <a:lnTo>
                    <a:pt x="70701" y="426"/>
                  </a:lnTo>
                  <a:lnTo>
                    <a:pt x="676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2798;p84">
            <a:extLst>
              <a:ext uri="{FF2B5EF4-FFF2-40B4-BE49-F238E27FC236}">
                <a16:creationId xmlns:a16="http://schemas.microsoft.com/office/drawing/2014/main" id="{6D9AC622-833A-8AC8-B55A-7BCF008C6C67}"/>
              </a:ext>
            </a:extLst>
          </p:cNvPr>
          <p:cNvGrpSpPr/>
          <p:nvPr/>
        </p:nvGrpSpPr>
        <p:grpSpPr>
          <a:xfrm>
            <a:off x="6075477" y="3185493"/>
            <a:ext cx="2354376" cy="1136653"/>
            <a:chOff x="65375" y="898825"/>
            <a:chExt cx="2354376" cy="1061598"/>
          </a:xfrm>
        </p:grpSpPr>
        <p:sp>
          <p:nvSpPr>
            <p:cNvPr id="16" name="Google Shape;2799;p84">
              <a:extLst>
                <a:ext uri="{FF2B5EF4-FFF2-40B4-BE49-F238E27FC236}">
                  <a16:creationId xmlns:a16="http://schemas.microsoft.com/office/drawing/2014/main" id="{490EFB38-85CA-7488-CBB4-149FB89C97FA}"/>
                </a:ext>
              </a:extLst>
            </p:cNvPr>
            <p:cNvSpPr/>
            <p:nvPr/>
          </p:nvSpPr>
          <p:spPr>
            <a:xfrm>
              <a:off x="65375" y="898825"/>
              <a:ext cx="2354114" cy="1061598"/>
            </a:xfrm>
            <a:custGeom>
              <a:avLst/>
              <a:gdLst/>
              <a:ahLst/>
              <a:cxnLst/>
              <a:rect l="l" t="t" r="r" b="b"/>
              <a:pathLst>
                <a:path w="132982" h="34591" extrusionOk="0">
                  <a:moveTo>
                    <a:pt x="7113" y="1"/>
                  </a:moveTo>
                  <a:lnTo>
                    <a:pt x="7113" y="31"/>
                  </a:lnTo>
                  <a:cubicBezTo>
                    <a:pt x="7295" y="396"/>
                    <a:pt x="7447" y="761"/>
                    <a:pt x="7690" y="1217"/>
                  </a:cubicBezTo>
                  <a:cubicBezTo>
                    <a:pt x="7873" y="1490"/>
                    <a:pt x="7964" y="1794"/>
                    <a:pt x="7964" y="2129"/>
                  </a:cubicBezTo>
                  <a:cubicBezTo>
                    <a:pt x="7964" y="2584"/>
                    <a:pt x="7660" y="2949"/>
                    <a:pt x="7660" y="3405"/>
                  </a:cubicBezTo>
                  <a:cubicBezTo>
                    <a:pt x="7660" y="3831"/>
                    <a:pt x="8025" y="4226"/>
                    <a:pt x="8025" y="4651"/>
                  </a:cubicBezTo>
                  <a:cubicBezTo>
                    <a:pt x="8055" y="5290"/>
                    <a:pt x="7417" y="5715"/>
                    <a:pt x="7174" y="6293"/>
                  </a:cubicBezTo>
                  <a:cubicBezTo>
                    <a:pt x="6748" y="7357"/>
                    <a:pt x="7782" y="8481"/>
                    <a:pt x="7994" y="9575"/>
                  </a:cubicBezTo>
                  <a:cubicBezTo>
                    <a:pt x="8207" y="10700"/>
                    <a:pt x="7599" y="11916"/>
                    <a:pt x="8086" y="12980"/>
                  </a:cubicBezTo>
                  <a:cubicBezTo>
                    <a:pt x="8389" y="13740"/>
                    <a:pt x="9271" y="14378"/>
                    <a:pt x="9028" y="15168"/>
                  </a:cubicBezTo>
                  <a:cubicBezTo>
                    <a:pt x="8876" y="15472"/>
                    <a:pt x="8663" y="15746"/>
                    <a:pt x="8420" y="15989"/>
                  </a:cubicBezTo>
                  <a:cubicBezTo>
                    <a:pt x="7994" y="16536"/>
                    <a:pt x="7842" y="17296"/>
                    <a:pt x="8025" y="17995"/>
                  </a:cubicBezTo>
                  <a:cubicBezTo>
                    <a:pt x="7022" y="17995"/>
                    <a:pt x="6292" y="19028"/>
                    <a:pt x="6171" y="20032"/>
                  </a:cubicBezTo>
                  <a:cubicBezTo>
                    <a:pt x="6110" y="20761"/>
                    <a:pt x="6140" y="21490"/>
                    <a:pt x="6231" y="22190"/>
                  </a:cubicBezTo>
                  <a:cubicBezTo>
                    <a:pt x="6262" y="22463"/>
                    <a:pt x="6323" y="22737"/>
                    <a:pt x="6323" y="23010"/>
                  </a:cubicBezTo>
                  <a:lnTo>
                    <a:pt x="6323" y="23071"/>
                  </a:lnTo>
                  <a:cubicBezTo>
                    <a:pt x="6323" y="24074"/>
                    <a:pt x="6049" y="25229"/>
                    <a:pt x="5168" y="25715"/>
                  </a:cubicBezTo>
                  <a:cubicBezTo>
                    <a:pt x="4681" y="25989"/>
                    <a:pt x="4012" y="26111"/>
                    <a:pt x="3830" y="26627"/>
                  </a:cubicBezTo>
                  <a:cubicBezTo>
                    <a:pt x="3709" y="26962"/>
                    <a:pt x="3861" y="27326"/>
                    <a:pt x="3861" y="27691"/>
                  </a:cubicBezTo>
                  <a:cubicBezTo>
                    <a:pt x="3891" y="28633"/>
                    <a:pt x="2918" y="29302"/>
                    <a:pt x="2675" y="30214"/>
                  </a:cubicBezTo>
                  <a:cubicBezTo>
                    <a:pt x="2645" y="30427"/>
                    <a:pt x="2614" y="30640"/>
                    <a:pt x="2584" y="30822"/>
                  </a:cubicBezTo>
                  <a:cubicBezTo>
                    <a:pt x="2584" y="31217"/>
                    <a:pt x="2523" y="31612"/>
                    <a:pt x="2371" y="31977"/>
                  </a:cubicBezTo>
                  <a:cubicBezTo>
                    <a:pt x="2310" y="32129"/>
                    <a:pt x="2189" y="32251"/>
                    <a:pt x="2037" y="32342"/>
                  </a:cubicBezTo>
                  <a:cubicBezTo>
                    <a:pt x="1794" y="32433"/>
                    <a:pt x="1581" y="32494"/>
                    <a:pt x="1338" y="32554"/>
                  </a:cubicBezTo>
                  <a:cubicBezTo>
                    <a:pt x="1246" y="32585"/>
                    <a:pt x="1155" y="32646"/>
                    <a:pt x="1095" y="32676"/>
                  </a:cubicBezTo>
                  <a:cubicBezTo>
                    <a:pt x="487" y="33071"/>
                    <a:pt x="243" y="33892"/>
                    <a:pt x="0" y="34591"/>
                  </a:cubicBezTo>
                  <a:lnTo>
                    <a:pt x="132981" y="34591"/>
                  </a:lnTo>
                  <a:lnTo>
                    <a:pt x="132981" y="34287"/>
                  </a:lnTo>
                  <a:cubicBezTo>
                    <a:pt x="132465" y="33922"/>
                    <a:pt x="131918" y="33588"/>
                    <a:pt x="131370" y="33284"/>
                  </a:cubicBezTo>
                  <a:cubicBezTo>
                    <a:pt x="129911" y="32494"/>
                    <a:pt x="128088" y="31643"/>
                    <a:pt x="127845" y="29971"/>
                  </a:cubicBezTo>
                  <a:cubicBezTo>
                    <a:pt x="127632" y="28573"/>
                    <a:pt x="128635" y="27326"/>
                    <a:pt x="129577" y="26263"/>
                  </a:cubicBezTo>
                  <a:cubicBezTo>
                    <a:pt x="128604" y="25199"/>
                    <a:pt x="127571" y="23861"/>
                    <a:pt x="127936" y="22463"/>
                  </a:cubicBezTo>
                  <a:cubicBezTo>
                    <a:pt x="128027" y="22220"/>
                    <a:pt x="128088" y="21977"/>
                    <a:pt x="128088" y="21703"/>
                  </a:cubicBezTo>
                  <a:cubicBezTo>
                    <a:pt x="128057" y="21430"/>
                    <a:pt x="127966" y="21126"/>
                    <a:pt x="127753" y="20913"/>
                  </a:cubicBezTo>
                  <a:cubicBezTo>
                    <a:pt x="126902" y="19758"/>
                    <a:pt x="125899" y="18694"/>
                    <a:pt x="124775" y="17813"/>
                  </a:cubicBezTo>
                  <a:cubicBezTo>
                    <a:pt x="124258" y="17357"/>
                    <a:pt x="123741" y="16931"/>
                    <a:pt x="123194" y="16506"/>
                  </a:cubicBezTo>
                  <a:cubicBezTo>
                    <a:pt x="123620" y="15259"/>
                    <a:pt x="124866" y="14348"/>
                    <a:pt x="125261" y="13132"/>
                  </a:cubicBezTo>
                  <a:cubicBezTo>
                    <a:pt x="125322" y="12949"/>
                    <a:pt x="125352" y="12737"/>
                    <a:pt x="125352" y="12524"/>
                  </a:cubicBezTo>
                  <a:cubicBezTo>
                    <a:pt x="125352" y="12159"/>
                    <a:pt x="125291" y="11794"/>
                    <a:pt x="125231" y="11460"/>
                  </a:cubicBezTo>
                  <a:cubicBezTo>
                    <a:pt x="125200" y="11186"/>
                    <a:pt x="125200" y="10913"/>
                    <a:pt x="125291" y="10670"/>
                  </a:cubicBezTo>
                  <a:cubicBezTo>
                    <a:pt x="125352" y="10457"/>
                    <a:pt x="125474" y="10275"/>
                    <a:pt x="125595" y="10092"/>
                  </a:cubicBezTo>
                  <a:cubicBezTo>
                    <a:pt x="125930" y="9667"/>
                    <a:pt x="126325" y="9271"/>
                    <a:pt x="126234" y="8785"/>
                  </a:cubicBezTo>
                  <a:cubicBezTo>
                    <a:pt x="126142" y="8512"/>
                    <a:pt x="126051" y="8238"/>
                    <a:pt x="125930" y="8025"/>
                  </a:cubicBezTo>
                  <a:cubicBezTo>
                    <a:pt x="125717" y="7448"/>
                    <a:pt x="125899" y="6840"/>
                    <a:pt x="125808" y="6262"/>
                  </a:cubicBezTo>
                  <a:cubicBezTo>
                    <a:pt x="125595" y="5350"/>
                    <a:pt x="124592" y="4530"/>
                    <a:pt x="124896" y="3618"/>
                  </a:cubicBezTo>
                  <a:cubicBezTo>
                    <a:pt x="124987" y="3253"/>
                    <a:pt x="125261" y="3010"/>
                    <a:pt x="125352" y="2645"/>
                  </a:cubicBezTo>
                  <a:cubicBezTo>
                    <a:pt x="125626" y="1733"/>
                    <a:pt x="124987" y="882"/>
                    <a:pt x="1243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800;p84">
              <a:extLst>
                <a:ext uri="{FF2B5EF4-FFF2-40B4-BE49-F238E27FC236}">
                  <a16:creationId xmlns:a16="http://schemas.microsoft.com/office/drawing/2014/main" id="{3EB9E0BF-B707-80FB-6A23-A403A5E8C357}"/>
                </a:ext>
              </a:extLst>
            </p:cNvPr>
            <p:cNvSpPr/>
            <p:nvPr/>
          </p:nvSpPr>
          <p:spPr>
            <a:xfrm>
              <a:off x="2273925" y="1252374"/>
              <a:ext cx="10781" cy="51344"/>
            </a:xfrm>
            <a:custGeom>
              <a:avLst/>
              <a:gdLst/>
              <a:ahLst/>
              <a:cxnLst/>
              <a:rect l="l" t="t" r="r" b="b"/>
              <a:pathLst>
                <a:path w="609" h="1673" extrusionOk="0">
                  <a:moveTo>
                    <a:pt x="487" y="1"/>
                  </a:moveTo>
                  <a:cubicBezTo>
                    <a:pt x="243" y="457"/>
                    <a:pt x="0" y="913"/>
                    <a:pt x="243" y="1338"/>
                  </a:cubicBezTo>
                  <a:cubicBezTo>
                    <a:pt x="304" y="1460"/>
                    <a:pt x="395" y="1581"/>
                    <a:pt x="487" y="1673"/>
                  </a:cubicBezTo>
                  <a:cubicBezTo>
                    <a:pt x="578" y="1460"/>
                    <a:pt x="608" y="1247"/>
                    <a:pt x="608" y="1034"/>
                  </a:cubicBezTo>
                  <a:cubicBezTo>
                    <a:pt x="578" y="669"/>
                    <a:pt x="547" y="335"/>
                    <a:pt x="4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801;p84">
              <a:extLst>
                <a:ext uri="{FF2B5EF4-FFF2-40B4-BE49-F238E27FC236}">
                  <a16:creationId xmlns:a16="http://schemas.microsoft.com/office/drawing/2014/main" id="{73C927B6-653D-C735-90FB-7081779FAE11}"/>
                </a:ext>
              </a:extLst>
            </p:cNvPr>
            <p:cNvSpPr/>
            <p:nvPr/>
          </p:nvSpPr>
          <p:spPr>
            <a:xfrm>
              <a:off x="2247546" y="898825"/>
              <a:ext cx="53833" cy="309754"/>
            </a:xfrm>
            <a:custGeom>
              <a:avLst/>
              <a:gdLst/>
              <a:ahLst/>
              <a:cxnLst/>
              <a:rect l="l" t="t" r="r" b="b"/>
              <a:pathLst>
                <a:path w="3041" h="10093" extrusionOk="0">
                  <a:moveTo>
                    <a:pt x="1" y="1"/>
                  </a:moveTo>
                  <a:cubicBezTo>
                    <a:pt x="183" y="366"/>
                    <a:pt x="396" y="730"/>
                    <a:pt x="609" y="1125"/>
                  </a:cubicBezTo>
                  <a:cubicBezTo>
                    <a:pt x="761" y="1338"/>
                    <a:pt x="852" y="1612"/>
                    <a:pt x="822" y="1885"/>
                  </a:cubicBezTo>
                  <a:cubicBezTo>
                    <a:pt x="761" y="2129"/>
                    <a:pt x="578" y="2341"/>
                    <a:pt x="578" y="2584"/>
                  </a:cubicBezTo>
                  <a:cubicBezTo>
                    <a:pt x="518" y="2980"/>
                    <a:pt x="974" y="3314"/>
                    <a:pt x="1004" y="3739"/>
                  </a:cubicBezTo>
                  <a:cubicBezTo>
                    <a:pt x="1065" y="4135"/>
                    <a:pt x="670" y="4469"/>
                    <a:pt x="548" y="4864"/>
                  </a:cubicBezTo>
                  <a:cubicBezTo>
                    <a:pt x="274" y="5898"/>
                    <a:pt x="1825" y="6718"/>
                    <a:pt x="1703" y="7782"/>
                  </a:cubicBezTo>
                  <a:cubicBezTo>
                    <a:pt x="1612" y="8056"/>
                    <a:pt x="1581" y="8329"/>
                    <a:pt x="1521" y="8633"/>
                  </a:cubicBezTo>
                  <a:cubicBezTo>
                    <a:pt x="1581" y="9180"/>
                    <a:pt x="2189" y="9545"/>
                    <a:pt x="2341" y="10092"/>
                  </a:cubicBezTo>
                  <a:cubicBezTo>
                    <a:pt x="2645" y="9667"/>
                    <a:pt x="3040" y="9271"/>
                    <a:pt x="2949" y="8785"/>
                  </a:cubicBezTo>
                  <a:cubicBezTo>
                    <a:pt x="2888" y="8512"/>
                    <a:pt x="2767" y="8268"/>
                    <a:pt x="2645" y="8025"/>
                  </a:cubicBezTo>
                  <a:cubicBezTo>
                    <a:pt x="2432" y="7478"/>
                    <a:pt x="2645" y="6840"/>
                    <a:pt x="2524" y="6262"/>
                  </a:cubicBezTo>
                  <a:cubicBezTo>
                    <a:pt x="2341" y="5350"/>
                    <a:pt x="1308" y="4530"/>
                    <a:pt x="1612" y="3618"/>
                  </a:cubicBezTo>
                  <a:cubicBezTo>
                    <a:pt x="1703" y="3284"/>
                    <a:pt x="2007" y="3010"/>
                    <a:pt x="2098" y="2676"/>
                  </a:cubicBezTo>
                  <a:cubicBezTo>
                    <a:pt x="2372" y="1733"/>
                    <a:pt x="1733" y="882"/>
                    <a:pt x="10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802;p84">
              <a:extLst>
                <a:ext uri="{FF2B5EF4-FFF2-40B4-BE49-F238E27FC236}">
                  <a16:creationId xmlns:a16="http://schemas.microsoft.com/office/drawing/2014/main" id="{214023C0-A4F1-780D-D32A-D252C35D8DDB}"/>
                </a:ext>
              </a:extLst>
            </p:cNvPr>
            <p:cNvSpPr/>
            <p:nvPr/>
          </p:nvSpPr>
          <p:spPr>
            <a:xfrm>
              <a:off x="2207197" y="1446427"/>
              <a:ext cx="212554" cy="513996"/>
            </a:xfrm>
            <a:custGeom>
              <a:avLst/>
              <a:gdLst/>
              <a:ahLst/>
              <a:cxnLst/>
              <a:rect l="l" t="t" r="r" b="b"/>
              <a:pathLst>
                <a:path w="12007" h="16748" extrusionOk="0">
                  <a:moveTo>
                    <a:pt x="3800" y="0"/>
                  </a:moveTo>
                  <a:cubicBezTo>
                    <a:pt x="3617" y="638"/>
                    <a:pt x="3192" y="1155"/>
                    <a:pt x="2645" y="1489"/>
                  </a:cubicBezTo>
                  <a:cubicBezTo>
                    <a:pt x="3860" y="2006"/>
                    <a:pt x="4955" y="2766"/>
                    <a:pt x="5867" y="3739"/>
                  </a:cubicBezTo>
                  <a:cubicBezTo>
                    <a:pt x="6019" y="3891"/>
                    <a:pt x="6140" y="4073"/>
                    <a:pt x="6201" y="4286"/>
                  </a:cubicBezTo>
                  <a:cubicBezTo>
                    <a:pt x="6231" y="4711"/>
                    <a:pt x="5867" y="5137"/>
                    <a:pt x="5958" y="5471"/>
                  </a:cubicBezTo>
                  <a:cubicBezTo>
                    <a:pt x="6049" y="5775"/>
                    <a:pt x="6444" y="5927"/>
                    <a:pt x="6687" y="6170"/>
                  </a:cubicBezTo>
                  <a:cubicBezTo>
                    <a:pt x="7174" y="6657"/>
                    <a:pt x="6961" y="7477"/>
                    <a:pt x="6626" y="8055"/>
                  </a:cubicBezTo>
                  <a:cubicBezTo>
                    <a:pt x="6262" y="8663"/>
                    <a:pt x="5836" y="9271"/>
                    <a:pt x="5897" y="9939"/>
                  </a:cubicBezTo>
                  <a:cubicBezTo>
                    <a:pt x="5927" y="10122"/>
                    <a:pt x="5958" y="10274"/>
                    <a:pt x="5958" y="10456"/>
                  </a:cubicBezTo>
                  <a:cubicBezTo>
                    <a:pt x="5897" y="11459"/>
                    <a:pt x="4164" y="11550"/>
                    <a:pt x="4043" y="12553"/>
                  </a:cubicBezTo>
                  <a:cubicBezTo>
                    <a:pt x="4012" y="12797"/>
                    <a:pt x="4104" y="13070"/>
                    <a:pt x="4104" y="13344"/>
                  </a:cubicBezTo>
                  <a:cubicBezTo>
                    <a:pt x="4073" y="13952"/>
                    <a:pt x="3435" y="14347"/>
                    <a:pt x="2857" y="14620"/>
                  </a:cubicBezTo>
                  <a:lnTo>
                    <a:pt x="0" y="15958"/>
                  </a:lnTo>
                  <a:cubicBezTo>
                    <a:pt x="301" y="15930"/>
                    <a:pt x="601" y="15917"/>
                    <a:pt x="901" y="15917"/>
                  </a:cubicBezTo>
                  <a:cubicBezTo>
                    <a:pt x="2269" y="15917"/>
                    <a:pt x="3622" y="16199"/>
                    <a:pt x="4894" y="16748"/>
                  </a:cubicBezTo>
                  <a:lnTo>
                    <a:pt x="12006" y="16748"/>
                  </a:lnTo>
                  <a:lnTo>
                    <a:pt x="12006" y="16444"/>
                  </a:lnTo>
                  <a:cubicBezTo>
                    <a:pt x="11490" y="16079"/>
                    <a:pt x="10943" y="15775"/>
                    <a:pt x="10395" y="15502"/>
                  </a:cubicBezTo>
                  <a:cubicBezTo>
                    <a:pt x="8906" y="14711"/>
                    <a:pt x="7113" y="13860"/>
                    <a:pt x="6839" y="12189"/>
                  </a:cubicBezTo>
                  <a:cubicBezTo>
                    <a:pt x="6626" y="10790"/>
                    <a:pt x="7660" y="9544"/>
                    <a:pt x="8602" y="8480"/>
                  </a:cubicBezTo>
                  <a:cubicBezTo>
                    <a:pt x="7629" y="7417"/>
                    <a:pt x="6566" y="6079"/>
                    <a:pt x="6961" y="4681"/>
                  </a:cubicBezTo>
                  <a:cubicBezTo>
                    <a:pt x="7052" y="4438"/>
                    <a:pt x="7113" y="4195"/>
                    <a:pt x="7113" y="3921"/>
                  </a:cubicBezTo>
                  <a:cubicBezTo>
                    <a:pt x="7082" y="3617"/>
                    <a:pt x="6961" y="3344"/>
                    <a:pt x="6778" y="3131"/>
                  </a:cubicBezTo>
                  <a:cubicBezTo>
                    <a:pt x="5927" y="1976"/>
                    <a:pt x="4924" y="912"/>
                    <a:pt x="38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03;p84">
              <a:extLst>
                <a:ext uri="{FF2B5EF4-FFF2-40B4-BE49-F238E27FC236}">
                  <a16:creationId xmlns:a16="http://schemas.microsoft.com/office/drawing/2014/main" id="{A4CCD090-6426-AD23-12DB-C9E974ECC8FC}"/>
                </a:ext>
              </a:extLst>
            </p:cNvPr>
            <p:cNvSpPr/>
            <p:nvPr/>
          </p:nvSpPr>
          <p:spPr>
            <a:xfrm>
              <a:off x="111106" y="1605923"/>
              <a:ext cx="95257" cy="239781"/>
            </a:xfrm>
            <a:custGeom>
              <a:avLst/>
              <a:gdLst/>
              <a:ahLst/>
              <a:cxnLst/>
              <a:rect l="l" t="t" r="r" b="b"/>
              <a:pathLst>
                <a:path w="5381" h="7813" extrusionOk="0">
                  <a:moveTo>
                    <a:pt x="3740" y="1"/>
                  </a:moveTo>
                  <a:lnTo>
                    <a:pt x="3740" y="31"/>
                  </a:lnTo>
                  <a:cubicBezTo>
                    <a:pt x="3740" y="1034"/>
                    <a:pt x="3466" y="2189"/>
                    <a:pt x="2585" y="2675"/>
                  </a:cubicBezTo>
                  <a:cubicBezTo>
                    <a:pt x="2098" y="2979"/>
                    <a:pt x="1429" y="3071"/>
                    <a:pt x="1247" y="3618"/>
                  </a:cubicBezTo>
                  <a:cubicBezTo>
                    <a:pt x="1126" y="3952"/>
                    <a:pt x="1278" y="4317"/>
                    <a:pt x="1278" y="4651"/>
                  </a:cubicBezTo>
                  <a:cubicBezTo>
                    <a:pt x="1308" y="5593"/>
                    <a:pt x="335" y="6293"/>
                    <a:pt x="92" y="7204"/>
                  </a:cubicBezTo>
                  <a:cubicBezTo>
                    <a:pt x="62" y="7387"/>
                    <a:pt x="31" y="7600"/>
                    <a:pt x="1" y="7812"/>
                  </a:cubicBezTo>
                  <a:cubicBezTo>
                    <a:pt x="92" y="7752"/>
                    <a:pt x="153" y="7721"/>
                    <a:pt x="244" y="7691"/>
                  </a:cubicBezTo>
                  <a:lnTo>
                    <a:pt x="1825" y="6931"/>
                  </a:lnTo>
                  <a:cubicBezTo>
                    <a:pt x="1521" y="6049"/>
                    <a:pt x="1946" y="5107"/>
                    <a:pt x="2493" y="4408"/>
                  </a:cubicBezTo>
                  <a:cubicBezTo>
                    <a:pt x="3192" y="3527"/>
                    <a:pt x="4074" y="2858"/>
                    <a:pt x="5077" y="2402"/>
                  </a:cubicBezTo>
                  <a:cubicBezTo>
                    <a:pt x="5168" y="2372"/>
                    <a:pt x="5259" y="2280"/>
                    <a:pt x="5320" y="2189"/>
                  </a:cubicBezTo>
                  <a:cubicBezTo>
                    <a:pt x="5381" y="2098"/>
                    <a:pt x="5381" y="2007"/>
                    <a:pt x="5320" y="1916"/>
                  </a:cubicBezTo>
                  <a:cubicBezTo>
                    <a:pt x="5138" y="1277"/>
                    <a:pt x="4743" y="761"/>
                    <a:pt x="4226" y="365"/>
                  </a:cubicBezTo>
                  <a:cubicBezTo>
                    <a:pt x="4044" y="274"/>
                    <a:pt x="3861" y="122"/>
                    <a:pt x="37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04;p84">
              <a:extLst>
                <a:ext uri="{FF2B5EF4-FFF2-40B4-BE49-F238E27FC236}">
                  <a16:creationId xmlns:a16="http://schemas.microsoft.com/office/drawing/2014/main" id="{FE1E92E8-DB44-86D5-684C-4A01EAC8C4D3}"/>
                </a:ext>
              </a:extLst>
            </p:cNvPr>
            <p:cNvSpPr/>
            <p:nvPr/>
          </p:nvSpPr>
          <p:spPr>
            <a:xfrm>
              <a:off x="173533" y="900697"/>
              <a:ext cx="130237" cy="680060"/>
            </a:xfrm>
            <a:custGeom>
              <a:avLst/>
              <a:gdLst/>
              <a:ahLst/>
              <a:cxnLst/>
              <a:rect l="l" t="t" r="r" b="b"/>
              <a:pathLst>
                <a:path w="7357" h="22159" extrusionOk="0">
                  <a:moveTo>
                    <a:pt x="1004" y="1"/>
                  </a:moveTo>
                  <a:cubicBezTo>
                    <a:pt x="1186" y="335"/>
                    <a:pt x="1338" y="730"/>
                    <a:pt x="1581" y="1156"/>
                  </a:cubicBezTo>
                  <a:cubicBezTo>
                    <a:pt x="1764" y="1429"/>
                    <a:pt x="1855" y="1764"/>
                    <a:pt x="1855" y="2098"/>
                  </a:cubicBezTo>
                  <a:cubicBezTo>
                    <a:pt x="1855" y="2523"/>
                    <a:pt x="1551" y="2919"/>
                    <a:pt x="1551" y="3344"/>
                  </a:cubicBezTo>
                  <a:cubicBezTo>
                    <a:pt x="1551" y="3800"/>
                    <a:pt x="1916" y="4165"/>
                    <a:pt x="1916" y="4621"/>
                  </a:cubicBezTo>
                  <a:cubicBezTo>
                    <a:pt x="1946" y="5229"/>
                    <a:pt x="1308" y="5654"/>
                    <a:pt x="1065" y="6232"/>
                  </a:cubicBezTo>
                  <a:cubicBezTo>
                    <a:pt x="639" y="7326"/>
                    <a:pt x="1673" y="8420"/>
                    <a:pt x="1885" y="9545"/>
                  </a:cubicBezTo>
                  <a:cubicBezTo>
                    <a:pt x="2098" y="10639"/>
                    <a:pt x="1490" y="11885"/>
                    <a:pt x="1977" y="12919"/>
                  </a:cubicBezTo>
                  <a:cubicBezTo>
                    <a:pt x="2280" y="13679"/>
                    <a:pt x="3162" y="14347"/>
                    <a:pt x="2919" y="15107"/>
                  </a:cubicBezTo>
                  <a:cubicBezTo>
                    <a:pt x="2767" y="15411"/>
                    <a:pt x="2554" y="15685"/>
                    <a:pt x="2311" y="15928"/>
                  </a:cubicBezTo>
                  <a:cubicBezTo>
                    <a:pt x="1885" y="16505"/>
                    <a:pt x="1733" y="17235"/>
                    <a:pt x="1916" y="17934"/>
                  </a:cubicBezTo>
                  <a:cubicBezTo>
                    <a:pt x="913" y="17934"/>
                    <a:pt x="183" y="18998"/>
                    <a:pt x="62" y="19971"/>
                  </a:cubicBezTo>
                  <a:cubicBezTo>
                    <a:pt x="1" y="20700"/>
                    <a:pt x="31" y="21429"/>
                    <a:pt x="122" y="22159"/>
                  </a:cubicBezTo>
                  <a:cubicBezTo>
                    <a:pt x="305" y="21916"/>
                    <a:pt x="548" y="21703"/>
                    <a:pt x="852" y="21581"/>
                  </a:cubicBezTo>
                  <a:cubicBezTo>
                    <a:pt x="1308" y="21399"/>
                    <a:pt x="1855" y="21186"/>
                    <a:pt x="1977" y="20700"/>
                  </a:cubicBezTo>
                  <a:cubicBezTo>
                    <a:pt x="2037" y="20548"/>
                    <a:pt x="2007" y="20366"/>
                    <a:pt x="2068" y="20214"/>
                  </a:cubicBezTo>
                  <a:cubicBezTo>
                    <a:pt x="2372" y="19423"/>
                    <a:pt x="3861" y="19819"/>
                    <a:pt x="4226" y="19059"/>
                  </a:cubicBezTo>
                  <a:cubicBezTo>
                    <a:pt x="4378" y="18815"/>
                    <a:pt x="4317" y="18512"/>
                    <a:pt x="4469" y="18268"/>
                  </a:cubicBezTo>
                  <a:cubicBezTo>
                    <a:pt x="4621" y="18056"/>
                    <a:pt x="4864" y="17873"/>
                    <a:pt x="5107" y="17812"/>
                  </a:cubicBezTo>
                  <a:lnTo>
                    <a:pt x="7357" y="16870"/>
                  </a:lnTo>
                  <a:cubicBezTo>
                    <a:pt x="7144" y="16232"/>
                    <a:pt x="6505" y="15867"/>
                    <a:pt x="5958" y="15472"/>
                  </a:cubicBezTo>
                  <a:cubicBezTo>
                    <a:pt x="5381" y="15077"/>
                    <a:pt x="4834" y="14469"/>
                    <a:pt x="5016" y="13831"/>
                  </a:cubicBezTo>
                  <a:cubicBezTo>
                    <a:pt x="5077" y="13618"/>
                    <a:pt x="5138" y="13405"/>
                    <a:pt x="5168" y="13192"/>
                  </a:cubicBezTo>
                  <a:cubicBezTo>
                    <a:pt x="5168" y="12554"/>
                    <a:pt x="4165" y="12432"/>
                    <a:pt x="3891" y="11885"/>
                  </a:cubicBezTo>
                  <a:cubicBezTo>
                    <a:pt x="3618" y="11308"/>
                    <a:pt x="4104" y="10548"/>
                    <a:pt x="3770" y="10031"/>
                  </a:cubicBezTo>
                  <a:cubicBezTo>
                    <a:pt x="3466" y="9606"/>
                    <a:pt x="2767" y="9636"/>
                    <a:pt x="2402" y="9271"/>
                  </a:cubicBezTo>
                  <a:cubicBezTo>
                    <a:pt x="2159" y="8937"/>
                    <a:pt x="2128" y="8511"/>
                    <a:pt x="2341" y="8147"/>
                  </a:cubicBezTo>
                  <a:cubicBezTo>
                    <a:pt x="2524" y="7812"/>
                    <a:pt x="2797" y="7508"/>
                    <a:pt x="3101" y="7296"/>
                  </a:cubicBezTo>
                  <a:cubicBezTo>
                    <a:pt x="2736" y="7144"/>
                    <a:pt x="2402" y="6931"/>
                    <a:pt x="2159" y="6657"/>
                  </a:cubicBezTo>
                  <a:cubicBezTo>
                    <a:pt x="1885" y="6353"/>
                    <a:pt x="1855" y="5928"/>
                    <a:pt x="2098" y="5624"/>
                  </a:cubicBezTo>
                  <a:cubicBezTo>
                    <a:pt x="2250" y="5441"/>
                    <a:pt x="2493" y="5350"/>
                    <a:pt x="2584" y="5107"/>
                  </a:cubicBezTo>
                  <a:cubicBezTo>
                    <a:pt x="2615" y="4955"/>
                    <a:pt x="2584" y="4803"/>
                    <a:pt x="2524" y="4682"/>
                  </a:cubicBezTo>
                  <a:cubicBezTo>
                    <a:pt x="2341" y="3709"/>
                    <a:pt x="2797" y="2767"/>
                    <a:pt x="3679" y="2341"/>
                  </a:cubicBezTo>
                  <a:cubicBezTo>
                    <a:pt x="3040" y="1916"/>
                    <a:pt x="2432" y="1429"/>
                    <a:pt x="1855" y="912"/>
                  </a:cubicBezTo>
                  <a:cubicBezTo>
                    <a:pt x="1551" y="639"/>
                    <a:pt x="1277" y="305"/>
                    <a:pt x="10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Google Shape;2806;p84">
            <a:extLst>
              <a:ext uri="{FF2B5EF4-FFF2-40B4-BE49-F238E27FC236}">
                <a16:creationId xmlns:a16="http://schemas.microsoft.com/office/drawing/2014/main" id="{23C25CB3-DD75-81DE-8DF0-91843D318914}"/>
              </a:ext>
            </a:extLst>
          </p:cNvPr>
          <p:cNvSpPr txBox="1">
            <a:spLocks/>
          </p:cNvSpPr>
          <p:nvPr/>
        </p:nvSpPr>
        <p:spPr>
          <a:xfrm>
            <a:off x="6205060" y="3604434"/>
            <a:ext cx="20961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dk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/>
            <a:r>
              <a:rPr lang="en-US" dirty="0"/>
              <a:t>Means the user uses </a:t>
            </a:r>
            <a:r>
              <a:rPr lang="en-US" dirty="0" err="1"/>
              <a:t>Zenodo</a:t>
            </a:r>
            <a:r>
              <a:rPr lang="en-US" dirty="0"/>
              <a:t> for publishing</a:t>
            </a:r>
          </a:p>
        </p:txBody>
      </p:sp>
      <p:sp>
        <p:nvSpPr>
          <p:cNvPr id="23" name="Google Shape;2807;p84">
            <a:extLst>
              <a:ext uri="{FF2B5EF4-FFF2-40B4-BE49-F238E27FC236}">
                <a16:creationId xmlns:a16="http://schemas.microsoft.com/office/drawing/2014/main" id="{6F71BA2C-AB47-CB50-669B-15186682F2F7}"/>
              </a:ext>
            </a:extLst>
          </p:cNvPr>
          <p:cNvSpPr txBox="1">
            <a:spLocks/>
          </p:cNvSpPr>
          <p:nvPr/>
        </p:nvSpPr>
        <p:spPr>
          <a:xfrm>
            <a:off x="6205060" y="3203341"/>
            <a:ext cx="20961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1" i="0" u="none" strike="noStrike" cap="non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marL="0" indent="0"/>
            <a:r>
              <a:rPr lang="en-US" dirty="0"/>
              <a:t>   KEYWORDS</a:t>
            </a:r>
          </a:p>
        </p:txBody>
      </p:sp>
      <p:sp>
        <p:nvSpPr>
          <p:cNvPr id="24" name="Google Shape;2808;p84">
            <a:extLst>
              <a:ext uri="{FF2B5EF4-FFF2-40B4-BE49-F238E27FC236}">
                <a16:creationId xmlns:a16="http://schemas.microsoft.com/office/drawing/2014/main" id="{EA5A2E49-5B31-08C0-B96F-4C059AB6C662}"/>
              </a:ext>
            </a:extLst>
          </p:cNvPr>
          <p:cNvSpPr txBox="1">
            <a:spLocks/>
          </p:cNvSpPr>
          <p:nvPr/>
        </p:nvSpPr>
        <p:spPr>
          <a:xfrm>
            <a:off x="3591526" y="3590319"/>
            <a:ext cx="20961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dk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/>
            <a:r>
              <a:rPr lang="en-US" dirty="0"/>
              <a:t>Needed for web analysis</a:t>
            </a:r>
          </a:p>
        </p:txBody>
      </p:sp>
      <p:sp>
        <p:nvSpPr>
          <p:cNvPr id="25" name="Google Shape;2809;p84">
            <a:extLst>
              <a:ext uri="{FF2B5EF4-FFF2-40B4-BE49-F238E27FC236}">
                <a16:creationId xmlns:a16="http://schemas.microsoft.com/office/drawing/2014/main" id="{9A438EDF-0948-15E2-C540-F928B8942FE9}"/>
              </a:ext>
            </a:extLst>
          </p:cNvPr>
          <p:cNvSpPr txBox="1">
            <a:spLocks/>
          </p:cNvSpPr>
          <p:nvPr/>
        </p:nvSpPr>
        <p:spPr>
          <a:xfrm>
            <a:off x="3675378" y="3288453"/>
            <a:ext cx="20961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1" i="0" u="none" strike="noStrike" cap="non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marL="0" indent="0"/>
            <a:r>
              <a:rPr lang="en-US" dirty="0"/>
              <a:t>PDF METADATA</a:t>
            </a:r>
          </a:p>
        </p:txBody>
      </p:sp>
      <p:sp>
        <p:nvSpPr>
          <p:cNvPr id="26" name="Google Shape;2814;p84">
            <a:extLst>
              <a:ext uri="{FF2B5EF4-FFF2-40B4-BE49-F238E27FC236}">
                <a16:creationId xmlns:a16="http://schemas.microsoft.com/office/drawing/2014/main" id="{561F6C77-A503-3A7F-C7E4-512C540354CD}"/>
              </a:ext>
            </a:extLst>
          </p:cNvPr>
          <p:cNvSpPr txBox="1">
            <a:spLocks/>
          </p:cNvSpPr>
          <p:nvPr/>
        </p:nvSpPr>
        <p:spPr>
          <a:xfrm>
            <a:off x="877271" y="3765815"/>
            <a:ext cx="2404526" cy="55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dk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/>
            <a:r>
              <a:rPr lang="hr-HR" dirty="0" err="1"/>
              <a:t>Assuming</a:t>
            </a:r>
            <a:r>
              <a:rPr lang="hr-HR" dirty="0"/>
              <a:t> </a:t>
            </a:r>
            <a:r>
              <a:rPr lang="hr-HR" dirty="0" err="1"/>
              <a:t>journals</a:t>
            </a:r>
            <a:r>
              <a:rPr lang="hr-HR" dirty="0"/>
              <a:t> </a:t>
            </a:r>
            <a:r>
              <a:rPr lang="hr-HR" dirty="0" err="1"/>
              <a:t>have</a:t>
            </a:r>
            <a:r>
              <a:rPr lang="hr-HR" dirty="0"/>
              <a:t> </a:t>
            </a:r>
            <a:r>
              <a:rPr lang="hr-HR" dirty="0" err="1"/>
              <a:t>consistent</a:t>
            </a:r>
            <a:r>
              <a:rPr lang="hr-HR" dirty="0"/>
              <a:t> </a:t>
            </a:r>
            <a:r>
              <a:rPr lang="hr-HR" dirty="0" err="1"/>
              <a:t>structure</a:t>
            </a:r>
            <a:endParaRPr lang="hr-HR" dirty="0"/>
          </a:p>
        </p:txBody>
      </p:sp>
      <p:sp>
        <p:nvSpPr>
          <p:cNvPr id="27" name="Google Shape;2815;p84">
            <a:extLst>
              <a:ext uri="{FF2B5EF4-FFF2-40B4-BE49-F238E27FC236}">
                <a16:creationId xmlns:a16="http://schemas.microsoft.com/office/drawing/2014/main" id="{6B96C701-97D3-4CCB-1068-44241B38EFD4}"/>
              </a:ext>
            </a:extLst>
          </p:cNvPr>
          <p:cNvSpPr txBox="1">
            <a:spLocks/>
          </p:cNvSpPr>
          <p:nvPr/>
        </p:nvSpPr>
        <p:spPr>
          <a:xfrm>
            <a:off x="1019251" y="3488696"/>
            <a:ext cx="20961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1" i="0" u="none" strike="noStrike" cap="non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Fira Sans"/>
              <a:buNone/>
              <a:defRPr sz="2000" b="0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marL="0" indent="0"/>
            <a:r>
              <a:rPr lang="en-US" dirty="0"/>
              <a:t>STRUCTURE MATCHING</a:t>
            </a:r>
          </a:p>
        </p:txBody>
      </p:sp>
      <p:grpSp>
        <p:nvGrpSpPr>
          <p:cNvPr id="28" name="Google Shape;2816;p84">
            <a:extLst>
              <a:ext uri="{FF2B5EF4-FFF2-40B4-BE49-F238E27FC236}">
                <a16:creationId xmlns:a16="http://schemas.microsoft.com/office/drawing/2014/main" id="{B9209FA1-795E-7063-B1D1-A4F8A586A7DB}"/>
              </a:ext>
            </a:extLst>
          </p:cNvPr>
          <p:cNvGrpSpPr/>
          <p:nvPr/>
        </p:nvGrpSpPr>
        <p:grpSpPr>
          <a:xfrm>
            <a:off x="1005597" y="3261694"/>
            <a:ext cx="252925" cy="362735"/>
            <a:chOff x="915474" y="888715"/>
            <a:chExt cx="252925" cy="362735"/>
          </a:xfrm>
        </p:grpSpPr>
        <p:pic>
          <p:nvPicPr>
            <p:cNvPr id="29" name="Google Shape;2817;p84">
              <a:extLst>
                <a:ext uri="{FF2B5EF4-FFF2-40B4-BE49-F238E27FC236}">
                  <a16:creationId xmlns:a16="http://schemas.microsoft.com/office/drawing/2014/main" id="{E7269D6A-FA36-F286-4AF8-35A3225FD4A0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2818;p84">
              <a:extLst>
                <a:ext uri="{FF2B5EF4-FFF2-40B4-BE49-F238E27FC236}">
                  <a16:creationId xmlns:a16="http://schemas.microsoft.com/office/drawing/2014/main" id="{A866AA2E-0050-8E8E-EEFD-2CA58E03E422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2819;p84">
            <a:extLst>
              <a:ext uri="{FF2B5EF4-FFF2-40B4-BE49-F238E27FC236}">
                <a16:creationId xmlns:a16="http://schemas.microsoft.com/office/drawing/2014/main" id="{3BC79C84-62F9-BD52-F54C-81B73F1F57E2}"/>
              </a:ext>
            </a:extLst>
          </p:cNvPr>
          <p:cNvGrpSpPr/>
          <p:nvPr/>
        </p:nvGrpSpPr>
        <p:grpSpPr>
          <a:xfrm>
            <a:off x="3540547" y="3261694"/>
            <a:ext cx="252925" cy="362735"/>
            <a:chOff x="915474" y="888715"/>
            <a:chExt cx="252925" cy="362735"/>
          </a:xfrm>
        </p:grpSpPr>
        <p:pic>
          <p:nvPicPr>
            <p:cNvPr id="32" name="Google Shape;2820;p84">
              <a:extLst>
                <a:ext uri="{FF2B5EF4-FFF2-40B4-BE49-F238E27FC236}">
                  <a16:creationId xmlns:a16="http://schemas.microsoft.com/office/drawing/2014/main" id="{C22CD089-9E1C-5AF5-632B-2EBC6BF47B77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Google Shape;2821;p84">
              <a:extLst>
                <a:ext uri="{FF2B5EF4-FFF2-40B4-BE49-F238E27FC236}">
                  <a16:creationId xmlns:a16="http://schemas.microsoft.com/office/drawing/2014/main" id="{FE07D21E-C364-4199-E546-AED0A79BB1DD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2822;p84">
            <a:extLst>
              <a:ext uri="{FF2B5EF4-FFF2-40B4-BE49-F238E27FC236}">
                <a16:creationId xmlns:a16="http://schemas.microsoft.com/office/drawing/2014/main" id="{D591F82D-01CA-79D2-40CE-8879FA54950E}"/>
              </a:ext>
            </a:extLst>
          </p:cNvPr>
          <p:cNvGrpSpPr/>
          <p:nvPr/>
        </p:nvGrpSpPr>
        <p:grpSpPr>
          <a:xfrm>
            <a:off x="6282197" y="3261694"/>
            <a:ext cx="252925" cy="362735"/>
            <a:chOff x="915474" y="888715"/>
            <a:chExt cx="252925" cy="362735"/>
          </a:xfrm>
        </p:grpSpPr>
        <p:pic>
          <p:nvPicPr>
            <p:cNvPr id="35" name="Google Shape;2823;p84">
              <a:extLst>
                <a:ext uri="{FF2B5EF4-FFF2-40B4-BE49-F238E27FC236}">
                  <a16:creationId xmlns:a16="http://schemas.microsoft.com/office/drawing/2014/main" id="{16E9D0D1-5A3A-92B9-FBB2-16B1F9226695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Google Shape;2824;p84">
              <a:extLst>
                <a:ext uri="{FF2B5EF4-FFF2-40B4-BE49-F238E27FC236}">
                  <a16:creationId xmlns:a16="http://schemas.microsoft.com/office/drawing/2014/main" id="{762C5BF9-0EB2-8570-993C-06B221B20143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6" grpId="0" build="p"/>
      <p:bldP spid="2807" grpId="0" build="p"/>
      <p:bldP spid="2808" grpId="0" build="p"/>
      <p:bldP spid="2809" grpId="0" build="p"/>
      <p:bldP spid="2814" grpId="0" build="p"/>
      <p:bldP spid="2815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6" name="Google Shape;2746;p83"/>
          <p:cNvGrpSpPr/>
          <p:nvPr/>
        </p:nvGrpSpPr>
        <p:grpSpPr>
          <a:xfrm>
            <a:off x="4462657" y="1171557"/>
            <a:ext cx="4000469" cy="3329564"/>
            <a:chOff x="2550601" y="592333"/>
            <a:chExt cx="2594674" cy="2242282"/>
          </a:xfrm>
        </p:grpSpPr>
        <p:sp>
          <p:nvSpPr>
            <p:cNvPr id="2747" name="Google Shape;2747;p83"/>
            <p:cNvSpPr/>
            <p:nvPr/>
          </p:nvSpPr>
          <p:spPr>
            <a:xfrm rot="-5400000">
              <a:off x="2573741" y="569292"/>
              <a:ext cx="2241987" cy="2288267"/>
            </a:xfrm>
            <a:custGeom>
              <a:avLst/>
              <a:gdLst/>
              <a:ahLst/>
              <a:cxnLst/>
              <a:rect l="l" t="t" r="r" b="b"/>
              <a:pathLst>
                <a:path w="49728" h="48452" extrusionOk="0">
                  <a:moveTo>
                    <a:pt x="48573" y="1"/>
                  </a:moveTo>
                  <a:lnTo>
                    <a:pt x="48360" y="1916"/>
                  </a:lnTo>
                  <a:cubicBezTo>
                    <a:pt x="48725" y="2098"/>
                    <a:pt x="49211" y="2432"/>
                    <a:pt x="49211" y="2858"/>
                  </a:cubicBezTo>
                  <a:cubicBezTo>
                    <a:pt x="49211" y="3587"/>
                    <a:pt x="48664" y="3952"/>
                    <a:pt x="48113" y="3952"/>
                  </a:cubicBezTo>
                  <a:cubicBezTo>
                    <a:pt x="47562" y="3952"/>
                    <a:pt x="47007" y="3587"/>
                    <a:pt x="46992" y="2858"/>
                  </a:cubicBezTo>
                  <a:cubicBezTo>
                    <a:pt x="46992" y="2432"/>
                    <a:pt x="47661" y="2098"/>
                    <a:pt x="48026" y="1885"/>
                  </a:cubicBezTo>
                  <a:lnTo>
                    <a:pt x="47752" y="31"/>
                  </a:lnTo>
                  <a:lnTo>
                    <a:pt x="44165" y="396"/>
                  </a:lnTo>
                  <a:lnTo>
                    <a:pt x="44348" y="1825"/>
                  </a:lnTo>
                  <a:cubicBezTo>
                    <a:pt x="44712" y="2007"/>
                    <a:pt x="45199" y="2402"/>
                    <a:pt x="45199" y="2828"/>
                  </a:cubicBezTo>
                  <a:cubicBezTo>
                    <a:pt x="45199" y="3436"/>
                    <a:pt x="44712" y="3922"/>
                    <a:pt x="44104" y="3922"/>
                  </a:cubicBezTo>
                  <a:cubicBezTo>
                    <a:pt x="43953" y="3922"/>
                    <a:pt x="43801" y="3891"/>
                    <a:pt x="43649" y="3800"/>
                  </a:cubicBezTo>
                  <a:cubicBezTo>
                    <a:pt x="42585" y="3132"/>
                    <a:pt x="43041" y="2159"/>
                    <a:pt x="43649" y="1855"/>
                  </a:cubicBezTo>
                  <a:lnTo>
                    <a:pt x="43649" y="183"/>
                  </a:lnTo>
                  <a:lnTo>
                    <a:pt x="40609" y="396"/>
                  </a:lnTo>
                  <a:lnTo>
                    <a:pt x="40579" y="1855"/>
                  </a:lnTo>
                  <a:cubicBezTo>
                    <a:pt x="40943" y="2037"/>
                    <a:pt x="41186" y="2402"/>
                    <a:pt x="41217" y="2828"/>
                  </a:cubicBezTo>
                  <a:cubicBezTo>
                    <a:pt x="41262" y="3603"/>
                    <a:pt x="40685" y="3990"/>
                    <a:pt x="40111" y="3990"/>
                  </a:cubicBezTo>
                  <a:cubicBezTo>
                    <a:pt x="39538" y="3990"/>
                    <a:pt x="38968" y="3603"/>
                    <a:pt x="39028" y="2828"/>
                  </a:cubicBezTo>
                  <a:cubicBezTo>
                    <a:pt x="39028" y="2402"/>
                    <a:pt x="39636" y="2007"/>
                    <a:pt x="39971" y="1825"/>
                  </a:cubicBezTo>
                  <a:lnTo>
                    <a:pt x="39576" y="396"/>
                  </a:lnTo>
                  <a:lnTo>
                    <a:pt x="36110" y="305"/>
                  </a:lnTo>
                  <a:lnTo>
                    <a:pt x="36232" y="1916"/>
                  </a:lnTo>
                  <a:cubicBezTo>
                    <a:pt x="36566" y="2098"/>
                    <a:pt x="37205" y="2402"/>
                    <a:pt x="37205" y="2828"/>
                  </a:cubicBezTo>
                  <a:cubicBezTo>
                    <a:pt x="37250" y="3603"/>
                    <a:pt x="36680" y="3990"/>
                    <a:pt x="36110" y="3990"/>
                  </a:cubicBezTo>
                  <a:cubicBezTo>
                    <a:pt x="35540" y="3990"/>
                    <a:pt x="34971" y="3603"/>
                    <a:pt x="35016" y="2828"/>
                  </a:cubicBezTo>
                  <a:cubicBezTo>
                    <a:pt x="35077" y="2341"/>
                    <a:pt x="35351" y="1916"/>
                    <a:pt x="35776" y="1673"/>
                  </a:cubicBezTo>
                  <a:lnTo>
                    <a:pt x="35594" y="396"/>
                  </a:lnTo>
                  <a:lnTo>
                    <a:pt x="32281" y="214"/>
                  </a:lnTo>
                  <a:lnTo>
                    <a:pt x="32341" y="1977"/>
                  </a:lnTo>
                  <a:cubicBezTo>
                    <a:pt x="32676" y="2159"/>
                    <a:pt x="33192" y="1977"/>
                    <a:pt x="33192" y="2706"/>
                  </a:cubicBezTo>
                  <a:cubicBezTo>
                    <a:pt x="33253" y="3253"/>
                    <a:pt x="32888" y="3770"/>
                    <a:pt x="32341" y="3891"/>
                  </a:cubicBezTo>
                  <a:cubicBezTo>
                    <a:pt x="32258" y="3909"/>
                    <a:pt x="32176" y="3918"/>
                    <a:pt x="32096" y="3918"/>
                  </a:cubicBezTo>
                  <a:cubicBezTo>
                    <a:pt x="31500" y="3918"/>
                    <a:pt x="31004" y="3444"/>
                    <a:pt x="31004" y="2828"/>
                  </a:cubicBezTo>
                  <a:cubicBezTo>
                    <a:pt x="31004" y="2402"/>
                    <a:pt x="31581" y="2037"/>
                    <a:pt x="31946" y="1855"/>
                  </a:cubicBezTo>
                  <a:lnTo>
                    <a:pt x="31946" y="396"/>
                  </a:lnTo>
                  <a:lnTo>
                    <a:pt x="28147" y="487"/>
                  </a:lnTo>
                  <a:lnTo>
                    <a:pt x="28147" y="2068"/>
                  </a:lnTo>
                  <a:cubicBezTo>
                    <a:pt x="28694" y="2372"/>
                    <a:pt x="30062" y="2584"/>
                    <a:pt x="28420" y="3831"/>
                  </a:cubicBezTo>
                  <a:cubicBezTo>
                    <a:pt x="28329" y="3891"/>
                    <a:pt x="28208" y="3922"/>
                    <a:pt x="28116" y="3922"/>
                  </a:cubicBezTo>
                  <a:cubicBezTo>
                    <a:pt x="27508" y="3922"/>
                    <a:pt x="26992" y="3436"/>
                    <a:pt x="26992" y="2828"/>
                  </a:cubicBezTo>
                  <a:cubicBezTo>
                    <a:pt x="26992" y="2402"/>
                    <a:pt x="27478" y="2037"/>
                    <a:pt x="27812" y="1855"/>
                  </a:cubicBezTo>
                  <a:lnTo>
                    <a:pt x="27812" y="396"/>
                  </a:lnTo>
                  <a:lnTo>
                    <a:pt x="24104" y="396"/>
                  </a:lnTo>
                  <a:lnTo>
                    <a:pt x="24135" y="1794"/>
                  </a:lnTo>
                  <a:cubicBezTo>
                    <a:pt x="24469" y="1977"/>
                    <a:pt x="25198" y="2402"/>
                    <a:pt x="25198" y="2828"/>
                  </a:cubicBezTo>
                  <a:cubicBezTo>
                    <a:pt x="25244" y="3603"/>
                    <a:pt x="24674" y="3990"/>
                    <a:pt x="24104" y="3990"/>
                  </a:cubicBezTo>
                  <a:cubicBezTo>
                    <a:pt x="23534" y="3990"/>
                    <a:pt x="22964" y="3603"/>
                    <a:pt x="23010" y="2828"/>
                  </a:cubicBezTo>
                  <a:cubicBezTo>
                    <a:pt x="23071" y="2372"/>
                    <a:pt x="23375" y="2007"/>
                    <a:pt x="23770" y="1825"/>
                  </a:cubicBezTo>
                  <a:lnTo>
                    <a:pt x="23618" y="396"/>
                  </a:lnTo>
                  <a:lnTo>
                    <a:pt x="20639" y="396"/>
                  </a:lnTo>
                  <a:lnTo>
                    <a:pt x="20457" y="1855"/>
                  </a:lnTo>
                  <a:cubicBezTo>
                    <a:pt x="21095" y="2189"/>
                    <a:pt x="21946" y="3071"/>
                    <a:pt x="20153" y="3922"/>
                  </a:cubicBezTo>
                  <a:lnTo>
                    <a:pt x="20122" y="3922"/>
                  </a:lnTo>
                  <a:cubicBezTo>
                    <a:pt x="19514" y="3922"/>
                    <a:pt x="19028" y="3405"/>
                    <a:pt x="19028" y="2828"/>
                  </a:cubicBezTo>
                  <a:cubicBezTo>
                    <a:pt x="19028" y="2402"/>
                    <a:pt x="19788" y="1946"/>
                    <a:pt x="20153" y="1764"/>
                  </a:cubicBezTo>
                  <a:lnTo>
                    <a:pt x="20274" y="396"/>
                  </a:lnTo>
                  <a:lnTo>
                    <a:pt x="16657" y="396"/>
                  </a:lnTo>
                  <a:lnTo>
                    <a:pt x="16444" y="1825"/>
                  </a:lnTo>
                  <a:cubicBezTo>
                    <a:pt x="16779" y="2037"/>
                    <a:pt x="17235" y="2402"/>
                    <a:pt x="17235" y="2828"/>
                  </a:cubicBezTo>
                  <a:cubicBezTo>
                    <a:pt x="17235" y="3557"/>
                    <a:pt x="16688" y="3922"/>
                    <a:pt x="16140" y="3922"/>
                  </a:cubicBezTo>
                  <a:cubicBezTo>
                    <a:pt x="15593" y="3922"/>
                    <a:pt x="15046" y="3557"/>
                    <a:pt x="15046" y="2828"/>
                  </a:cubicBezTo>
                  <a:cubicBezTo>
                    <a:pt x="15046" y="2402"/>
                    <a:pt x="15533" y="2007"/>
                    <a:pt x="15867" y="1825"/>
                  </a:cubicBezTo>
                  <a:lnTo>
                    <a:pt x="15958" y="366"/>
                  </a:lnTo>
                  <a:lnTo>
                    <a:pt x="12128" y="335"/>
                  </a:lnTo>
                  <a:lnTo>
                    <a:pt x="12615" y="1916"/>
                  </a:lnTo>
                  <a:cubicBezTo>
                    <a:pt x="13222" y="2159"/>
                    <a:pt x="13435" y="2888"/>
                    <a:pt x="13070" y="3436"/>
                  </a:cubicBezTo>
                  <a:cubicBezTo>
                    <a:pt x="12888" y="3739"/>
                    <a:pt x="12584" y="3952"/>
                    <a:pt x="12219" y="3983"/>
                  </a:cubicBezTo>
                  <a:cubicBezTo>
                    <a:pt x="12200" y="3984"/>
                    <a:pt x="12182" y="3984"/>
                    <a:pt x="12163" y="3984"/>
                  </a:cubicBezTo>
                  <a:cubicBezTo>
                    <a:pt x="11551" y="3984"/>
                    <a:pt x="11064" y="3508"/>
                    <a:pt x="11064" y="2888"/>
                  </a:cubicBezTo>
                  <a:cubicBezTo>
                    <a:pt x="11064" y="2463"/>
                    <a:pt x="11672" y="2128"/>
                    <a:pt x="12037" y="1946"/>
                  </a:cubicBezTo>
                  <a:lnTo>
                    <a:pt x="11611" y="426"/>
                  </a:lnTo>
                  <a:lnTo>
                    <a:pt x="8420" y="518"/>
                  </a:lnTo>
                  <a:lnTo>
                    <a:pt x="8420" y="1855"/>
                  </a:lnTo>
                  <a:cubicBezTo>
                    <a:pt x="8754" y="2037"/>
                    <a:pt x="9271" y="2493"/>
                    <a:pt x="9271" y="2919"/>
                  </a:cubicBezTo>
                  <a:cubicBezTo>
                    <a:pt x="9271" y="3538"/>
                    <a:pt x="8785" y="4014"/>
                    <a:pt x="8173" y="4014"/>
                  </a:cubicBezTo>
                  <a:cubicBezTo>
                    <a:pt x="8154" y="4014"/>
                    <a:pt x="8135" y="4014"/>
                    <a:pt x="8116" y="4013"/>
                  </a:cubicBezTo>
                  <a:cubicBezTo>
                    <a:pt x="7630" y="3952"/>
                    <a:pt x="7265" y="3618"/>
                    <a:pt x="7143" y="3162"/>
                  </a:cubicBezTo>
                  <a:cubicBezTo>
                    <a:pt x="6961" y="2554"/>
                    <a:pt x="7417" y="2311"/>
                    <a:pt x="7812" y="2098"/>
                  </a:cubicBezTo>
                  <a:lnTo>
                    <a:pt x="7994" y="487"/>
                  </a:lnTo>
                  <a:lnTo>
                    <a:pt x="4529" y="487"/>
                  </a:lnTo>
                  <a:lnTo>
                    <a:pt x="4499" y="1946"/>
                  </a:lnTo>
                  <a:cubicBezTo>
                    <a:pt x="4833" y="2128"/>
                    <a:pt x="5259" y="2493"/>
                    <a:pt x="5259" y="2919"/>
                  </a:cubicBezTo>
                  <a:cubicBezTo>
                    <a:pt x="5259" y="3527"/>
                    <a:pt x="4772" y="4013"/>
                    <a:pt x="4165" y="4013"/>
                  </a:cubicBezTo>
                  <a:cubicBezTo>
                    <a:pt x="4104" y="4013"/>
                    <a:pt x="4043" y="3983"/>
                    <a:pt x="3982" y="3952"/>
                  </a:cubicBezTo>
                  <a:cubicBezTo>
                    <a:pt x="2341" y="3040"/>
                    <a:pt x="3253" y="2311"/>
                    <a:pt x="3861" y="1977"/>
                  </a:cubicBezTo>
                  <a:lnTo>
                    <a:pt x="3830" y="457"/>
                  </a:lnTo>
                  <a:lnTo>
                    <a:pt x="183" y="852"/>
                  </a:lnTo>
                  <a:lnTo>
                    <a:pt x="639" y="2280"/>
                  </a:lnTo>
                  <a:cubicBezTo>
                    <a:pt x="1034" y="2463"/>
                    <a:pt x="1277" y="2493"/>
                    <a:pt x="1247" y="2949"/>
                  </a:cubicBezTo>
                  <a:cubicBezTo>
                    <a:pt x="1247" y="3375"/>
                    <a:pt x="973" y="3739"/>
                    <a:pt x="608" y="3922"/>
                  </a:cubicBezTo>
                  <a:cubicBezTo>
                    <a:pt x="452" y="3966"/>
                    <a:pt x="313" y="3995"/>
                    <a:pt x="166" y="3995"/>
                  </a:cubicBezTo>
                  <a:cubicBezTo>
                    <a:pt x="112" y="3995"/>
                    <a:pt x="57" y="3991"/>
                    <a:pt x="0" y="3983"/>
                  </a:cubicBezTo>
                  <a:lnTo>
                    <a:pt x="0" y="31916"/>
                  </a:lnTo>
                  <a:lnTo>
                    <a:pt x="0" y="33254"/>
                  </a:lnTo>
                  <a:cubicBezTo>
                    <a:pt x="0" y="33466"/>
                    <a:pt x="61" y="33649"/>
                    <a:pt x="61" y="33861"/>
                  </a:cubicBezTo>
                  <a:cubicBezTo>
                    <a:pt x="61" y="34165"/>
                    <a:pt x="0" y="34469"/>
                    <a:pt x="0" y="34773"/>
                  </a:cubicBezTo>
                  <a:cubicBezTo>
                    <a:pt x="0" y="35108"/>
                    <a:pt x="61" y="35108"/>
                    <a:pt x="304" y="35199"/>
                  </a:cubicBezTo>
                  <a:cubicBezTo>
                    <a:pt x="517" y="35290"/>
                    <a:pt x="426" y="35351"/>
                    <a:pt x="547" y="35503"/>
                  </a:cubicBezTo>
                  <a:cubicBezTo>
                    <a:pt x="639" y="35655"/>
                    <a:pt x="851" y="35807"/>
                    <a:pt x="973" y="35959"/>
                  </a:cubicBezTo>
                  <a:cubicBezTo>
                    <a:pt x="1155" y="36263"/>
                    <a:pt x="1307" y="36567"/>
                    <a:pt x="1490" y="36840"/>
                  </a:cubicBezTo>
                  <a:cubicBezTo>
                    <a:pt x="1611" y="37053"/>
                    <a:pt x="1824" y="37175"/>
                    <a:pt x="2037" y="37235"/>
                  </a:cubicBezTo>
                  <a:cubicBezTo>
                    <a:pt x="2462" y="37387"/>
                    <a:pt x="2219" y="37661"/>
                    <a:pt x="2250" y="37995"/>
                  </a:cubicBezTo>
                  <a:cubicBezTo>
                    <a:pt x="2250" y="38178"/>
                    <a:pt x="2371" y="38330"/>
                    <a:pt x="2554" y="38360"/>
                  </a:cubicBezTo>
                  <a:cubicBezTo>
                    <a:pt x="2578" y="38366"/>
                    <a:pt x="2604" y="38369"/>
                    <a:pt x="2630" y="38369"/>
                  </a:cubicBezTo>
                  <a:cubicBezTo>
                    <a:pt x="2821" y="38369"/>
                    <a:pt x="3042" y="38220"/>
                    <a:pt x="3253" y="38220"/>
                  </a:cubicBezTo>
                  <a:cubicBezTo>
                    <a:pt x="3294" y="38220"/>
                    <a:pt x="3335" y="38225"/>
                    <a:pt x="3374" y="38238"/>
                  </a:cubicBezTo>
                  <a:cubicBezTo>
                    <a:pt x="3648" y="38360"/>
                    <a:pt x="3891" y="38907"/>
                    <a:pt x="4013" y="39181"/>
                  </a:cubicBezTo>
                  <a:cubicBezTo>
                    <a:pt x="4134" y="39363"/>
                    <a:pt x="4073" y="39576"/>
                    <a:pt x="4195" y="39758"/>
                  </a:cubicBezTo>
                  <a:cubicBezTo>
                    <a:pt x="4256" y="39789"/>
                    <a:pt x="4317" y="39849"/>
                    <a:pt x="4347" y="39941"/>
                  </a:cubicBezTo>
                  <a:cubicBezTo>
                    <a:pt x="4408" y="40062"/>
                    <a:pt x="4438" y="40214"/>
                    <a:pt x="4438" y="40366"/>
                  </a:cubicBezTo>
                  <a:cubicBezTo>
                    <a:pt x="4529" y="40549"/>
                    <a:pt x="4681" y="40549"/>
                    <a:pt x="4833" y="40670"/>
                  </a:cubicBezTo>
                  <a:cubicBezTo>
                    <a:pt x="5046" y="40944"/>
                    <a:pt x="4924" y="41248"/>
                    <a:pt x="5289" y="41430"/>
                  </a:cubicBezTo>
                  <a:cubicBezTo>
                    <a:pt x="5684" y="41582"/>
                    <a:pt x="5836" y="41673"/>
                    <a:pt x="5927" y="42068"/>
                  </a:cubicBezTo>
                  <a:cubicBezTo>
                    <a:pt x="5927" y="42251"/>
                    <a:pt x="5958" y="42403"/>
                    <a:pt x="6079" y="42555"/>
                  </a:cubicBezTo>
                  <a:cubicBezTo>
                    <a:pt x="6201" y="42615"/>
                    <a:pt x="6323" y="42615"/>
                    <a:pt x="6444" y="42615"/>
                  </a:cubicBezTo>
                  <a:cubicBezTo>
                    <a:pt x="6573" y="42594"/>
                    <a:pt x="6699" y="42584"/>
                    <a:pt x="6822" y="42584"/>
                  </a:cubicBezTo>
                  <a:cubicBezTo>
                    <a:pt x="7046" y="42584"/>
                    <a:pt x="7262" y="42617"/>
                    <a:pt x="7478" y="42676"/>
                  </a:cubicBezTo>
                  <a:cubicBezTo>
                    <a:pt x="7964" y="42889"/>
                    <a:pt x="8390" y="43193"/>
                    <a:pt x="8754" y="43527"/>
                  </a:cubicBezTo>
                  <a:cubicBezTo>
                    <a:pt x="9210" y="43801"/>
                    <a:pt x="9545" y="44226"/>
                    <a:pt x="9697" y="44713"/>
                  </a:cubicBezTo>
                  <a:cubicBezTo>
                    <a:pt x="9788" y="45017"/>
                    <a:pt x="9757" y="45351"/>
                    <a:pt x="9818" y="45685"/>
                  </a:cubicBezTo>
                  <a:cubicBezTo>
                    <a:pt x="9866" y="45797"/>
                    <a:pt x="9905" y="45841"/>
                    <a:pt x="9962" y="45841"/>
                  </a:cubicBezTo>
                  <a:cubicBezTo>
                    <a:pt x="10014" y="45841"/>
                    <a:pt x="10081" y="45804"/>
                    <a:pt x="10183" y="45746"/>
                  </a:cubicBezTo>
                  <a:cubicBezTo>
                    <a:pt x="10730" y="45351"/>
                    <a:pt x="11247" y="44925"/>
                    <a:pt x="11703" y="44439"/>
                  </a:cubicBezTo>
                  <a:cubicBezTo>
                    <a:pt x="11840" y="44302"/>
                    <a:pt x="11863" y="44266"/>
                    <a:pt x="11928" y="44266"/>
                  </a:cubicBezTo>
                  <a:cubicBezTo>
                    <a:pt x="11964" y="44266"/>
                    <a:pt x="12012" y="44276"/>
                    <a:pt x="12098" y="44287"/>
                  </a:cubicBezTo>
                  <a:cubicBezTo>
                    <a:pt x="12311" y="44348"/>
                    <a:pt x="12554" y="44409"/>
                    <a:pt x="12767" y="44500"/>
                  </a:cubicBezTo>
                  <a:cubicBezTo>
                    <a:pt x="13131" y="44743"/>
                    <a:pt x="13526" y="44865"/>
                    <a:pt x="13952" y="44895"/>
                  </a:cubicBezTo>
                  <a:cubicBezTo>
                    <a:pt x="14041" y="44886"/>
                    <a:pt x="14127" y="44882"/>
                    <a:pt x="14212" y="44882"/>
                  </a:cubicBezTo>
                  <a:cubicBezTo>
                    <a:pt x="14416" y="44882"/>
                    <a:pt x="14610" y="44904"/>
                    <a:pt x="14803" y="44925"/>
                  </a:cubicBezTo>
                  <a:cubicBezTo>
                    <a:pt x="14925" y="44956"/>
                    <a:pt x="15046" y="44986"/>
                    <a:pt x="15137" y="45017"/>
                  </a:cubicBezTo>
                  <a:cubicBezTo>
                    <a:pt x="15198" y="45108"/>
                    <a:pt x="15229" y="45169"/>
                    <a:pt x="15289" y="45260"/>
                  </a:cubicBezTo>
                  <a:cubicBezTo>
                    <a:pt x="15411" y="45321"/>
                    <a:pt x="15533" y="45412"/>
                    <a:pt x="15685" y="45442"/>
                  </a:cubicBezTo>
                  <a:cubicBezTo>
                    <a:pt x="16049" y="45655"/>
                    <a:pt x="16384" y="45929"/>
                    <a:pt x="16718" y="46232"/>
                  </a:cubicBezTo>
                  <a:cubicBezTo>
                    <a:pt x="16900" y="46384"/>
                    <a:pt x="16992" y="46597"/>
                    <a:pt x="17204" y="46780"/>
                  </a:cubicBezTo>
                  <a:cubicBezTo>
                    <a:pt x="17660" y="46354"/>
                    <a:pt x="17143" y="45381"/>
                    <a:pt x="17751" y="45047"/>
                  </a:cubicBezTo>
                  <a:cubicBezTo>
                    <a:pt x="17843" y="45001"/>
                    <a:pt x="17949" y="44979"/>
                    <a:pt x="18059" y="44979"/>
                  </a:cubicBezTo>
                  <a:cubicBezTo>
                    <a:pt x="18169" y="44979"/>
                    <a:pt x="18283" y="45001"/>
                    <a:pt x="18390" y="45047"/>
                  </a:cubicBezTo>
                  <a:cubicBezTo>
                    <a:pt x="18724" y="45077"/>
                    <a:pt x="18937" y="45381"/>
                    <a:pt x="19210" y="45564"/>
                  </a:cubicBezTo>
                  <a:cubicBezTo>
                    <a:pt x="19423" y="45716"/>
                    <a:pt x="19697" y="45807"/>
                    <a:pt x="19970" y="45868"/>
                  </a:cubicBezTo>
                  <a:cubicBezTo>
                    <a:pt x="20002" y="45863"/>
                    <a:pt x="20033" y="45860"/>
                    <a:pt x="20064" y="45860"/>
                  </a:cubicBezTo>
                  <a:cubicBezTo>
                    <a:pt x="20215" y="45860"/>
                    <a:pt x="20366" y="45919"/>
                    <a:pt x="20517" y="46020"/>
                  </a:cubicBezTo>
                  <a:cubicBezTo>
                    <a:pt x="20639" y="46111"/>
                    <a:pt x="20669" y="46293"/>
                    <a:pt x="20791" y="46415"/>
                  </a:cubicBezTo>
                  <a:cubicBezTo>
                    <a:pt x="20943" y="46536"/>
                    <a:pt x="21125" y="46506"/>
                    <a:pt x="21308" y="46628"/>
                  </a:cubicBezTo>
                  <a:cubicBezTo>
                    <a:pt x="21551" y="46780"/>
                    <a:pt x="21612" y="47144"/>
                    <a:pt x="21794" y="47327"/>
                  </a:cubicBezTo>
                  <a:cubicBezTo>
                    <a:pt x="22007" y="47509"/>
                    <a:pt x="22280" y="47631"/>
                    <a:pt x="22554" y="47722"/>
                  </a:cubicBezTo>
                  <a:cubicBezTo>
                    <a:pt x="22767" y="47813"/>
                    <a:pt x="23010" y="47935"/>
                    <a:pt x="23192" y="48117"/>
                  </a:cubicBezTo>
                  <a:cubicBezTo>
                    <a:pt x="23314" y="48208"/>
                    <a:pt x="23344" y="48330"/>
                    <a:pt x="23466" y="48451"/>
                  </a:cubicBezTo>
                  <a:cubicBezTo>
                    <a:pt x="23618" y="48451"/>
                    <a:pt x="23709" y="48117"/>
                    <a:pt x="23770" y="47995"/>
                  </a:cubicBezTo>
                  <a:cubicBezTo>
                    <a:pt x="23891" y="47631"/>
                    <a:pt x="24074" y="47266"/>
                    <a:pt x="24286" y="46962"/>
                  </a:cubicBezTo>
                  <a:cubicBezTo>
                    <a:pt x="24347" y="46871"/>
                    <a:pt x="24438" y="46810"/>
                    <a:pt x="24499" y="46749"/>
                  </a:cubicBezTo>
                  <a:cubicBezTo>
                    <a:pt x="24530" y="46658"/>
                    <a:pt x="24590" y="46567"/>
                    <a:pt x="24651" y="46476"/>
                  </a:cubicBezTo>
                  <a:cubicBezTo>
                    <a:pt x="24834" y="46293"/>
                    <a:pt x="25077" y="46141"/>
                    <a:pt x="25350" y="46081"/>
                  </a:cubicBezTo>
                  <a:cubicBezTo>
                    <a:pt x="25897" y="45868"/>
                    <a:pt x="26141" y="45321"/>
                    <a:pt x="26384" y="44834"/>
                  </a:cubicBezTo>
                  <a:cubicBezTo>
                    <a:pt x="26445" y="44652"/>
                    <a:pt x="26566" y="44500"/>
                    <a:pt x="26749" y="44409"/>
                  </a:cubicBezTo>
                  <a:cubicBezTo>
                    <a:pt x="26794" y="44394"/>
                    <a:pt x="26855" y="44394"/>
                    <a:pt x="26916" y="44394"/>
                  </a:cubicBezTo>
                  <a:cubicBezTo>
                    <a:pt x="26977" y="44394"/>
                    <a:pt x="27037" y="44394"/>
                    <a:pt x="27083" y="44378"/>
                  </a:cubicBezTo>
                  <a:cubicBezTo>
                    <a:pt x="27417" y="44226"/>
                    <a:pt x="27691" y="44014"/>
                    <a:pt x="27934" y="43770"/>
                  </a:cubicBezTo>
                  <a:cubicBezTo>
                    <a:pt x="28025" y="43618"/>
                    <a:pt x="28147" y="43497"/>
                    <a:pt x="28299" y="43375"/>
                  </a:cubicBezTo>
                  <a:cubicBezTo>
                    <a:pt x="28329" y="43360"/>
                    <a:pt x="28360" y="43360"/>
                    <a:pt x="28386" y="43360"/>
                  </a:cubicBezTo>
                  <a:cubicBezTo>
                    <a:pt x="28413" y="43360"/>
                    <a:pt x="28436" y="43360"/>
                    <a:pt x="28451" y="43345"/>
                  </a:cubicBezTo>
                  <a:cubicBezTo>
                    <a:pt x="28572" y="43254"/>
                    <a:pt x="28633" y="43132"/>
                    <a:pt x="28633" y="42980"/>
                  </a:cubicBezTo>
                  <a:cubicBezTo>
                    <a:pt x="28724" y="42980"/>
                    <a:pt x="28815" y="42950"/>
                    <a:pt x="28907" y="42950"/>
                  </a:cubicBezTo>
                  <a:cubicBezTo>
                    <a:pt x="28998" y="42919"/>
                    <a:pt x="29089" y="42889"/>
                    <a:pt x="29180" y="42889"/>
                  </a:cubicBezTo>
                  <a:cubicBezTo>
                    <a:pt x="29302" y="42889"/>
                    <a:pt x="29396" y="42970"/>
                    <a:pt x="29491" y="42970"/>
                  </a:cubicBezTo>
                  <a:cubicBezTo>
                    <a:pt x="29538" y="42970"/>
                    <a:pt x="29585" y="42950"/>
                    <a:pt x="29636" y="42889"/>
                  </a:cubicBezTo>
                  <a:cubicBezTo>
                    <a:pt x="29788" y="42707"/>
                    <a:pt x="29758" y="42555"/>
                    <a:pt x="29940" y="42403"/>
                  </a:cubicBezTo>
                  <a:cubicBezTo>
                    <a:pt x="30274" y="42159"/>
                    <a:pt x="30670" y="42007"/>
                    <a:pt x="31065" y="41947"/>
                  </a:cubicBezTo>
                  <a:cubicBezTo>
                    <a:pt x="31429" y="41886"/>
                    <a:pt x="31703" y="41612"/>
                    <a:pt x="32068" y="41552"/>
                  </a:cubicBezTo>
                  <a:cubicBezTo>
                    <a:pt x="32107" y="41544"/>
                    <a:pt x="32146" y="41540"/>
                    <a:pt x="32183" y="41540"/>
                  </a:cubicBezTo>
                  <a:cubicBezTo>
                    <a:pt x="32529" y="41540"/>
                    <a:pt x="32794" y="41845"/>
                    <a:pt x="33135" y="41845"/>
                  </a:cubicBezTo>
                  <a:cubicBezTo>
                    <a:pt x="33183" y="41845"/>
                    <a:pt x="33232" y="41839"/>
                    <a:pt x="33284" y="41825"/>
                  </a:cubicBezTo>
                  <a:cubicBezTo>
                    <a:pt x="33648" y="41734"/>
                    <a:pt x="33983" y="41400"/>
                    <a:pt x="34408" y="41308"/>
                  </a:cubicBezTo>
                  <a:cubicBezTo>
                    <a:pt x="34530" y="41278"/>
                    <a:pt x="34591" y="41308"/>
                    <a:pt x="34712" y="41248"/>
                  </a:cubicBezTo>
                  <a:cubicBezTo>
                    <a:pt x="34834" y="41217"/>
                    <a:pt x="34925" y="41004"/>
                    <a:pt x="35016" y="40883"/>
                  </a:cubicBezTo>
                  <a:cubicBezTo>
                    <a:pt x="35168" y="40640"/>
                    <a:pt x="35381" y="40427"/>
                    <a:pt x="35594" y="40275"/>
                  </a:cubicBezTo>
                  <a:cubicBezTo>
                    <a:pt x="35776" y="40184"/>
                    <a:pt x="36019" y="40153"/>
                    <a:pt x="36202" y="40032"/>
                  </a:cubicBezTo>
                  <a:cubicBezTo>
                    <a:pt x="36414" y="39910"/>
                    <a:pt x="36658" y="39697"/>
                    <a:pt x="36931" y="39545"/>
                  </a:cubicBezTo>
                  <a:cubicBezTo>
                    <a:pt x="37022" y="39515"/>
                    <a:pt x="37144" y="39454"/>
                    <a:pt x="37235" y="39424"/>
                  </a:cubicBezTo>
                  <a:cubicBezTo>
                    <a:pt x="37326" y="39333"/>
                    <a:pt x="37357" y="39211"/>
                    <a:pt x="37387" y="39120"/>
                  </a:cubicBezTo>
                  <a:cubicBezTo>
                    <a:pt x="37478" y="38816"/>
                    <a:pt x="37691" y="38603"/>
                    <a:pt x="37995" y="38512"/>
                  </a:cubicBezTo>
                  <a:cubicBezTo>
                    <a:pt x="38041" y="38512"/>
                    <a:pt x="38071" y="38520"/>
                    <a:pt x="38098" y="38520"/>
                  </a:cubicBezTo>
                  <a:cubicBezTo>
                    <a:pt x="38124" y="38520"/>
                    <a:pt x="38147" y="38512"/>
                    <a:pt x="38177" y="38482"/>
                  </a:cubicBezTo>
                  <a:cubicBezTo>
                    <a:pt x="38238" y="38421"/>
                    <a:pt x="38177" y="38330"/>
                    <a:pt x="38238" y="38269"/>
                  </a:cubicBezTo>
                  <a:cubicBezTo>
                    <a:pt x="38283" y="38215"/>
                    <a:pt x="38322" y="38193"/>
                    <a:pt x="38357" y="38193"/>
                  </a:cubicBezTo>
                  <a:cubicBezTo>
                    <a:pt x="38441" y="38193"/>
                    <a:pt x="38499" y="38322"/>
                    <a:pt x="38542" y="38451"/>
                  </a:cubicBezTo>
                  <a:cubicBezTo>
                    <a:pt x="38633" y="38421"/>
                    <a:pt x="38572" y="38269"/>
                    <a:pt x="38633" y="38208"/>
                  </a:cubicBezTo>
                  <a:cubicBezTo>
                    <a:pt x="38678" y="38152"/>
                    <a:pt x="38702" y="38133"/>
                    <a:pt x="38721" y="38133"/>
                  </a:cubicBezTo>
                  <a:cubicBezTo>
                    <a:pt x="38753" y="38133"/>
                    <a:pt x="38769" y="38189"/>
                    <a:pt x="38846" y="38208"/>
                  </a:cubicBezTo>
                  <a:cubicBezTo>
                    <a:pt x="38866" y="38210"/>
                    <a:pt x="38884" y="38211"/>
                    <a:pt x="38902" y="38211"/>
                  </a:cubicBezTo>
                  <a:cubicBezTo>
                    <a:pt x="39158" y="38211"/>
                    <a:pt x="39223" y="38012"/>
                    <a:pt x="39393" y="37813"/>
                  </a:cubicBezTo>
                  <a:cubicBezTo>
                    <a:pt x="39464" y="37860"/>
                    <a:pt x="39527" y="37881"/>
                    <a:pt x="39582" y="37881"/>
                  </a:cubicBezTo>
                  <a:cubicBezTo>
                    <a:pt x="39739" y="37881"/>
                    <a:pt x="39834" y="37712"/>
                    <a:pt x="39879" y="37509"/>
                  </a:cubicBezTo>
                  <a:cubicBezTo>
                    <a:pt x="39940" y="37539"/>
                    <a:pt x="39971" y="37570"/>
                    <a:pt x="40031" y="37631"/>
                  </a:cubicBezTo>
                  <a:cubicBezTo>
                    <a:pt x="40244" y="37448"/>
                    <a:pt x="40487" y="37053"/>
                    <a:pt x="40731" y="36962"/>
                  </a:cubicBezTo>
                  <a:cubicBezTo>
                    <a:pt x="40786" y="36934"/>
                    <a:pt x="40830" y="36923"/>
                    <a:pt x="40869" y="36923"/>
                  </a:cubicBezTo>
                  <a:cubicBezTo>
                    <a:pt x="40958" y="36923"/>
                    <a:pt x="41020" y="36980"/>
                    <a:pt x="41126" y="37023"/>
                  </a:cubicBezTo>
                  <a:cubicBezTo>
                    <a:pt x="41126" y="36840"/>
                    <a:pt x="41186" y="36688"/>
                    <a:pt x="41308" y="36567"/>
                  </a:cubicBezTo>
                  <a:cubicBezTo>
                    <a:pt x="41338" y="36536"/>
                    <a:pt x="41430" y="36536"/>
                    <a:pt x="41490" y="36475"/>
                  </a:cubicBezTo>
                  <a:cubicBezTo>
                    <a:pt x="41521" y="36445"/>
                    <a:pt x="41521" y="36354"/>
                    <a:pt x="41582" y="36293"/>
                  </a:cubicBezTo>
                  <a:cubicBezTo>
                    <a:pt x="41703" y="36111"/>
                    <a:pt x="41855" y="35928"/>
                    <a:pt x="42068" y="35807"/>
                  </a:cubicBezTo>
                  <a:cubicBezTo>
                    <a:pt x="42111" y="35785"/>
                    <a:pt x="42158" y="35775"/>
                    <a:pt x="42203" y="35775"/>
                  </a:cubicBezTo>
                  <a:cubicBezTo>
                    <a:pt x="42286" y="35775"/>
                    <a:pt x="42363" y="35809"/>
                    <a:pt x="42402" y="35868"/>
                  </a:cubicBezTo>
                  <a:cubicBezTo>
                    <a:pt x="42342" y="35594"/>
                    <a:pt x="42402" y="35290"/>
                    <a:pt x="42645" y="35108"/>
                  </a:cubicBezTo>
                  <a:cubicBezTo>
                    <a:pt x="42764" y="35013"/>
                    <a:pt x="42846" y="34936"/>
                    <a:pt x="42977" y="34936"/>
                  </a:cubicBezTo>
                  <a:cubicBezTo>
                    <a:pt x="43014" y="34936"/>
                    <a:pt x="43055" y="34942"/>
                    <a:pt x="43101" y="34956"/>
                  </a:cubicBezTo>
                  <a:cubicBezTo>
                    <a:pt x="43223" y="35017"/>
                    <a:pt x="43284" y="35077"/>
                    <a:pt x="43345" y="35168"/>
                  </a:cubicBezTo>
                  <a:cubicBezTo>
                    <a:pt x="43393" y="35107"/>
                    <a:pt x="43450" y="35084"/>
                    <a:pt x="43513" y="35084"/>
                  </a:cubicBezTo>
                  <a:cubicBezTo>
                    <a:pt x="43696" y="35084"/>
                    <a:pt x="43926" y="35280"/>
                    <a:pt x="44106" y="35280"/>
                  </a:cubicBezTo>
                  <a:cubicBezTo>
                    <a:pt x="44138" y="35280"/>
                    <a:pt x="44168" y="35274"/>
                    <a:pt x="44196" y="35260"/>
                  </a:cubicBezTo>
                  <a:cubicBezTo>
                    <a:pt x="44256" y="35229"/>
                    <a:pt x="44287" y="35168"/>
                    <a:pt x="44348" y="35138"/>
                  </a:cubicBezTo>
                  <a:cubicBezTo>
                    <a:pt x="44360" y="35132"/>
                    <a:pt x="44372" y="35129"/>
                    <a:pt x="44383" y="35129"/>
                  </a:cubicBezTo>
                  <a:cubicBezTo>
                    <a:pt x="44412" y="35129"/>
                    <a:pt x="44435" y="35147"/>
                    <a:pt x="44465" y="35147"/>
                  </a:cubicBezTo>
                  <a:cubicBezTo>
                    <a:pt x="44475" y="35147"/>
                    <a:pt x="44487" y="35145"/>
                    <a:pt x="44500" y="35138"/>
                  </a:cubicBezTo>
                  <a:lnTo>
                    <a:pt x="44530" y="35108"/>
                  </a:lnTo>
                  <a:cubicBezTo>
                    <a:pt x="44560" y="35077"/>
                    <a:pt x="44591" y="34956"/>
                    <a:pt x="44621" y="34895"/>
                  </a:cubicBezTo>
                  <a:cubicBezTo>
                    <a:pt x="44652" y="34865"/>
                    <a:pt x="44712" y="34834"/>
                    <a:pt x="44773" y="34773"/>
                  </a:cubicBezTo>
                  <a:cubicBezTo>
                    <a:pt x="44956" y="34682"/>
                    <a:pt x="45047" y="34561"/>
                    <a:pt x="45229" y="34469"/>
                  </a:cubicBezTo>
                  <a:cubicBezTo>
                    <a:pt x="45412" y="34409"/>
                    <a:pt x="45594" y="34317"/>
                    <a:pt x="45807" y="34226"/>
                  </a:cubicBezTo>
                  <a:cubicBezTo>
                    <a:pt x="45928" y="34135"/>
                    <a:pt x="45898" y="34013"/>
                    <a:pt x="45898" y="33861"/>
                  </a:cubicBezTo>
                  <a:cubicBezTo>
                    <a:pt x="45898" y="33791"/>
                    <a:pt x="45934" y="33502"/>
                    <a:pt x="46021" y="33502"/>
                  </a:cubicBezTo>
                  <a:cubicBezTo>
                    <a:pt x="46047" y="33502"/>
                    <a:pt x="46076" y="33526"/>
                    <a:pt x="46111" y="33588"/>
                  </a:cubicBezTo>
                  <a:cubicBezTo>
                    <a:pt x="46247" y="33475"/>
                    <a:pt x="46416" y="33361"/>
                    <a:pt x="46582" y="33361"/>
                  </a:cubicBezTo>
                  <a:cubicBezTo>
                    <a:pt x="46639" y="33361"/>
                    <a:pt x="46695" y="33375"/>
                    <a:pt x="46749" y="33406"/>
                  </a:cubicBezTo>
                  <a:cubicBezTo>
                    <a:pt x="46931" y="33527"/>
                    <a:pt x="46992" y="33801"/>
                    <a:pt x="47114" y="33922"/>
                  </a:cubicBezTo>
                  <a:cubicBezTo>
                    <a:pt x="47141" y="33976"/>
                    <a:pt x="47216" y="34079"/>
                    <a:pt x="47275" y="34079"/>
                  </a:cubicBezTo>
                  <a:cubicBezTo>
                    <a:pt x="47283" y="34079"/>
                    <a:pt x="47289" y="34078"/>
                    <a:pt x="47296" y="34074"/>
                  </a:cubicBezTo>
                  <a:cubicBezTo>
                    <a:pt x="47357" y="34013"/>
                    <a:pt x="47448" y="33953"/>
                    <a:pt x="47509" y="33861"/>
                  </a:cubicBezTo>
                  <a:cubicBezTo>
                    <a:pt x="47661" y="33649"/>
                    <a:pt x="47722" y="33375"/>
                    <a:pt x="47874" y="33193"/>
                  </a:cubicBezTo>
                  <a:cubicBezTo>
                    <a:pt x="48056" y="32980"/>
                    <a:pt x="48086" y="32494"/>
                    <a:pt x="48329" y="32342"/>
                  </a:cubicBezTo>
                  <a:cubicBezTo>
                    <a:pt x="48451" y="32251"/>
                    <a:pt x="48542" y="32281"/>
                    <a:pt x="48633" y="32190"/>
                  </a:cubicBezTo>
                  <a:cubicBezTo>
                    <a:pt x="48846" y="31977"/>
                    <a:pt x="49029" y="31734"/>
                    <a:pt x="49150" y="31460"/>
                  </a:cubicBezTo>
                  <a:cubicBezTo>
                    <a:pt x="49211" y="31369"/>
                    <a:pt x="49333" y="31308"/>
                    <a:pt x="49363" y="31187"/>
                  </a:cubicBezTo>
                  <a:cubicBezTo>
                    <a:pt x="49454" y="30913"/>
                    <a:pt x="49515" y="30609"/>
                    <a:pt x="49515" y="30305"/>
                  </a:cubicBezTo>
                  <a:cubicBezTo>
                    <a:pt x="49576" y="30032"/>
                    <a:pt x="49606" y="29728"/>
                    <a:pt x="49637" y="29454"/>
                  </a:cubicBezTo>
                  <a:cubicBezTo>
                    <a:pt x="49606" y="29363"/>
                    <a:pt x="49606" y="29241"/>
                    <a:pt x="49637" y="29150"/>
                  </a:cubicBezTo>
                  <a:cubicBezTo>
                    <a:pt x="49637" y="29120"/>
                    <a:pt x="49697" y="29120"/>
                    <a:pt x="49697" y="29089"/>
                  </a:cubicBezTo>
                  <a:cubicBezTo>
                    <a:pt x="49728" y="28937"/>
                    <a:pt x="49728" y="28755"/>
                    <a:pt x="49697" y="28603"/>
                  </a:cubicBezTo>
                  <a:lnTo>
                    <a:pt x="49637" y="25928"/>
                  </a:lnTo>
                  <a:lnTo>
                    <a:pt x="49637" y="153"/>
                  </a:lnTo>
                  <a:lnTo>
                    <a:pt x="485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48" name="Google Shape;2748;p83"/>
            <p:cNvGrpSpPr/>
            <p:nvPr/>
          </p:nvGrpSpPr>
          <p:grpSpPr>
            <a:xfrm>
              <a:off x="2550601" y="592333"/>
              <a:ext cx="2594674" cy="2242282"/>
              <a:chOff x="1108420" y="1491633"/>
              <a:chExt cx="892929" cy="630900"/>
            </a:xfrm>
          </p:grpSpPr>
          <p:sp>
            <p:nvSpPr>
              <p:cNvPr id="2749" name="Google Shape;2749;p83"/>
              <p:cNvSpPr/>
              <p:nvPr/>
            </p:nvSpPr>
            <p:spPr>
              <a:xfrm rot="-5400000">
                <a:off x="1186753" y="1413345"/>
                <a:ext cx="630800" cy="787466"/>
              </a:xfrm>
              <a:custGeom>
                <a:avLst/>
                <a:gdLst/>
                <a:ahLst/>
                <a:cxnLst/>
                <a:rect l="l" t="t" r="r" b="b"/>
                <a:pathLst>
                  <a:path w="49728" h="48452" extrusionOk="0">
                    <a:moveTo>
                      <a:pt x="48573" y="1"/>
                    </a:moveTo>
                    <a:lnTo>
                      <a:pt x="48360" y="1916"/>
                    </a:lnTo>
                    <a:cubicBezTo>
                      <a:pt x="48725" y="2098"/>
                      <a:pt x="49211" y="2432"/>
                      <a:pt x="49211" y="2858"/>
                    </a:cubicBezTo>
                    <a:cubicBezTo>
                      <a:pt x="49211" y="3587"/>
                      <a:pt x="48664" y="3952"/>
                      <a:pt x="48113" y="3952"/>
                    </a:cubicBezTo>
                    <a:cubicBezTo>
                      <a:pt x="47562" y="3952"/>
                      <a:pt x="47007" y="3587"/>
                      <a:pt x="46992" y="2858"/>
                    </a:cubicBezTo>
                    <a:cubicBezTo>
                      <a:pt x="46992" y="2432"/>
                      <a:pt x="47661" y="2098"/>
                      <a:pt x="48026" y="1885"/>
                    </a:cubicBezTo>
                    <a:lnTo>
                      <a:pt x="47752" y="31"/>
                    </a:lnTo>
                    <a:lnTo>
                      <a:pt x="44165" y="396"/>
                    </a:lnTo>
                    <a:lnTo>
                      <a:pt x="44348" y="1825"/>
                    </a:lnTo>
                    <a:cubicBezTo>
                      <a:pt x="44712" y="2007"/>
                      <a:pt x="45199" y="2402"/>
                      <a:pt x="45199" y="2828"/>
                    </a:cubicBezTo>
                    <a:cubicBezTo>
                      <a:pt x="45199" y="3436"/>
                      <a:pt x="44712" y="3922"/>
                      <a:pt x="44104" y="3922"/>
                    </a:cubicBezTo>
                    <a:cubicBezTo>
                      <a:pt x="43953" y="3922"/>
                      <a:pt x="43801" y="3891"/>
                      <a:pt x="43649" y="3800"/>
                    </a:cubicBezTo>
                    <a:cubicBezTo>
                      <a:pt x="42585" y="3132"/>
                      <a:pt x="43041" y="2159"/>
                      <a:pt x="43649" y="1855"/>
                    </a:cubicBezTo>
                    <a:lnTo>
                      <a:pt x="43649" y="183"/>
                    </a:lnTo>
                    <a:lnTo>
                      <a:pt x="40609" y="396"/>
                    </a:lnTo>
                    <a:lnTo>
                      <a:pt x="40579" y="1855"/>
                    </a:lnTo>
                    <a:cubicBezTo>
                      <a:pt x="40943" y="2037"/>
                      <a:pt x="41186" y="2402"/>
                      <a:pt x="41217" y="2828"/>
                    </a:cubicBezTo>
                    <a:cubicBezTo>
                      <a:pt x="41262" y="3603"/>
                      <a:pt x="40685" y="3990"/>
                      <a:pt x="40111" y="3990"/>
                    </a:cubicBezTo>
                    <a:cubicBezTo>
                      <a:pt x="39538" y="3990"/>
                      <a:pt x="38968" y="3603"/>
                      <a:pt x="39028" y="2828"/>
                    </a:cubicBezTo>
                    <a:cubicBezTo>
                      <a:pt x="39028" y="2402"/>
                      <a:pt x="39636" y="2007"/>
                      <a:pt x="39971" y="1825"/>
                    </a:cubicBezTo>
                    <a:lnTo>
                      <a:pt x="39576" y="396"/>
                    </a:lnTo>
                    <a:lnTo>
                      <a:pt x="36110" y="305"/>
                    </a:lnTo>
                    <a:lnTo>
                      <a:pt x="36232" y="1916"/>
                    </a:lnTo>
                    <a:cubicBezTo>
                      <a:pt x="36566" y="2098"/>
                      <a:pt x="37205" y="2402"/>
                      <a:pt x="37205" y="2828"/>
                    </a:cubicBezTo>
                    <a:cubicBezTo>
                      <a:pt x="37250" y="3603"/>
                      <a:pt x="36680" y="3990"/>
                      <a:pt x="36110" y="3990"/>
                    </a:cubicBezTo>
                    <a:cubicBezTo>
                      <a:pt x="35540" y="3990"/>
                      <a:pt x="34971" y="3603"/>
                      <a:pt x="35016" y="2828"/>
                    </a:cubicBezTo>
                    <a:cubicBezTo>
                      <a:pt x="35077" y="2341"/>
                      <a:pt x="35351" y="1916"/>
                      <a:pt x="35776" y="1673"/>
                    </a:cubicBezTo>
                    <a:lnTo>
                      <a:pt x="35594" y="396"/>
                    </a:lnTo>
                    <a:lnTo>
                      <a:pt x="32281" y="214"/>
                    </a:lnTo>
                    <a:lnTo>
                      <a:pt x="32341" y="1977"/>
                    </a:lnTo>
                    <a:cubicBezTo>
                      <a:pt x="32676" y="2159"/>
                      <a:pt x="33192" y="1977"/>
                      <a:pt x="33192" y="2706"/>
                    </a:cubicBezTo>
                    <a:cubicBezTo>
                      <a:pt x="33253" y="3253"/>
                      <a:pt x="32888" y="3770"/>
                      <a:pt x="32341" y="3891"/>
                    </a:cubicBezTo>
                    <a:cubicBezTo>
                      <a:pt x="32258" y="3909"/>
                      <a:pt x="32176" y="3918"/>
                      <a:pt x="32096" y="3918"/>
                    </a:cubicBezTo>
                    <a:cubicBezTo>
                      <a:pt x="31500" y="3918"/>
                      <a:pt x="31004" y="3444"/>
                      <a:pt x="31004" y="2828"/>
                    </a:cubicBezTo>
                    <a:cubicBezTo>
                      <a:pt x="31004" y="2402"/>
                      <a:pt x="31581" y="2037"/>
                      <a:pt x="31946" y="1855"/>
                    </a:cubicBezTo>
                    <a:lnTo>
                      <a:pt x="31946" y="396"/>
                    </a:lnTo>
                    <a:lnTo>
                      <a:pt x="28147" y="487"/>
                    </a:lnTo>
                    <a:lnTo>
                      <a:pt x="28147" y="2068"/>
                    </a:lnTo>
                    <a:cubicBezTo>
                      <a:pt x="28694" y="2372"/>
                      <a:pt x="30062" y="2584"/>
                      <a:pt x="28420" y="3831"/>
                    </a:cubicBezTo>
                    <a:cubicBezTo>
                      <a:pt x="28329" y="3891"/>
                      <a:pt x="28208" y="3922"/>
                      <a:pt x="28116" y="3922"/>
                    </a:cubicBezTo>
                    <a:cubicBezTo>
                      <a:pt x="27508" y="3922"/>
                      <a:pt x="26992" y="3436"/>
                      <a:pt x="26992" y="2828"/>
                    </a:cubicBezTo>
                    <a:cubicBezTo>
                      <a:pt x="26992" y="2402"/>
                      <a:pt x="27478" y="2037"/>
                      <a:pt x="27812" y="1855"/>
                    </a:cubicBezTo>
                    <a:lnTo>
                      <a:pt x="27812" y="396"/>
                    </a:lnTo>
                    <a:lnTo>
                      <a:pt x="24104" y="396"/>
                    </a:lnTo>
                    <a:lnTo>
                      <a:pt x="24135" y="1794"/>
                    </a:lnTo>
                    <a:cubicBezTo>
                      <a:pt x="24469" y="1977"/>
                      <a:pt x="25198" y="2402"/>
                      <a:pt x="25198" y="2828"/>
                    </a:cubicBezTo>
                    <a:cubicBezTo>
                      <a:pt x="25244" y="3603"/>
                      <a:pt x="24674" y="3990"/>
                      <a:pt x="24104" y="3990"/>
                    </a:cubicBezTo>
                    <a:cubicBezTo>
                      <a:pt x="23534" y="3990"/>
                      <a:pt x="22964" y="3603"/>
                      <a:pt x="23010" y="2828"/>
                    </a:cubicBezTo>
                    <a:cubicBezTo>
                      <a:pt x="23071" y="2372"/>
                      <a:pt x="23375" y="2007"/>
                      <a:pt x="23770" y="1825"/>
                    </a:cubicBezTo>
                    <a:lnTo>
                      <a:pt x="23618" y="396"/>
                    </a:lnTo>
                    <a:lnTo>
                      <a:pt x="20639" y="396"/>
                    </a:lnTo>
                    <a:lnTo>
                      <a:pt x="20457" y="1855"/>
                    </a:lnTo>
                    <a:cubicBezTo>
                      <a:pt x="21095" y="2189"/>
                      <a:pt x="21946" y="3071"/>
                      <a:pt x="20153" y="3922"/>
                    </a:cubicBezTo>
                    <a:lnTo>
                      <a:pt x="20122" y="3922"/>
                    </a:lnTo>
                    <a:cubicBezTo>
                      <a:pt x="19514" y="3922"/>
                      <a:pt x="19028" y="3405"/>
                      <a:pt x="19028" y="2828"/>
                    </a:cubicBezTo>
                    <a:cubicBezTo>
                      <a:pt x="19028" y="2402"/>
                      <a:pt x="19788" y="1946"/>
                      <a:pt x="20153" y="1764"/>
                    </a:cubicBezTo>
                    <a:lnTo>
                      <a:pt x="20274" y="396"/>
                    </a:lnTo>
                    <a:lnTo>
                      <a:pt x="16657" y="396"/>
                    </a:lnTo>
                    <a:lnTo>
                      <a:pt x="16444" y="1825"/>
                    </a:lnTo>
                    <a:cubicBezTo>
                      <a:pt x="16779" y="2037"/>
                      <a:pt x="17235" y="2402"/>
                      <a:pt x="17235" y="2828"/>
                    </a:cubicBezTo>
                    <a:cubicBezTo>
                      <a:pt x="17235" y="3557"/>
                      <a:pt x="16688" y="3922"/>
                      <a:pt x="16140" y="3922"/>
                    </a:cubicBezTo>
                    <a:cubicBezTo>
                      <a:pt x="15593" y="3922"/>
                      <a:pt x="15046" y="3557"/>
                      <a:pt x="15046" y="2828"/>
                    </a:cubicBezTo>
                    <a:cubicBezTo>
                      <a:pt x="15046" y="2402"/>
                      <a:pt x="15533" y="2007"/>
                      <a:pt x="15867" y="1825"/>
                    </a:cubicBezTo>
                    <a:lnTo>
                      <a:pt x="15958" y="366"/>
                    </a:lnTo>
                    <a:lnTo>
                      <a:pt x="12128" y="335"/>
                    </a:lnTo>
                    <a:lnTo>
                      <a:pt x="12615" y="1916"/>
                    </a:lnTo>
                    <a:cubicBezTo>
                      <a:pt x="13222" y="2159"/>
                      <a:pt x="13435" y="2888"/>
                      <a:pt x="13070" y="3436"/>
                    </a:cubicBezTo>
                    <a:cubicBezTo>
                      <a:pt x="12888" y="3739"/>
                      <a:pt x="12584" y="3952"/>
                      <a:pt x="12219" y="3983"/>
                    </a:cubicBezTo>
                    <a:cubicBezTo>
                      <a:pt x="12200" y="3984"/>
                      <a:pt x="12182" y="3984"/>
                      <a:pt x="12163" y="3984"/>
                    </a:cubicBezTo>
                    <a:cubicBezTo>
                      <a:pt x="11551" y="3984"/>
                      <a:pt x="11064" y="3508"/>
                      <a:pt x="11064" y="2888"/>
                    </a:cubicBezTo>
                    <a:cubicBezTo>
                      <a:pt x="11064" y="2463"/>
                      <a:pt x="11672" y="2128"/>
                      <a:pt x="12037" y="1946"/>
                    </a:cubicBezTo>
                    <a:lnTo>
                      <a:pt x="11611" y="426"/>
                    </a:lnTo>
                    <a:lnTo>
                      <a:pt x="8420" y="518"/>
                    </a:lnTo>
                    <a:lnTo>
                      <a:pt x="8420" y="1855"/>
                    </a:lnTo>
                    <a:cubicBezTo>
                      <a:pt x="8754" y="2037"/>
                      <a:pt x="9271" y="2493"/>
                      <a:pt x="9271" y="2919"/>
                    </a:cubicBezTo>
                    <a:cubicBezTo>
                      <a:pt x="9271" y="3538"/>
                      <a:pt x="8785" y="4014"/>
                      <a:pt x="8173" y="4014"/>
                    </a:cubicBezTo>
                    <a:cubicBezTo>
                      <a:pt x="8154" y="4014"/>
                      <a:pt x="8135" y="4014"/>
                      <a:pt x="8116" y="4013"/>
                    </a:cubicBezTo>
                    <a:cubicBezTo>
                      <a:pt x="7630" y="3952"/>
                      <a:pt x="7265" y="3618"/>
                      <a:pt x="7143" y="3162"/>
                    </a:cubicBezTo>
                    <a:cubicBezTo>
                      <a:pt x="6961" y="2554"/>
                      <a:pt x="7417" y="2311"/>
                      <a:pt x="7812" y="2098"/>
                    </a:cubicBezTo>
                    <a:lnTo>
                      <a:pt x="7994" y="487"/>
                    </a:lnTo>
                    <a:lnTo>
                      <a:pt x="4529" y="487"/>
                    </a:lnTo>
                    <a:lnTo>
                      <a:pt x="4499" y="1946"/>
                    </a:lnTo>
                    <a:cubicBezTo>
                      <a:pt x="4833" y="2128"/>
                      <a:pt x="5259" y="2493"/>
                      <a:pt x="5259" y="2919"/>
                    </a:cubicBezTo>
                    <a:cubicBezTo>
                      <a:pt x="5259" y="3527"/>
                      <a:pt x="4772" y="4013"/>
                      <a:pt x="4165" y="4013"/>
                    </a:cubicBezTo>
                    <a:cubicBezTo>
                      <a:pt x="4104" y="4013"/>
                      <a:pt x="4043" y="3983"/>
                      <a:pt x="3982" y="3952"/>
                    </a:cubicBezTo>
                    <a:cubicBezTo>
                      <a:pt x="2341" y="3040"/>
                      <a:pt x="3253" y="2311"/>
                      <a:pt x="3861" y="1977"/>
                    </a:cubicBezTo>
                    <a:lnTo>
                      <a:pt x="3830" y="457"/>
                    </a:lnTo>
                    <a:lnTo>
                      <a:pt x="183" y="852"/>
                    </a:lnTo>
                    <a:lnTo>
                      <a:pt x="639" y="2280"/>
                    </a:lnTo>
                    <a:cubicBezTo>
                      <a:pt x="1034" y="2463"/>
                      <a:pt x="1277" y="2493"/>
                      <a:pt x="1247" y="2949"/>
                    </a:cubicBezTo>
                    <a:cubicBezTo>
                      <a:pt x="1247" y="3375"/>
                      <a:pt x="973" y="3739"/>
                      <a:pt x="608" y="3922"/>
                    </a:cubicBezTo>
                    <a:cubicBezTo>
                      <a:pt x="452" y="3966"/>
                      <a:pt x="313" y="3995"/>
                      <a:pt x="166" y="3995"/>
                    </a:cubicBezTo>
                    <a:cubicBezTo>
                      <a:pt x="112" y="3995"/>
                      <a:pt x="57" y="3991"/>
                      <a:pt x="0" y="3983"/>
                    </a:cubicBezTo>
                    <a:lnTo>
                      <a:pt x="0" y="31916"/>
                    </a:lnTo>
                    <a:lnTo>
                      <a:pt x="0" y="33254"/>
                    </a:lnTo>
                    <a:cubicBezTo>
                      <a:pt x="0" y="33466"/>
                      <a:pt x="61" y="33649"/>
                      <a:pt x="61" y="33861"/>
                    </a:cubicBezTo>
                    <a:cubicBezTo>
                      <a:pt x="61" y="34165"/>
                      <a:pt x="0" y="34469"/>
                      <a:pt x="0" y="34773"/>
                    </a:cubicBezTo>
                    <a:cubicBezTo>
                      <a:pt x="0" y="35108"/>
                      <a:pt x="61" y="35108"/>
                      <a:pt x="304" y="35199"/>
                    </a:cubicBezTo>
                    <a:cubicBezTo>
                      <a:pt x="517" y="35290"/>
                      <a:pt x="426" y="35351"/>
                      <a:pt x="547" y="35503"/>
                    </a:cubicBezTo>
                    <a:cubicBezTo>
                      <a:pt x="639" y="35655"/>
                      <a:pt x="851" y="35807"/>
                      <a:pt x="973" y="35959"/>
                    </a:cubicBezTo>
                    <a:cubicBezTo>
                      <a:pt x="1155" y="36263"/>
                      <a:pt x="1307" y="36567"/>
                      <a:pt x="1490" y="36840"/>
                    </a:cubicBezTo>
                    <a:cubicBezTo>
                      <a:pt x="1611" y="37053"/>
                      <a:pt x="1824" y="37175"/>
                      <a:pt x="2037" y="37235"/>
                    </a:cubicBezTo>
                    <a:cubicBezTo>
                      <a:pt x="2462" y="37387"/>
                      <a:pt x="2219" y="37661"/>
                      <a:pt x="2250" y="37995"/>
                    </a:cubicBezTo>
                    <a:cubicBezTo>
                      <a:pt x="2250" y="38178"/>
                      <a:pt x="2371" y="38330"/>
                      <a:pt x="2554" y="38360"/>
                    </a:cubicBezTo>
                    <a:cubicBezTo>
                      <a:pt x="2578" y="38366"/>
                      <a:pt x="2604" y="38369"/>
                      <a:pt x="2630" y="38369"/>
                    </a:cubicBezTo>
                    <a:cubicBezTo>
                      <a:pt x="2821" y="38369"/>
                      <a:pt x="3042" y="38220"/>
                      <a:pt x="3253" y="38220"/>
                    </a:cubicBezTo>
                    <a:cubicBezTo>
                      <a:pt x="3294" y="38220"/>
                      <a:pt x="3335" y="38225"/>
                      <a:pt x="3374" y="38238"/>
                    </a:cubicBezTo>
                    <a:cubicBezTo>
                      <a:pt x="3648" y="38360"/>
                      <a:pt x="3891" y="38907"/>
                      <a:pt x="4013" y="39181"/>
                    </a:cubicBezTo>
                    <a:cubicBezTo>
                      <a:pt x="4134" y="39363"/>
                      <a:pt x="4073" y="39576"/>
                      <a:pt x="4195" y="39758"/>
                    </a:cubicBezTo>
                    <a:cubicBezTo>
                      <a:pt x="4256" y="39789"/>
                      <a:pt x="4317" y="39849"/>
                      <a:pt x="4347" y="39941"/>
                    </a:cubicBezTo>
                    <a:cubicBezTo>
                      <a:pt x="4408" y="40062"/>
                      <a:pt x="4438" y="40214"/>
                      <a:pt x="4438" y="40366"/>
                    </a:cubicBezTo>
                    <a:cubicBezTo>
                      <a:pt x="4529" y="40549"/>
                      <a:pt x="4681" y="40549"/>
                      <a:pt x="4833" y="40670"/>
                    </a:cubicBezTo>
                    <a:cubicBezTo>
                      <a:pt x="5046" y="40944"/>
                      <a:pt x="4924" y="41248"/>
                      <a:pt x="5289" y="41430"/>
                    </a:cubicBezTo>
                    <a:cubicBezTo>
                      <a:pt x="5684" y="41582"/>
                      <a:pt x="5836" y="41673"/>
                      <a:pt x="5927" y="42068"/>
                    </a:cubicBezTo>
                    <a:cubicBezTo>
                      <a:pt x="5927" y="42251"/>
                      <a:pt x="5958" y="42403"/>
                      <a:pt x="6079" y="42555"/>
                    </a:cubicBezTo>
                    <a:cubicBezTo>
                      <a:pt x="6201" y="42615"/>
                      <a:pt x="6323" y="42615"/>
                      <a:pt x="6444" y="42615"/>
                    </a:cubicBezTo>
                    <a:cubicBezTo>
                      <a:pt x="6573" y="42594"/>
                      <a:pt x="6699" y="42584"/>
                      <a:pt x="6822" y="42584"/>
                    </a:cubicBezTo>
                    <a:cubicBezTo>
                      <a:pt x="7046" y="42584"/>
                      <a:pt x="7262" y="42617"/>
                      <a:pt x="7478" y="42676"/>
                    </a:cubicBezTo>
                    <a:cubicBezTo>
                      <a:pt x="7964" y="42889"/>
                      <a:pt x="8390" y="43193"/>
                      <a:pt x="8754" y="43527"/>
                    </a:cubicBezTo>
                    <a:cubicBezTo>
                      <a:pt x="9210" y="43801"/>
                      <a:pt x="9545" y="44226"/>
                      <a:pt x="9697" y="44713"/>
                    </a:cubicBezTo>
                    <a:cubicBezTo>
                      <a:pt x="9788" y="45017"/>
                      <a:pt x="9757" y="45351"/>
                      <a:pt x="9818" y="45685"/>
                    </a:cubicBezTo>
                    <a:cubicBezTo>
                      <a:pt x="9866" y="45797"/>
                      <a:pt x="9905" y="45841"/>
                      <a:pt x="9962" y="45841"/>
                    </a:cubicBezTo>
                    <a:cubicBezTo>
                      <a:pt x="10014" y="45841"/>
                      <a:pt x="10081" y="45804"/>
                      <a:pt x="10183" y="45746"/>
                    </a:cubicBezTo>
                    <a:cubicBezTo>
                      <a:pt x="10730" y="45351"/>
                      <a:pt x="11247" y="44925"/>
                      <a:pt x="11703" y="44439"/>
                    </a:cubicBezTo>
                    <a:cubicBezTo>
                      <a:pt x="11840" y="44302"/>
                      <a:pt x="11863" y="44266"/>
                      <a:pt x="11928" y="44266"/>
                    </a:cubicBezTo>
                    <a:cubicBezTo>
                      <a:pt x="11964" y="44266"/>
                      <a:pt x="12012" y="44276"/>
                      <a:pt x="12098" y="44287"/>
                    </a:cubicBezTo>
                    <a:cubicBezTo>
                      <a:pt x="12311" y="44348"/>
                      <a:pt x="12554" y="44409"/>
                      <a:pt x="12767" y="44500"/>
                    </a:cubicBezTo>
                    <a:cubicBezTo>
                      <a:pt x="13131" y="44743"/>
                      <a:pt x="13526" y="44865"/>
                      <a:pt x="13952" y="44895"/>
                    </a:cubicBezTo>
                    <a:cubicBezTo>
                      <a:pt x="14041" y="44886"/>
                      <a:pt x="14127" y="44882"/>
                      <a:pt x="14212" y="44882"/>
                    </a:cubicBezTo>
                    <a:cubicBezTo>
                      <a:pt x="14416" y="44882"/>
                      <a:pt x="14610" y="44904"/>
                      <a:pt x="14803" y="44925"/>
                    </a:cubicBezTo>
                    <a:cubicBezTo>
                      <a:pt x="14925" y="44956"/>
                      <a:pt x="15046" y="44986"/>
                      <a:pt x="15137" y="45017"/>
                    </a:cubicBezTo>
                    <a:cubicBezTo>
                      <a:pt x="15198" y="45108"/>
                      <a:pt x="15229" y="45169"/>
                      <a:pt x="15289" y="45260"/>
                    </a:cubicBezTo>
                    <a:cubicBezTo>
                      <a:pt x="15411" y="45321"/>
                      <a:pt x="15533" y="45412"/>
                      <a:pt x="15685" y="45442"/>
                    </a:cubicBezTo>
                    <a:cubicBezTo>
                      <a:pt x="16049" y="45655"/>
                      <a:pt x="16384" y="45929"/>
                      <a:pt x="16718" y="46232"/>
                    </a:cubicBezTo>
                    <a:cubicBezTo>
                      <a:pt x="16900" y="46384"/>
                      <a:pt x="16992" y="46597"/>
                      <a:pt x="17204" y="46780"/>
                    </a:cubicBezTo>
                    <a:cubicBezTo>
                      <a:pt x="17660" y="46354"/>
                      <a:pt x="17143" y="45381"/>
                      <a:pt x="17751" y="45047"/>
                    </a:cubicBezTo>
                    <a:cubicBezTo>
                      <a:pt x="17843" y="45001"/>
                      <a:pt x="17949" y="44979"/>
                      <a:pt x="18059" y="44979"/>
                    </a:cubicBezTo>
                    <a:cubicBezTo>
                      <a:pt x="18169" y="44979"/>
                      <a:pt x="18283" y="45001"/>
                      <a:pt x="18390" y="45047"/>
                    </a:cubicBezTo>
                    <a:cubicBezTo>
                      <a:pt x="18724" y="45077"/>
                      <a:pt x="18937" y="45381"/>
                      <a:pt x="19210" y="45564"/>
                    </a:cubicBezTo>
                    <a:cubicBezTo>
                      <a:pt x="19423" y="45716"/>
                      <a:pt x="19697" y="45807"/>
                      <a:pt x="19970" y="45868"/>
                    </a:cubicBezTo>
                    <a:cubicBezTo>
                      <a:pt x="20002" y="45863"/>
                      <a:pt x="20033" y="45860"/>
                      <a:pt x="20064" y="45860"/>
                    </a:cubicBezTo>
                    <a:cubicBezTo>
                      <a:pt x="20215" y="45860"/>
                      <a:pt x="20366" y="45919"/>
                      <a:pt x="20517" y="46020"/>
                    </a:cubicBezTo>
                    <a:cubicBezTo>
                      <a:pt x="20639" y="46111"/>
                      <a:pt x="20669" y="46293"/>
                      <a:pt x="20791" y="46415"/>
                    </a:cubicBezTo>
                    <a:cubicBezTo>
                      <a:pt x="20943" y="46536"/>
                      <a:pt x="21125" y="46506"/>
                      <a:pt x="21308" y="46628"/>
                    </a:cubicBezTo>
                    <a:cubicBezTo>
                      <a:pt x="21551" y="46780"/>
                      <a:pt x="21612" y="47144"/>
                      <a:pt x="21794" y="47327"/>
                    </a:cubicBezTo>
                    <a:cubicBezTo>
                      <a:pt x="22007" y="47509"/>
                      <a:pt x="22280" y="47631"/>
                      <a:pt x="22554" y="47722"/>
                    </a:cubicBezTo>
                    <a:cubicBezTo>
                      <a:pt x="22767" y="47813"/>
                      <a:pt x="23010" y="47935"/>
                      <a:pt x="23192" y="48117"/>
                    </a:cubicBezTo>
                    <a:cubicBezTo>
                      <a:pt x="23314" y="48208"/>
                      <a:pt x="23344" y="48330"/>
                      <a:pt x="23466" y="48451"/>
                    </a:cubicBezTo>
                    <a:cubicBezTo>
                      <a:pt x="23618" y="48451"/>
                      <a:pt x="23709" y="48117"/>
                      <a:pt x="23770" y="47995"/>
                    </a:cubicBezTo>
                    <a:cubicBezTo>
                      <a:pt x="23891" y="47631"/>
                      <a:pt x="24074" y="47266"/>
                      <a:pt x="24286" y="46962"/>
                    </a:cubicBezTo>
                    <a:cubicBezTo>
                      <a:pt x="24347" y="46871"/>
                      <a:pt x="24438" y="46810"/>
                      <a:pt x="24499" y="46749"/>
                    </a:cubicBezTo>
                    <a:cubicBezTo>
                      <a:pt x="24530" y="46658"/>
                      <a:pt x="24590" y="46567"/>
                      <a:pt x="24651" y="46476"/>
                    </a:cubicBezTo>
                    <a:cubicBezTo>
                      <a:pt x="24834" y="46293"/>
                      <a:pt x="25077" y="46141"/>
                      <a:pt x="25350" y="46081"/>
                    </a:cubicBezTo>
                    <a:cubicBezTo>
                      <a:pt x="25897" y="45868"/>
                      <a:pt x="26141" y="45321"/>
                      <a:pt x="26384" y="44834"/>
                    </a:cubicBezTo>
                    <a:cubicBezTo>
                      <a:pt x="26445" y="44652"/>
                      <a:pt x="26566" y="44500"/>
                      <a:pt x="26749" y="44409"/>
                    </a:cubicBezTo>
                    <a:cubicBezTo>
                      <a:pt x="26794" y="44394"/>
                      <a:pt x="26855" y="44394"/>
                      <a:pt x="26916" y="44394"/>
                    </a:cubicBezTo>
                    <a:cubicBezTo>
                      <a:pt x="26977" y="44394"/>
                      <a:pt x="27037" y="44394"/>
                      <a:pt x="27083" y="44378"/>
                    </a:cubicBezTo>
                    <a:cubicBezTo>
                      <a:pt x="27417" y="44226"/>
                      <a:pt x="27691" y="44014"/>
                      <a:pt x="27934" y="43770"/>
                    </a:cubicBezTo>
                    <a:cubicBezTo>
                      <a:pt x="28025" y="43618"/>
                      <a:pt x="28147" y="43497"/>
                      <a:pt x="28299" y="43375"/>
                    </a:cubicBezTo>
                    <a:cubicBezTo>
                      <a:pt x="28329" y="43360"/>
                      <a:pt x="28360" y="43360"/>
                      <a:pt x="28386" y="43360"/>
                    </a:cubicBezTo>
                    <a:cubicBezTo>
                      <a:pt x="28413" y="43360"/>
                      <a:pt x="28436" y="43360"/>
                      <a:pt x="28451" y="43345"/>
                    </a:cubicBezTo>
                    <a:cubicBezTo>
                      <a:pt x="28572" y="43254"/>
                      <a:pt x="28633" y="43132"/>
                      <a:pt x="28633" y="42980"/>
                    </a:cubicBezTo>
                    <a:cubicBezTo>
                      <a:pt x="28724" y="42980"/>
                      <a:pt x="28815" y="42950"/>
                      <a:pt x="28907" y="42950"/>
                    </a:cubicBezTo>
                    <a:cubicBezTo>
                      <a:pt x="28998" y="42919"/>
                      <a:pt x="29089" y="42889"/>
                      <a:pt x="29180" y="42889"/>
                    </a:cubicBezTo>
                    <a:cubicBezTo>
                      <a:pt x="29302" y="42889"/>
                      <a:pt x="29396" y="42970"/>
                      <a:pt x="29491" y="42970"/>
                    </a:cubicBezTo>
                    <a:cubicBezTo>
                      <a:pt x="29538" y="42970"/>
                      <a:pt x="29585" y="42950"/>
                      <a:pt x="29636" y="42889"/>
                    </a:cubicBezTo>
                    <a:cubicBezTo>
                      <a:pt x="29788" y="42707"/>
                      <a:pt x="29758" y="42555"/>
                      <a:pt x="29940" y="42403"/>
                    </a:cubicBezTo>
                    <a:cubicBezTo>
                      <a:pt x="30274" y="42159"/>
                      <a:pt x="30670" y="42007"/>
                      <a:pt x="31065" y="41947"/>
                    </a:cubicBezTo>
                    <a:cubicBezTo>
                      <a:pt x="31429" y="41886"/>
                      <a:pt x="31703" y="41612"/>
                      <a:pt x="32068" y="41552"/>
                    </a:cubicBezTo>
                    <a:cubicBezTo>
                      <a:pt x="32107" y="41544"/>
                      <a:pt x="32146" y="41540"/>
                      <a:pt x="32183" y="41540"/>
                    </a:cubicBezTo>
                    <a:cubicBezTo>
                      <a:pt x="32529" y="41540"/>
                      <a:pt x="32794" y="41845"/>
                      <a:pt x="33135" y="41845"/>
                    </a:cubicBezTo>
                    <a:cubicBezTo>
                      <a:pt x="33183" y="41845"/>
                      <a:pt x="33232" y="41839"/>
                      <a:pt x="33284" y="41825"/>
                    </a:cubicBezTo>
                    <a:cubicBezTo>
                      <a:pt x="33648" y="41734"/>
                      <a:pt x="33983" y="41400"/>
                      <a:pt x="34408" y="41308"/>
                    </a:cubicBezTo>
                    <a:cubicBezTo>
                      <a:pt x="34530" y="41278"/>
                      <a:pt x="34591" y="41308"/>
                      <a:pt x="34712" y="41248"/>
                    </a:cubicBezTo>
                    <a:cubicBezTo>
                      <a:pt x="34834" y="41217"/>
                      <a:pt x="34925" y="41004"/>
                      <a:pt x="35016" y="40883"/>
                    </a:cubicBezTo>
                    <a:cubicBezTo>
                      <a:pt x="35168" y="40640"/>
                      <a:pt x="35381" y="40427"/>
                      <a:pt x="35594" y="40275"/>
                    </a:cubicBezTo>
                    <a:cubicBezTo>
                      <a:pt x="35776" y="40184"/>
                      <a:pt x="36019" y="40153"/>
                      <a:pt x="36202" y="40032"/>
                    </a:cubicBezTo>
                    <a:cubicBezTo>
                      <a:pt x="36414" y="39910"/>
                      <a:pt x="36658" y="39697"/>
                      <a:pt x="36931" y="39545"/>
                    </a:cubicBezTo>
                    <a:cubicBezTo>
                      <a:pt x="37022" y="39515"/>
                      <a:pt x="37144" y="39454"/>
                      <a:pt x="37235" y="39424"/>
                    </a:cubicBezTo>
                    <a:cubicBezTo>
                      <a:pt x="37326" y="39333"/>
                      <a:pt x="37357" y="39211"/>
                      <a:pt x="37387" y="39120"/>
                    </a:cubicBezTo>
                    <a:cubicBezTo>
                      <a:pt x="37478" y="38816"/>
                      <a:pt x="37691" y="38603"/>
                      <a:pt x="37995" y="38512"/>
                    </a:cubicBezTo>
                    <a:cubicBezTo>
                      <a:pt x="38041" y="38512"/>
                      <a:pt x="38071" y="38520"/>
                      <a:pt x="38098" y="38520"/>
                    </a:cubicBezTo>
                    <a:cubicBezTo>
                      <a:pt x="38124" y="38520"/>
                      <a:pt x="38147" y="38512"/>
                      <a:pt x="38177" y="38482"/>
                    </a:cubicBezTo>
                    <a:cubicBezTo>
                      <a:pt x="38238" y="38421"/>
                      <a:pt x="38177" y="38330"/>
                      <a:pt x="38238" y="38269"/>
                    </a:cubicBezTo>
                    <a:cubicBezTo>
                      <a:pt x="38283" y="38215"/>
                      <a:pt x="38322" y="38193"/>
                      <a:pt x="38357" y="38193"/>
                    </a:cubicBezTo>
                    <a:cubicBezTo>
                      <a:pt x="38441" y="38193"/>
                      <a:pt x="38499" y="38322"/>
                      <a:pt x="38542" y="38451"/>
                    </a:cubicBezTo>
                    <a:cubicBezTo>
                      <a:pt x="38633" y="38421"/>
                      <a:pt x="38572" y="38269"/>
                      <a:pt x="38633" y="38208"/>
                    </a:cubicBezTo>
                    <a:cubicBezTo>
                      <a:pt x="38678" y="38152"/>
                      <a:pt x="38702" y="38133"/>
                      <a:pt x="38721" y="38133"/>
                    </a:cubicBezTo>
                    <a:cubicBezTo>
                      <a:pt x="38753" y="38133"/>
                      <a:pt x="38769" y="38189"/>
                      <a:pt x="38846" y="38208"/>
                    </a:cubicBezTo>
                    <a:cubicBezTo>
                      <a:pt x="38866" y="38210"/>
                      <a:pt x="38884" y="38211"/>
                      <a:pt x="38902" y="38211"/>
                    </a:cubicBezTo>
                    <a:cubicBezTo>
                      <a:pt x="39158" y="38211"/>
                      <a:pt x="39223" y="38012"/>
                      <a:pt x="39393" y="37813"/>
                    </a:cubicBezTo>
                    <a:cubicBezTo>
                      <a:pt x="39464" y="37860"/>
                      <a:pt x="39527" y="37881"/>
                      <a:pt x="39582" y="37881"/>
                    </a:cubicBezTo>
                    <a:cubicBezTo>
                      <a:pt x="39739" y="37881"/>
                      <a:pt x="39834" y="37712"/>
                      <a:pt x="39879" y="37509"/>
                    </a:cubicBezTo>
                    <a:cubicBezTo>
                      <a:pt x="39940" y="37539"/>
                      <a:pt x="39971" y="37570"/>
                      <a:pt x="40031" y="37631"/>
                    </a:cubicBezTo>
                    <a:cubicBezTo>
                      <a:pt x="40244" y="37448"/>
                      <a:pt x="40487" y="37053"/>
                      <a:pt x="40731" y="36962"/>
                    </a:cubicBezTo>
                    <a:cubicBezTo>
                      <a:pt x="40786" y="36934"/>
                      <a:pt x="40830" y="36923"/>
                      <a:pt x="40869" y="36923"/>
                    </a:cubicBezTo>
                    <a:cubicBezTo>
                      <a:pt x="40958" y="36923"/>
                      <a:pt x="41020" y="36980"/>
                      <a:pt x="41126" y="37023"/>
                    </a:cubicBezTo>
                    <a:cubicBezTo>
                      <a:pt x="41126" y="36840"/>
                      <a:pt x="41186" y="36688"/>
                      <a:pt x="41308" y="36567"/>
                    </a:cubicBezTo>
                    <a:cubicBezTo>
                      <a:pt x="41338" y="36536"/>
                      <a:pt x="41430" y="36536"/>
                      <a:pt x="41490" y="36475"/>
                    </a:cubicBezTo>
                    <a:cubicBezTo>
                      <a:pt x="41521" y="36445"/>
                      <a:pt x="41521" y="36354"/>
                      <a:pt x="41582" y="36293"/>
                    </a:cubicBezTo>
                    <a:cubicBezTo>
                      <a:pt x="41703" y="36111"/>
                      <a:pt x="41855" y="35928"/>
                      <a:pt x="42068" y="35807"/>
                    </a:cubicBezTo>
                    <a:cubicBezTo>
                      <a:pt x="42111" y="35785"/>
                      <a:pt x="42158" y="35775"/>
                      <a:pt x="42203" y="35775"/>
                    </a:cubicBezTo>
                    <a:cubicBezTo>
                      <a:pt x="42286" y="35775"/>
                      <a:pt x="42363" y="35809"/>
                      <a:pt x="42402" y="35868"/>
                    </a:cubicBezTo>
                    <a:cubicBezTo>
                      <a:pt x="42342" y="35594"/>
                      <a:pt x="42402" y="35290"/>
                      <a:pt x="42645" y="35108"/>
                    </a:cubicBezTo>
                    <a:cubicBezTo>
                      <a:pt x="42764" y="35013"/>
                      <a:pt x="42846" y="34936"/>
                      <a:pt x="42977" y="34936"/>
                    </a:cubicBezTo>
                    <a:cubicBezTo>
                      <a:pt x="43014" y="34936"/>
                      <a:pt x="43055" y="34942"/>
                      <a:pt x="43101" y="34956"/>
                    </a:cubicBezTo>
                    <a:cubicBezTo>
                      <a:pt x="43223" y="35017"/>
                      <a:pt x="43284" y="35077"/>
                      <a:pt x="43345" y="35168"/>
                    </a:cubicBezTo>
                    <a:cubicBezTo>
                      <a:pt x="43393" y="35107"/>
                      <a:pt x="43450" y="35084"/>
                      <a:pt x="43513" y="35084"/>
                    </a:cubicBezTo>
                    <a:cubicBezTo>
                      <a:pt x="43696" y="35084"/>
                      <a:pt x="43926" y="35280"/>
                      <a:pt x="44106" y="35280"/>
                    </a:cubicBezTo>
                    <a:cubicBezTo>
                      <a:pt x="44138" y="35280"/>
                      <a:pt x="44168" y="35274"/>
                      <a:pt x="44196" y="35260"/>
                    </a:cubicBezTo>
                    <a:cubicBezTo>
                      <a:pt x="44256" y="35229"/>
                      <a:pt x="44287" y="35168"/>
                      <a:pt x="44348" y="35138"/>
                    </a:cubicBezTo>
                    <a:cubicBezTo>
                      <a:pt x="44360" y="35132"/>
                      <a:pt x="44372" y="35129"/>
                      <a:pt x="44383" y="35129"/>
                    </a:cubicBezTo>
                    <a:cubicBezTo>
                      <a:pt x="44412" y="35129"/>
                      <a:pt x="44435" y="35147"/>
                      <a:pt x="44465" y="35147"/>
                    </a:cubicBezTo>
                    <a:cubicBezTo>
                      <a:pt x="44475" y="35147"/>
                      <a:pt x="44487" y="35145"/>
                      <a:pt x="44500" y="35138"/>
                    </a:cubicBezTo>
                    <a:lnTo>
                      <a:pt x="44530" y="35108"/>
                    </a:lnTo>
                    <a:cubicBezTo>
                      <a:pt x="44560" y="35077"/>
                      <a:pt x="44591" y="34956"/>
                      <a:pt x="44621" y="34895"/>
                    </a:cubicBezTo>
                    <a:cubicBezTo>
                      <a:pt x="44652" y="34865"/>
                      <a:pt x="44712" y="34834"/>
                      <a:pt x="44773" y="34773"/>
                    </a:cubicBezTo>
                    <a:cubicBezTo>
                      <a:pt x="44956" y="34682"/>
                      <a:pt x="45047" y="34561"/>
                      <a:pt x="45229" y="34469"/>
                    </a:cubicBezTo>
                    <a:cubicBezTo>
                      <a:pt x="45412" y="34409"/>
                      <a:pt x="45594" y="34317"/>
                      <a:pt x="45807" y="34226"/>
                    </a:cubicBezTo>
                    <a:cubicBezTo>
                      <a:pt x="45928" y="34135"/>
                      <a:pt x="45898" y="34013"/>
                      <a:pt x="45898" y="33861"/>
                    </a:cubicBezTo>
                    <a:cubicBezTo>
                      <a:pt x="45898" y="33791"/>
                      <a:pt x="45934" y="33502"/>
                      <a:pt x="46021" y="33502"/>
                    </a:cubicBezTo>
                    <a:cubicBezTo>
                      <a:pt x="46047" y="33502"/>
                      <a:pt x="46076" y="33526"/>
                      <a:pt x="46111" y="33588"/>
                    </a:cubicBezTo>
                    <a:cubicBezTo>
                      <a:pt x="46247" y="33475"/>
                      <a:pt x="46416" y="33361"/>
                      <a:pt x="46582" y="33361"/>
                    </a:cubicBezTo>
                    <a:cubicBezTo>
                      <a:pt x="46639" y="33361"/>
                      <a:pt x="46695" y="33375"/>
                      <a:pt x="46749" y="33406"/>
                    </a:cubicBezTo>
                    <a:cubicBezTo>
                      <a:pt x="46931" y="33527"/>
                      <a:pt x="46992" y="33801"/>
                      <a:pt x="47114" y="33922"/>
                    </a:cubicBezTo>
                    <a:cubicBezTo>
                      <a:pt x="47141" y="33976"/>
                      <a:pt x="47216" y="34079"/>
                      <a:pt x="47275" y="34079"/>
                    </a:cubicBezTo>
                    <a:cubicBezTo>
                      <a:pt x="47283" y="34079"/>
                      <a:pt x="47289" y="34078"/>
                      <a:pt x="47296" y="34074"/>
                    </a:cubicBezTo>
                    <a:cubicBezTo>
                      <a:pt x="47357" y="34013"/>
                      <a:pt x="47448" y="33953"/>
                      <a:pt x="47509" y="33861"/>
                    </a:cubicBezTo>
                    <a:cubicBezTo>
                      <a:pt x="47661" y="33649"/>
                      <a:pt x="47722" y="33375"/>
                      <a:pt x="47874" y="33193"/>
                    </a:cubicBezTo>
                    <a:cubicBezTo>
                      <a:pt x="48056" y="32980"/>
                      <a:pt x="48086" y="32494"/>
                      <a:pt x="48329" y="32342"/>
                    </a:cubicBezTo>
                    <a:cubicBezTo>
                      <a:pt x="48451" y="32251"/>
                      <a:pt x="48542" y="32281"/>
                      <a:pt x="48633" y="32190"/>
                    </a:cubicBezTo>
                    <a:cubicBezTo>
                      <a:pt x="48846" y="31977"/>
                      <a:pt x="49029" y="31734"/>
                      <a:pt x="49150" y="31460"/>
                    </a:cubicBezTo>
                    <a:cubicBezTo>
                      <a:pt x="49211" y="31369"/>
                      <a:pt x="49333" y="31308"/>
                      <a:pt x="49363" y="31187"/>
                    </a:cubicBezTo>
                    <a:cubicBezTo>
                      <a:pt x="49454" y="30913"/>
                      <a:pt x="49515" y="30609"/>
                      <a:pt x="49515" y="30305"/>
                    </a:cubicBezTo>
                    <a:cubicBezTo>
                      <a:pt x="49576" y="30032"/>
                      <a:pt x="49606" y="29728"/>
                      <a:pt x="49637" y="29454"/>
                    </a:cubicBezTo>
                    <a:cubicBezTo>
                      <a:pt x="49606" y="29363"/>
                      <a:pt x="49606" y="29241"/>
                      <a:pt x="49637" y="29150"/>
                    </a:cubicBezTo>
                    <a:cubicBezTo>
                      <a:pt x="49637" y="29120"/>
                      <a:pt x="49697" y="29120"/>
                      <a:pt x="49697" y="29089"/>
                    </a:cubicBezTo>
                    <a:cubicBezTo>
                      <a:pt x="49728" y="28937"/>
                      <a:pt x="49728" y="28755"/>
                      <a:pt x="49697" y="28603"/>
                    </a:cubicBezTo>
                    <a:lnTo>
                      <a:pt x="49637" y="25928"/>
                    </a:lnTo>
                    <a:lnTo>
                      <a:pt x="49637" y="153"/>
                    </a:lnTo>
                    <a:lnTo>
                      <a:pt x="485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0" name="Google Shape;2750;p83"/>
              <p:cNvSpPr/>
              <p:nvPr/>
            </p:nvSpPr>
            <p:spPr>
              <a:xfrm>
                <a:off x="1401949" y="1491633"/>
                <a:ext cx="599400" cy="6309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51" name="Google Shape;2751;p83"/>
          <p:cNvSpPr txBox="1">
            <a:spLocks noGrp="1"/>
          </p:cNvSpPr>
          <p:nvPr>
            <p:ph type="subTitle" idx="1"/>
          </p:nvPr>
        </p:nvSpPr>
        <p:spPr>
          <a:xfrm>
            <a:off x="4871950" y="1241775"/>
            <a:ext cx="2336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GOAL</a:t>
            </a:r>
            <a:endParaRPr dirty="0"/>
          </a:p>
        </p:txBody>
      </p:sp>
      <p:sp>
        <p:nvSpPr>
          <p:cNvPr id="2752" name="Google Shape;2752;p83"/>
          <p:cNvSpPr txBox="1">
            <a:spLocks noGrp="1"/>
          </p:cNvSpPr>
          <p:nvPr>
            <p:ph type="subTitle" idx="2"/>
          </p:nvPr>
        </p:nvSpPr>
        <p:spPr>
          <a:xfrm>
            <a:off x="4887870" y="1517583"/>
            <a:ext cx="348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Check if journal names and URLs match on sampled PDFs</a:t>
            </a:r>
            <a:endParaRPr dirty="0"/>
          </a:p>
        </p:txBody>
      </p:sp>
      <p:sp>
        <p:nvSpPr>
          <p:cNvPr id="2753" name="Google Shape;2753;p83"/>
          <p:cNvSpPr txBox="1">
            <a:spLocks noGrp="1"/>
          </p:cNvSpPr>
          <p:nvPr>
            <p:ph type="subTitle" idx="3"/>
          </p:nvPr>
        </p:nvSpPr>
        <p:spPr>
          <a:xfrm>
            <a:off x="4871950" y="2550452"/>
            <a:ext cx="3489900" cy="7854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Extract first page header of all samples and plug them to an LLM with a structured output. </a:t>
            </a:r>
            <a:endParaRPr dirty="0"/>
          </a:p>
        </p:txBody>
      </p:sp>
      <p:sp>
        <p:nvSpPr>
          <p:cNvPr id="2754" name="Google Shape;2754;p83"/>
          <p:cNvSpPr txBox="1">
            <a:spLocks noGrp="1"/>
          </p:cNvSpPr>
          <p:nvPr>
            <p:ph type="subTitle" idx="4"/>
          </p:nvPr>
        </p:nvSpPr>
        <p:spPr>
          <a:xfrm>
            <a:off x="4871950" y="3724845"/>
            <a:ext cx="3489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Performs 40% better than fuzzy manual matching and 80% better than </a:t>
            </a:r>
            <a:r>
              <a:rPr lang="en" dirty="0" err="1"/>
              <a:t>GROBiD</a:t>
            </a:r>
            <a:endParaRPr dirty="0"/>
          </a:p>
        </p:txBody>
      </p:sp>
      <p:sp>
        <p:nvSpPr>
          <p:cNvPr id="2755" name="Google Shape;2755;p83"/>
          <p:cNvSpPr txBox="1">
            <a:spLocks noGrp="1"/>
          </p:cNvSpPr>
          <p:nvPr>
            <p:ph type="subTitle" idx="5"/>
          </p:nvPr>
        </p:nvSpPr>
        <p:spPr>
          <a:xfrm>
            <a:off x="4887870" y="2200083"/>
            <a:ext cx="2336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How?</a:t>
            </a:r>
            <a:endParaRPr dirty="0"/>
          </a:p>
        </p:txBody>
      </p:sp>
      <p:sp>
        <p:nvSpPr>
          <p:cNvPr id="2756" name="Google Shape;2756;p83"/>
          <p:cNvSpPr txBox="1">
            <a:spLocks noGrp="1"/>
          </p:cNvSpPr>
          <p:nvPr>
            <p:ph type="subTitle" idx="6"/>
          </p:nvPr>
        </p:nvSpPr>
        <p:spPr>
          <a:xfrm>
            <a:off x="4871950" y="3432375"/>
            <a:ext cx="2336400" cy="41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Why?</a:t>
            </a:r>
            <a:endParaRPr dirty="0"/>
          </a:p>
        </p:txBody>
      </p:sp>
      <p:pic>
        <p:nvPicPr>
          <p:cNvPr id="2759" name="Google Shape;2759;p83"/>
          <p:cNvPicPr preferRelativeResize="0"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l="362" t="2816" r="2284"/>
          <a:stretch>
            <a:fillRect/>
          </a:stretch>
        </p:blipFill>
        <p:spPr>
          <a:xfrm rot="274227">
            <a:off x="568948" y="3006213"/>
            <a:ext cx="3539028" cy="18665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68" name="Google Shape;2768;p83"/>
          <p:cNvGrpSpPr/>
          <p:nvPr/>
        </p:nvGrpSpPr>
        <p:grpSpPr>
          <a:xfrm>
            <a:off x="732207" y="2761808"/>
            <a:ext cx="252925" cy="362735"/>
            <a:chOff x="915474" y="888715"/>
            <a:chExt cx="252925" cy="362735"/>
          </a:xfrm>
        </p:grpSpPr>
        <p:pic>
          <p:nvPicPr>
            <p:cNvPr id="2769" name="Google Shape;2769;p8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67" name="Google Shape;2767;p83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58" name="Google Shape;2758;p83"/>
          <p:cNvPicPr preferRelativeResize="0"/>
          <p:nvPr/>
        </p:nvPicPr>
        <p:blipFill rotWithShape="1">
          <a:blip r:embed="rId6">
            <a:alphaModFix/>
          </a:blip>
          <a:srcRect l="2797" t="41450" r="58724" b="6845"/>
          <a:stretch/>
        </p:blipFill>
        <p:spPr>
          <a:xfrm rot="-509637">
            <a:off x="1499012" y="464378"/>
            <a:ext cx="1559257" cy="296005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2772" name="Google Shape;2772;p83"/>
          <p:cNvGrpSpPr/>
          <p:nvPr/>
        </p:nvGrpSpPr>
        <p:grpSpPr>
          <a:xfrm>
            <a:off x="4619024" y="1305165"/>
            <a:ext cx="252925" cy="362735"/>
            <a:chOff x="915474" y="888715"/>
            <a:chExt cx="252925" cy="362735"/>
          </a:xfrm>
        </p:grpSpPr>
        <p:pic>
          <p:nvPicPr>
            <p:cNvPr id="2773" name="Google Shape;2773;p8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65" name="Google Shape;2765;p83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5072;p119">
            <a:extLst>
              <a:ext uri="{FF2B5EF4-FFF2-40B4-BE49-F238E27FC236}">
                <a16:creationId xmlns:a16="http://schemas.microsoft.com/office/drawing/2014/main" id="{CAA5AFF7-18FF-1F3A-083A-A83D29805EA7}"/>
              </a:ext>
            </a:extLst>
          </p:cNvPr>
          <p:cNvSpPr txBox="1"/>
          <p:nvPr/>
        </p:nvSpPr>
        <p:spPr>
          <a:xfrm>
            <a:off x="2758103" y="285686"/>
            <a:ext cx="6235146" cy="52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LLMs – </a:t>
            </a:r>
            <a:r>
              <a:rPr lang="en" sz="3200" b="1" dirty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validate leads</a:t>
            </a:r>
            <a:endParaRPr sz="7200" b="1" dirty="0">
              <a:solidFill>
                <a:schemeClr val="accent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2763" name="Google Shape;2763;p83"/>
          <p:cNvCxnSpPr>
            <a:stCxn id="2764" idx="7"/>
            <a:endCxn id="2765" idx="2"/>
          </p:cNvCxnSpPr>
          <p:nvPr/>
        </p:nvCxnSpPr>
        <p:spPr>
          <a:xfrm>
            <a:off x="1562106" y="640001"/>
            <a:ext cx="3073294" cy="900849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6" name="Google Shape;2766;p83"/>
          <p:cNvCxnSpPr>
            <a:stCxn id="2767" idx="4"/>
            <a:endCxn id="2764" idx="3"/>
          </p:cNvCxnSpPr>
          <p:nvPr/>
        </p:nvCxnSpPr>
        <p:spPr>
          <a:xfrm flipV="1">
            <a:off x="852683" y="787221"/>
            <a:ext cx="562203" cy="2314372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70" name="Google Shape;2770;p83"/>
          <p:cNvGrpSpPr/>
          <p:nvPr/>
        </p:nvGrpSpPr>
        <p:grpSpPr>
          <a:xfrm>
            <a:off x="1368020" y="477926"/>
            <a:ext cx="252925" cy="362735"/>
            <a:chOff x="915474" y="888715"/>
            <a:chExt cx="252925" cy="362735"/>
          </a:xfrm>
        </p:grpSpPr>
        <p:pic>
          <p:nvPicPr>
            <p:cNvPr id="2771" name="Google Shape;2771;p8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64" name="Google Shape;2764;p83"/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1" grpId="0" build="p"/>
      <p:bldP spid="2752" grpId="0" build="p"/>
      <p:bldP spid="2753" grpId="0" build="p"/>
      <p:bldP spid="2754" grpId="0" build="p"/>
      <p:bldP spid="2755" grpId="0" build="p"/>
      <p:bldP spid="275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p71"/>
          <p:cNvSpPr txBox="1">
            <a:spLocks noGrp="1"/>
          </p:cNvSpPr>
          <p:nvPr>
            <p:ph type="title"/>
          </p:nvPr>
        </p:nvSpPr>
        <p:spPr>
          <a:xfrm>
            <a:off x="2149036" y="445025"/>
            <a:ext cx="4840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3"/>
                </a:solidFill>
              </a:rPr>
              <a:t>WEB INTELLIGENCE - </a:t>
            </a:r>
            <a:r>
              <a:rPr lang="en" dirty="0">
                <a:solidFill>
                  <a:schemeClr val="accent3"/>
                </a:solidFill>
              </a:rPr>
              <a:t>CHECKMATE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159" name="Google Shape;2159;p71">
            <a:hlinkClick r:id="rId3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1174071" y="1642407"/>
            <a:ext cx="2665200" cy="4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accent3"/>
                </a:solidFill>
                <a:uFill>
                  <a:noFill/>
                </a:uFill>
              </a:rPr>
              <a:t>FEE KEYWORDS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160" name="Google Shape;2160;p71"/>
          <p:cNvSpPr txBox="1">
            <a:spLocks noGrp="1"/>
          </p:cNvSpPr>
          <p:nvPr>
            <p:ph type="subTitle" idx="2"/>
          </p:nvPr>
        </p:nvSpPr>
        <p:spPr>
          <a:xfrm>
            <a:off x="5305782" y="1610509"/>
            <a:ext cx="2665200" cy="4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/>
              <a:t>IMPACT FACTOR</a:t>
            </a:r>
            <a:endParaRPr dirty="0"/>
          </a:p>
        </p:txBody>
      </p:sp>
      <p:sp>
        <p:nvSpPr>
          <p:cNvPr id="2161" name="Google Shape;2161;p71"/>
          <p:cNvSpPr txBox="1">
            <a:spLocks noGrp="1"/>
          </p:cNvSpPr>
          <p:nvPr>
            <p:ph type="subTitle" idx="3"/>
          </p:nvPr>
        </p:nvSpPr>
        <p:spPr>
          <a:xfrm>
            <a:off x="1174071" y="3479812"/>
            <a:ext cx="2665200" cy="4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/>
              <a:t>WEIRD SUBMISSIONS</a:t>
            </a:r>
            <a:endParaRPr dirty="0"/>
          </a:p>
        </p:txBody>
      </p:sp>
      <p:sp>
        <p:nvSpPr>
          <p:cNvPr id="2162" name="Google Shape;2162;p71"/>
          <p:cNvSpPr txBox="1">
            <a:spLocks noGrp="1"/>
          </p:cNvSpPr>
          <p:nvPr>
            <p:ph type="subTitle" idx="4"/>
          </p:nvPr>
        </p:nvSpPr>
        <p:spPr>
          <a:xfrm>
            <a:off x="5141082" y="3430802"/>
            <a:ext cx="3010500" cy="461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dirty="0"/>
              <a:t>FREE EMAILS</a:t>
            </a:r>
            <a:endParaRPr dirty="0"/>
          </a:p>
        </p:txBody>
      </p:sp>
      <p:sp>
        <p:nvSpPr>
          <p:cNvPr id="2163" name="Google Shape;2163;p71"/>
          <p:cNvSpPr txBox="1">
            <a:spLocks noGrp="1"/>
          </p:cNvSpPr>
          <p:nvPr>
            <p:ph type="subTitle" idx="5"/>
          </p:nvPr>
        </p:nvSpPr>
        <p:spPr>
          <a:xfrm>
            <a:off x="1010094" y="2062041"/>
            <a:ext cx="3062177" cy="7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accent3"/>
                </a:solidFill>
              </a:rPr>
              <a:t>Journals explicitly mentioning processing fees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164" name="Google Shape;2164;p71"/>
          <p:cNvSpPr txBox="1">
            <a:spLocks noGrp="1"/>
          </p:cNvSpPr>
          <p:nvPr>
            <p:ph type="subTitle" idx="6"/>
          </p:nvPr>
        </p:nvSpPr>
        <p:spPr>
          <a:xfrm>
            <a:off x="4942489" y="2093263"/>
            <a:ext cx="3391785" cy="7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Very suspicious metric that correlates with predatoriness</a:t>
            </a:r>
            <a:endParaRPr dirty="0"/>
          </a:p>
        </p:txBody>
      </p:sp>
      <p:sp>
        <p:nvSpPr>
          <p:cNvPr id="2165" name="Google Shape;2165;p71"/>
          <p:cNvSpPr txBox="1">
            <a:spLocks noGrp="1"/>
          </p:cNvSpPr>
          <p:nvPr>
            <p:ph type="subTitle" idx="7"/>
          </p:nvPr>
        </p:nvSpPr>
        <p:spPr>
          <a:xfrm>
            <a:off x="1208582" y="4097156"/>
            <a:ext cx="2665200" cy="7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Yeah for sure it looks legit if you submit your paper through Viber 💀💀</a:t>
            </a:r>
            <a:endParaRPr dirty="0"/>
          </a:p>
        </p:txBody>
      </p:sp>
      <p:sp>
        <p:nvSpPr>
          <p:cNvPr id="2166" name="Google Shape;2166;p71"/>
          <p:cNvSpPr txBox="1">
            <a:spLocks noGrp="1"/>
          </p:cNvSpPr>
          <p:nvPr>
            <p:ph type="subTitle" idx="8"/>
          </p:nvPr>
        </p:nvSpPr>
        <p:spPr>
          <a:xfrm>
            <a:off x="5321682" y="4094991"/>
            <a:ext cx="2649300" cy="7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You have your web domain but you use </a:t>
            </a:r>
            <a:r>
              <a:rPr lang="en-US" dirty="0"/>
              <a:t>@h</a:t>
            </a:r>
            <a:r>
              <a:rPr lang="en" dirty="0" err="1"/>
              <a:t>otmail</a:t>
            </a:r>
            <a:r>
              <a:rPr lang="en" dirty="0"/>
              <a:t> in 2025?</a:t>
            </a:r>
            <a:endParaRPr dirty="0"/>
          </a:p>
        </p:txBody>
      </p:sp>
      <p:sp>
        <p:nvSpPr>
          <p:cNvPr id="2167" name="Google Shape;2167;p71">
            <a:hlinkClick r:id="rId3" action="ppaction://hlinksldjump"/>
          </p:cNvPr>
          <p:cNvSpPr txBox="1">
            <a:spLocks noGrp="1"/>
          </p:cNvSpPr>
          <p:nvPr>
            <p:ph type="title" idx="9"/>
          </p:nvPr>
        </p:nvSpPr>
        <p:spPr>
          <a:xfrm>
            <a:off x="2174721" y="1016479"/>
            <a:ext cx="663900" cy="461100"/>
          </a:xfrm>
          <a:prstGeom prst="rect">
            <a:avLst/>
          </a:prstGeom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uFill>
                  <a:noFill/>
                </a:u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</a:t>
            </a:r>
            <a:endParaRPr dirty="0"/>
          </a:p>
        </p:txBody>
      </p:sp>
      <p:sp>
        <p:nvSpPr>
          <p:cNvPr id="2168" name="Google Shape;2168;p71"/>
          <p:cNvSpPr txBox="1">
            <a:spLocks noGrp="1"/>
          </p:cNvSpPr>
          <p:nvPr>
            <p:ph type="title" idx="13"/>
          </p:nvPr>
        </p:nvSpPr>
        <p:spPr>
          <a:xfrm>
            <a:off x="6306432" y="1016479"/>
            <a:ext cx="663900" cy="461100"/>
          </a:xfrm>
          <a:prstGeom prst="rect">
            <a:avLst/>
          </a:prstGeom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</a:rPr>
              <a:t>02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169" name="Google Shape;2169;p71"/>
          <p:cNvSpPr txBox="1">
            <a:spLocks noGrp="1"/>
          </p:cNvSpPr>
          <p:nvPr>
            <p:ph type="title" idx="14"/>
          </p:nvPr>
        </p:nvSpPr>
        <p:spPr>
          <a:xfrm>
            <a:off x="2174721" y="2831256"/>
            <a:ext cx="663900" cy="461100"/>
          </a:xfrm>
          <a:prstGeom prst="rect">
            <a:avLst/>
          </a:prstGeom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</a:rPr>
              <a:t>03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170" name="Google Shape;2170;p71"/>
          <p:cNvSpPr txBox="1">
            <a:spLocks noGrp="1"/>
          </p:cNvSpPr>
          <p:nvPr>
            <p:ph type="title" idx="15"/>
          </p:nvPr>
        </p:nvSpPr>
        <p:spPr>
          <a:xfrm>
            <a:off x="6306432" y="2831256"/>
            <a:ext cx="663900" cy="461100"/>
          </a:xfrm>
          <a:prstGeom prst="rect">
            <a:avLst/>
          </a:prstGeom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</a:rPr>
              <a:t>04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9" grpId="0" build="p"/>
      <p:bldP spid="2160" grpId="0" build="p"/>
      <p:bldP spid="2161" grpId="0" build="p"/>
      <p:bldP spid="2162" grpId="0" build="p"/>
      <p:bldP spid="2163" grpId="0" build="p"/>
      <p:bldP spid="2164" grpId="0" build="p"/>
      <p:bldP spid="2165" grpId="0" build="p"/>
      <p:bldP spid="2166" grpId="0" build="p"/>
      <p:bldP spid="2167" grpId="0"/>
      <p:bldP spid="2168" grpId="0"/>
      <p:bldP spid="2169" grpId="0"/>
      <p:bldP spid="2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bout | Zenodo">
            <a:extLst>
              <a:ext uri="{FF2B5EF4-FFF2-40B4-BE49-F238E27FC236}">
                <a16:creationId xmlns:a16="http://schemas.microsoft.com/office/drawing/2014/main" id="{D7EEACE8-DDB6-5B17-A1F8-CEF7E5877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66" y="1429129"/>
            <a:ext cx="4291871" cy="171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2233;p74">
            <a:extLst>
              <a:ext uri="{FF2B5EF4-FFF2-40B4-BE49-F238E27FC236}">
                <a16:creationId xmlns:a16="http://schemas.microsoft.com/office/drawing/2014/main" id="{70BC3CEA-629C-55EE-48A1-052FA65CAC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811454" y="665570"/>
            <a:ext cx="2486312" cy="13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FF0000"/>
                </a:solidFill>
              </a:rPr>
              <a:t>400 000</a:t>
            </a:r>
            <a:br>
              <a:rPr lang="en" sz="4800" dirty="0">
                <a:solidFill>
                  <a:srgbClr val="FF0000"/>
                </a:solidFill>
              </a:rPr>
            </a:br>
            <a:r>
              <a:rPr lang="en" sz="2800" dirty="0">
                <a:solidFill>
                  <a:srgbClr val="FF0000"/>
                </a:solidFill>
              </a:rPr>
              <a:t>users</a:t>
            </a:r>
            <a:endParaRPr sz="48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C0326D-74E1-308C-FC72-9D5E7F27ABB5}"/>
              </a:ext>
            </a:extLst>
          </p:cNvPr>
          <p:cNvSpPr txBox="1"/>
          <p:nvPr/>
        </p:nvSpPr>
        <p:spPr>
          <a:xfrm>
            <a:off x="2333071" y="2884267"/>
            <a:ext cx="3161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Inconsolata" pitchFamily="49" charset="77"/>
                <a:ea typeface="Inconsolata" pitchFamily="49" charset="77"/>
              </a:rPr>
              <a:t>world’s largest general-purpose</a:t>
            </a:r>
          </a:p>
          <a:p>
            <a:pPr algn="ctr"/>
            <a:r>
              <a:rPr lang="en-US" dirty="0">
                <a:latin typeface="Inconsolata" pitchFamily="49" charset="77"/>
                <a:ea typeface="Inconsolata" pitchFamily="49" charset="77"/>
              </a:rPr>
              <a:t>research repository</a:t>
            </a:r>
          </a:p>
        </p:txBody>
      </p:sp>
      <p:grpSp>
        <p:nvGrpSpPr>
          <p:cNvPr id="15" name="Google Shape;527;p24">
            <a:extLst>
              <a:ext uri="{FF2B5EF4-FFF2-40B4-BE49-F238E27FC236}">
                <a16:creationId xmlns:a16="http://schemas.microsoft.com/office/drawing/2014/main" id="{32FD69AD-1CD4-F9AC-379F-2639CF00C834}"/>
              </a:ext>
            </a:extLst>
          </p:cNvPr>
          <p:cNvGrpSpPr/>
          <p:nvPr/>
        </p:nvGrpSpPr>
        <p:grpSpPr>
          <a:xfrm>
            <a:off x="5435320" y="2095484"/>
            <a:ext cx="3161258" cy="4017153"/>
            <a:chOff x="4614075" y="963025"/>
            <a:chExt cx="1577775" cy="2208850"/>
          </a:xfrm>
        </p:grpSpPr>
        <p:sp>
          <p:nvSpPr>
            <p:cNvPr id="16" name="Google Shape;528;p24">
              <a:extLst>
                <a:ext uri="{FF2B5EF4-FFF2-40B4-BE49-F238E27FC236}">
                  <a16:creationId xmlns:a16="http://schemas.microsoft.com/office/drawing/2014/main" id="{98D6C3E9-0806-9232-D130-775708C52A38}"/>
                </a:ext>
              </a:extLst>
            </p:cNvPr>
            <p:cNvSpPr/>
            <p:nvPr/>
          </p:nvSpPr>
          <p:spPr>
            <a:xfrm>
              <a:off x="5052650" y="1106325"/>
              <a:ext cx="386175" cy="377250"/>
            </a:xfrm>
            <a:custGeom>
              <a:avLst/>
              <a:gdLst/>
              <a:ahLst/>
              <a:cxnLst/>
              <a:rect l="l" t="t" r="r" b="b"/>
              <a:pathLst>
                <a:path w="15447" h="15090" extrusionOk="0">
                  <a:moveTo>
                    <a:pt x="11866" y="0"/>
                  </a:moveTo>
                  <a:cubicBezTo>
                    <a:pt x="5240" y="0"/>
                    <a:pt x="0" y="3811"/>
                    <a:pt x="0" y="3811"/>
                  </a:cubicBezTo>
                  <a:cubicBezTo>
                    <a:pt x="2768" y="7116"/>
                    <a:pt x="1391" y="15090"/>
                    <a:pt x="1391" y="15090"/>
                  </a:cubicBezTo>
                  <a:lnTo>
                    <a:pt x="2331" y="14502"/>
                  </a:lnTo>
                  <a:cubicBezTo>
                    <a:pt x="2182" y="10658"/>
                    <a:pt x="5723" y="9672"/>
                    <a:pt x="5723" y="9672"/>
                  </a:cubicBezTo>
                  <a:cubicBezTo>
                    <a:pt x="5096" y="7698"/>
                    <a:pt x="6925" y="7472"/>
                    <a:pt x="7796" y="7472"/>
                  </a:cubicBezTo>
                  <a:cubicBezTo>
                    <a:pt x="8055" y="7472"/>
                    <a:pt x="8229" y="7492"/>
                    <a:pt x="8229" y="7492"/>
                  </a:cubicBezTo>
                  <a:cubicBezTo>
                    <a:pt x="6931" y="3716"/>
                    <a:pt x="11157" y="3511"/>
                    <a:pt x="12091" y="3511"/>
                  </a:cubicBezTo>
                  <a:cubicBezTo>
                    <a:pt x="12205" y="3511"/>
                    <a:pt x="12270" y="3514"/>
                    <a:pt x="12270" y="3514"/>
                  </a:cubicBezTo>
                  <a:cubicBezTo>
                    <a:pt x="11464" y="1793"/>
                    <a:pt x="15446" y="390"/>
                    <a:pt x="15446" y="390"/>
                  </a:cubicBezTo>
                  <a:cubicBezTo>
                    <a:pt x="14224" y="117"/>
                    <a:pt x="13024" y="0"/>
                    <a:pt x="118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29;p24">
              <a:extLst>
                <a:ext uri="{FF2B5EF4-FFF2-40B4-BE49-F238E27FC236}">
                  <a16:creationId xmlns:a16="http://schemas.microsoft.com/office/drawing/2014/main" id="{09F61B6F-C8FB-0B4A-3C1F-A66624AA0D1A}"/>
                </a:ext>
              </a:extLst>
            </p:cNvPr>
            <p:cNvSpPr/>
            <p:nvPr/>
          </p:nvSpPr>
          <p:spPr>
            <a:xfrm>
              <a:off x="5052400" y="1094175"/>
              <a:ext cx="389575" cy="380500"/>
            </a:xfrm>
            <a:custGeom>
              <a:avLst/>
              <a:gdLst/>
              <a:ahLst/>
              <a:cxnLst/>
              <a:rect l="l" t="t" r="r" b="b"/>
              <a:pathLst>
                <a:path w="15583" h="15220" extrusionOk="0">
                  <a:moveTo>
                    <a:pt x="11958" y="134"/>
                  </a:moveTo>
                  <a:cubicBezTo>
                    <a:pt x="13035" y="134"/>
                    <a:pt x="14147" y="236"/>
                    <a:pt x="15277" y="471"/>
                  </a:cubicBezTo>
                  <a:cubicBezTo>
                    <a:pt x="14629" y="726"/>
                    <a:pt x="12719" y="1551"/>
                    <a:pt x="12261" y="2641"/>
                  </a:cubicBezTo>
                  <a:cubicBezTo>
                    <a:pt x="12139" y="2934"/>
                    <a:pt x="12131" y="3225"/>
                    <a:pt x="12235" y="3508"/>
                  </a:cubicBezTo>
                  <a:cubicBezTo>
                    <a:pt x="12201" y="3507"/>
                    <a:pt x="12160" y="3506"/>
                    <a:pt x="12112" y="3506"/>
                  </a:cubicBezTo>
                  <a:cubicBezTo>
                    <a:pt x="11418" y="3506"/>
                    <a:pt x="9344" y="3623"/>
                    <a:pt x="8422" y="4852"/>
                  </a:cubicBezTo>
                  <a:cubicBezTo>
                    <a:pt x="7925" y="5517"/>
                    <a:pt x="7850" y="6400"/>
                    <a:pt x="8200" y="7480"/>
                  </a:cubicBezTo>
                  <a:cubicBezTo>
                    <a:pt x="8120" y="7474"/>
                    <a:pt x="8000" y="7467"/>
                    <a:pt x="7853" y="7467"/>
                  </a:cubicBezTo>
                  <a:cubicBezTo>
                    <a:pt x="7294" y="7467"/>
                    <a:pt x="6357" y="7561"/>
                    <a:pt x="5884" y="8137"/>
                  </a:cubicBezTo>
                  <a:cubicBezTo>
                    <a:pt x="5572" y="8515"/>
                    <a:pt x="5514" y="9038"/>
                    <a:pt x="5707" y="9690"/>
                  </a:cubicBezTo>
                  <a:cubicBezTo>
                    <a:pt x="5223" y="9853"/>
                    <a:pt x="2215" y="10998"/>
                    <a:pt x="2331" y="14529"/>
                  </a:cubicBezTo>
                  <a:lnTo>
                    <a:pt x="1546" y="15021"/>
                  </a:lnTo>
                  <a:cubicBezTo>
                    <a:pt x="1715" y="13925"/>
                    <a:pt x="2656" y="6961"/>
                    <a:pt x="165" y="3886"/>
                  </a:cubicBezTo>
                  <a:cubicBezTo>
                    <a:pt x="757" y="3476"/>
                    <a:pt x="5776" y="134"/>
                    <a:pt x="11958" y="134"/>
                  </a:cubicBezTo>
                  <a:close/>
                  <a:moveTo>
                    <a:pt x="11962" y="0"/>
                  </a:moveTo>
                  <a:cubicBezTo>
                    <a:pt x="5368" y="0"/>
                    <a:pt x="91" y="3774"/>
                    <a:pt x="29" y="3819"/>
                  </a:cubicBezTo>
                  <a:cubicBezTo>
                    <a:pt x="14" y="3831"/>
                    <a:pt x="4" y="3847"/>
                    <a:pt x="2" y="3866"/>
                  </a:cubicBezTo>
                  <a:cubicBezTo>
                    <a:pt x="0" y="3884"/>
                    <a:pt x="6" y="3902"/>
                    <a:pt x="16" y="3917"/>
                  </a:cubicBezTo>
                  <a:cubicBezTo>
                    <a:pt x="2733" y="7160"/>
                    <a:pt x="1405" y="15063"/>
                    <a:pt x="1393" y="15143"/>
                  </a:cubicBezTo>
                  <a:cubicBezTo>
                    <a:pt x="1387" y="15169"/>
                    <a:pt x="1399" y="15196"/>
                    <a:pt x="1422" y="15210"/>
                  </a:cubicBezTo>
                  <a:cubicBezTo>
                    <a:pt x="1432" y="15218"/>
                    <a:pt x="1444" y="15220"/>
                    <a:pt x="1458" y="15220"/>
                  </a:cubicBezTo>
                  <a:cubicBezTo>
                    <a:pt x="1471" y="15220"/>
                    <a:pt x="1483" y="15218"/>
                    <a:pt x="1493" y="15210"/>
                  </a:cubicBezTo>
                  <a:lnTo>
                    <a:pt x="2432" y="14622"/>
                  </a:lnTo>
                  <a:cubicBezTo>
                    <a:pt x="2453" y="14610"/>
                    <a:pt x="2465" y="14585"/>
                    <a:pt x="2465" y="14563"/>
                  </a:cubicBezTo>
                  <a:cubicBezTo>
                    <a:pt x="2319" y="10817"/>
                    <a:pt x="5772" y="9808"/>
                    <a:pt x="5808" y="9800"/>
                  </a:cubicBezTo>
                  <a:cubicBezTo>
                    <a:pt x="5825" y="9794"/>
                    <a:pt x="5839" y="9782"/>
                    <a:pt x="5849" y="9768"/>
                  </a:cubicBezTo>
                  <a:cubicBezTo>
                    <a:pt x="5857" y="9751"/>
                    <a:pt x="5859" y="9733"/>
                    <a:pt x="5853" y="9715"/>
                  </a:cubicBezTo>
                  <a:cubicBezTo>
                    <a:pt x="5652" y="9076"/>
                    <a:pt x="5697" y="8576"/>
                    <a:pt x="5985" y="8222"/>
                  </a:cubicBezTo>
                  <a:cubicBezTo>
                    <a:pt x="6424" y="7689"/>
                    <a:pt x="7330" y="7603"/>
                    <a:pt x="7865" y="7603"/>
                  </a:cubicBezTo>
                  <a:cubicBezTo>
                    <a:pt x="8114" y="7603"/>
                    <a:pt x="8282" y="7621"/>
                    <a:pt x="8287" y="7622"/>
                  </a:cubicBezTo>
                  <a:cubicBezTo>
                    <a:pt x="8290" y="7622"/>
                    <a:pt x="8292" y="7622"/>
                    <a:pt x="8294" y="7622"/>
                  </a:cubicBezTo>
                  <a:cubicBezTo>
                    <a:pt x="8314" y="7622"/>
                    <a:pt x="8334" y="7614"/>
                    <a:pt x="8349" y="7598"/>
                  </a:cubicBezTo>
                  <a:cubicBezTo>
                    <a:pt x="8363" y="7579"/>
                    <a:pt x="8367" y="7555"/>
                    <a:pt x="8359" y="7535"/>
                  </a:cubicBezTo>
                  <a:cubicBezTo>
                    <a:pt x="7989" y="6455"/>
                    <a:pt x="8045" y="5578"/>
                    <a:pt x="8530" y="4933"/>
                  </a:cubicBezTo>
                  <a:cubicBezTo>
                    <a:pt x="9434" y="3725"/>
                    <a:pt x="11587" y="3642"/>
                    <a:pt x="12181" y="3642"/>
                  </a:cubicBezTo>
                  <a:cubicBezTo>
                    <a:pt x="12276" y="3642"/>
                    <a:pt x="12331" y="3644"/>
                    <a:pt x="12335" y="3644"/>
                  </a:cubicBezTo>
                  <a:cubicBezTo>
                    <a:pt x="12357" y="3644"/>
                    <a:pt x="12379" y="3634"/>
                    <a:pt x="12392" y="3616"/>
                  </a:cubicBezTo>
                  <a:cubicBezTo>
                    <a:pt x="12406" y="3595"/>
                    <a:pt x="12408" y="3571"/>
                    <a:pt x="12398" y="3551"/>
                  </a:cubicBezTo>
                  <a:cubicBezTo>
                    <a:pt x="12267" y="3272"/>
                    <a:pt x="12263" y="2985"/>
                    <a:pt x="12385" y="2694"/>
                  </a:cubicBezTo>
                  <a:cubicBezTo>
                    <a:pt x="12904" y="1456"/>
                    <a:pt x="15509" y="526"/>
                    <a:pt x="15536" y="516"/>
                  </a:cubicBezTo>
                  <a:cubicBezTo>
                    <a:pt x="15564" y="506"/>
                    <a:pt x="15582" y="480"/>
                    <a:pt x="15580" y="449"/>
                  </a:cubicBezTo>
                  <a:cubicBezTo>
                    <a:pt x="15578" y="421"/>
                    <a:pt x="15556" y="396"/>
                    <a:pt x="15527" y="388"/>
                  </a:cubicBezTo>
                  <a:cubicBezTo>
                    <a:pt x="14312" y="116"/>
                    <a:pt x="13117" y="0"/>
                    <a:pt x="119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30;p24">
              <a:extLst>
                <a:ext uri="{FF2B5EF4-FFF2-40B4-BE49-F238E27FC236}">
                  <a16:creationId xmlns:a16="http://schemas.microsoft.com/office/drawing/2014/main" id="{805469F6-C0A9-4DB7-D356-8EF321C86838}"/>
                </a:ext>
              </a:extLst>
            </p:cNvPr>
            <p:cNvSpPr/>
            <p:nvPr/>
          </p:nvSpPr>
          <p:spPr>
            <a:xfrm>
              <a:off x="5229125" y="1158000"/>
              <a:ext cx="84325" cy="18400"/>
            </a:xfrm>
            <a:custGeom>
              <a:avLst/>
              <a:gdLst/>
              <a:ahLst/>
              <a:cxnLst/>
              <a:rect l="l" t="t" r="r" b="b"/>
              <a:pathLst>
                <a:path w="3373" h="736" extrusionOk="0">
                  <a:moveTo>
                    <a:pt x="2957" y="1"/>
                  </a:moveTo>
                  <a:cubicBezTo>
                    <a:pt x="2515" y="1"/>
                    <a:pt x="1623" y="94"/>
                    <a:pt x="53" y="605"/>
                  </a:cubicBezTo>
                  <a:cubicBezTo>
                    <a:pt x="19" y="617"/>
                    <a:pt x="0" y="654"/>
                    <a:pt x="10" y="688"/>
                  </a:cubicBezTo>
                  <a:cubicBezTo>
                    <a:pt x="21" y="717"/>
                    <a:pt x="47" y="735"/>
                    <a:pt x="76" y="735"/>
                  </a:cubicBezTo>
                  <a:cubicBezTo>
                    <a:pt x="82" y="735"/>
                    <a:pt x="88" y="735"/>
                    <a:pt x="96" y="731"/>
                  </a:cubicBezTo>
                  <a:cubicBezTo>
                    <a:pt x="1655" y="223"/>
                    <a:pt x="2539" y="136"/>
                    <a:pt x="2963" y="136"/>
                  </a:cubicBezTo>
                  <a:cubicBezTo>
                    <a:pt x="3182" y="136"/>
                    <a:pt x="3278" y="159"/>
                    <a:pt x="3281" y="160"/>
                  </a:cubicBezTo>
                  <a:cubicBezTo>
                    <a:pt x="3287" y="161"/>
                    <a:pt x="3293" y="162"/>
                    <a:pt x="3299" y="162"/>
                  </a:cubicBezTo>
                  <a:cubicBezTo>
                    <a:pt x="3329" y="162"/>
                    <a:pt x="3355" y="142"/>
                    <a:pt x="3362" y="113"/>
                  </a:cubicBezTo>
                  <a:cubicBezTo>
                    <a:pt x="3372" y="76"/>
                    <a:pt x="3352" y="40"/>
                    <a:pt x="3315" y="32"/>
                  </a:cubicBezTo>
                  <a:cubicBezTo>
                    <a:pt x="3304" y="28"/>
                    <a:pt x="3196" y="1"/>
                    <a:pt x="2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31;p24">
              <a:extLst>
                <a:ext uri="{FF2B5EF4-FFF2-40B4-BE49-F238E27FC236}">
                  <a16:creationId xmlns:a16="http://schemas.microsoft.com/office/drawing/2014/main" id="{4C317186-D99A-0111-61DE-00E5DCBD7BE7}"/>
                </a:ext>
              </a:extLst>
            </p:cNvPr>
            <p:cNvSpPr/>
            <p:nvPr/>
          </p:nvSpPr>
          <p:spPr>
            <a:xfrm>
              <a:off x="5077150" y="1197200"/>
              <a:ext cx="42225" cy="176250"/>
            </a:xfrm>
            <a:custGeom>
              <a:avLst/>
              <a:gdLst/>
              <a:ahLst/>
              <a:cxnLst/>
              <a:rect l="l" t="t" r="r" b="b"/>
              <a:pathLst>
                <a:path w="1689" h="7050" extrusionOk="0">
                  <a:moveTo>
                    <a:pt x="74" y="0"/>
                  </a:moveTo>
                  <a:cubicBezTo>
                    <a:pt x="57" y="0"/>
                    <a:pt x="41" y="6"/>
                    <a:pt x="29" y="17"/>
                  </a:cubicBezTo>
                  <a:cubicBezTo>
                    <a:pt x="3" y="42"/>
                    <a:pt x="1" y="84"/>
                    <a:pt x="25" y="113"/>
                  </a:cubicBezTo>
                  <a:cubicBezTo>
                    <a:pt x="41" y="129"/>
                    <a:pt x="1552" y="1839"/>
                    <a:pt x="1306" y="6981"/>
                  </a:cubicBezTo>
                  <a:cubicBezTo>
                    <a:pt x="1304" y="7017"/>
                    <a:pt x="1333" y="7050"/>
                    <a:pt x="1369" y="7050"/>
                  </a:cubicBezTo>
                  <a:lnTo>
                    <a:pt x="1371" y="7050"/>
                  </a:lnTo>
                  <a:cubicBezTo>
                    <a:pt x="1408" y="7050"/>
                    <a:pt x="1436" y="7023"/>
                    <a:pt x="1438" y="6987"/>
                  </a:cubicBezTo>
                  <a:cubicBezTo>
                    <a:pt x="1689" y="1781"/>
                    <a:pt x="188" y="90"/>
                    <a:pt x="123" y="21"/>
                  </a:cubicBezTo>
                  <a:cubicBezTo>
                    <a:pt x="110" y="7"/>
                    <a:pt x="92" y="0"/>
                    <a:pt x="74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32;p24">
              <a:extLst>
                <a:ext uri="{FF2B5EF4-FFF2-40B4-BE49-F238E27FC236}">
                  <a16:creationId xmlns:a16="http://schemas.microsoft.com/office/drawing/2014/main" id="{02431B20-BEED-7AD5-6402-B34583A95930}"/>
                </a:ext>
              </a:extLst>
            </p:cNvPr>
            <p:cNvSpPr/>
            <p:nvPr/>
          </p:nvSpPr>
          <p:spPr>
            <a:xfrm>
              <a:off x="5180925" y="1261725"/>
              <a:ext cx="56150" cy="13100"/>
            </a:xfrm>
            <a:custGeom>
              <a:avLst/>
              <a:gdLst/>
              <a:ahLst/>
              <a:cxnLst/>
              <a:rect l="l" t="t" r="r" b="b"/>
              <a:pathLst>
                <a:path w="2246" h="524" extrusionOk="0">
                  <a:moveTo>
                    <a:pt x="2158" y="1"/>
                  </a:moveTo>
                  <a:cubicBezTo>
                    <a:pt x="1986" y="1"/>
                    <a:pt x="842" y="26"/>
                    <a:pt x="49" y="395"/>
                  </a:cubicBezTo>
                  <a:cubicBezTo>
                    <a:pt x="15" y="412"/>
                    <a:pt x="0" y="452"/>
                    <a:pt x="17" y="485"/>
                  </a:cubicBezTo>
                  <a:cubicBezTo>
                    <a:pt x="27" y="509"/>
                    <a:pt x="51" y="523"/>
                    <a:pt x="78" y="523"/>
                  </a:cubicBezTo>
                  <a:cubicBezTo>
                    <a:pt x="86" y="523"/>
                    <a:pt x="96" y="521"/>
                    <a:pt x="104" y="517"/>
                  </a:cubicBezTo>
                  <a:cubicBezTo>
                    <a:pt x="916" y="139"/>
                    <a:pt x="2156" y="135"/>
                    <a:pt x="2178" y="135"/>
                  </a:cubicBezTo>
                  <a:cubicBezTo>
                    <a:pt x="2215" y="135"/>
                    <a:pt x="2246" y="105"/>
                    <a:pt x="2246" y="68"/>
                  </a:cubicBezTo>
                  <a:cubicBezTo>
                    <a:pt x="2246" y="31"/>
                    <a:pt x="2215" y="1"/>
                    <a:pt x="2178" y="1"/>
                  </a:cubicBezTo>
                  <a:cubicBezTo>
                    <a:pt x="2176" y="1"/>
                    <a:pt x="2169" y="1"/>
                    <a:pt x="2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33;p24">
              <a:extLst>
                <a:ext uri="{FF2B5EF4-FFF2-40B4-BE49-F238E27FC236}">
                  <a16:creationId xmlns:a16="http://schemas.microsoft.com/office/drawing/2014/main" id="{0D5677B9-F34E-A046-4318-64B840B49E95}"/>
                </a:ext>
              </a:extLst>
            </p:cNvPr>
            <p:cNvSpPr/>
            <p:nvPr/>
          </p:nvSpPr>
          <p:spPr>
            <a:xfrm>
              <a:off x="5161250" y="1185450"/>
              <a:ext cx="49600" cy="24150"/>
            </a:xfrm>
            <a:custGeom>
              <a:avLst/>
              <a:gdLst/>
              <a:ahLst/>
              <a:cxnLst/>
              <a:rect l="l" t="t" r="r" b="b"/>
              <a:pathLst>
                <a:path w="1984" h="966" extrusionOk="0">
                  <a:moveTo>
                    <a:pt x="1908" y="1"/>
                  </a:moveTo>
                  <a:cubicBezTo>
                    <a:pt x="1898" y="1"/>
                    <a:pt x="1889" y="3"/>
                    <a:pt x="1879" y="7"/>
                  </a:cubicBezTo>
                  <a:lnTo>
                    <a:pt x="49" y="837"/>
                  </a:lnTo>
                  <a:cubicBezTo>
                    <a:pt x="17" y="853"/>
                    <a:pt x="0" y="892"/>
                    <a:pt x="17" y="925"/>
                  </a:cubicBezTo>
                  <a:cubicBezTo>
                    <a:pt x="27" y="951"/>
                    <a:pt x="51" y="965"/>
                    <a:pt x="78" y="965"/>
                  </a:cubicBezTo>
                  <a:cubicBezTo>
                    <a:pt x="86" y="965"/>
                    <a:pt x="96" y="963"/>
                    <a:pt x="104" y="959"/>
                  </a:cubicBezTo>
                  <a:lnTo>
                    <a:pt x="1934" y="129"/>
                  </a:lnTo>
                  <a:cubicBezTo>
                    <a:pt x="1967" y="113"/>
                    <a:pt x="1983" y="74"/>
                    <a:pt x="1967" y="40"/>
                  </a:cubicBezTo>
                  <a:cubicBezTo>
                    <a:pt x="1956" y="16"/>
                    <a:pt x="1933" y="1"/>
                    <a:pt x="1908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34;p24">
              <a:extLst>
                <a:ext uri="{FF2B5EF4-FFF2-40B4-BE49-F238E27FC236}">
                  <a16:creationId xmlns:a16="http://schemas.microsoft.com/office/drawing/2014/main" id="{6A8FDA8C-B816-01BA-3F44-22CE3B90F233}"/>
                </a:ext>
              </a:extLst>
            </p:cNvPr>
            <p:cNvSpPr/>
            <p:nvPr/>
          </p:nvSpPr>
          <p:spPr>
            <a:xfrm>
              <a:off x="5306950" y="1137975"/>
              <a:ext cx="483850" cy="267375"/>
            </a:xfrm>
            <a:custGeom>
              <a:avLst/>
              <a:gdLst/>
              <a:ahLst/>
              <a:cxnLst/>
              <a:rect l="l" t="t" r="r" b="b"/>
              <a:pathLst>
                <a:path w="19354" h="10695" extrusionOk="0">
                  <a:moveTo>
                    <a:pt x="6240" y="1"/>
                  </a:moveTo>
                  <a:cubicBezTo>
                    <a:pt x="4943" y="1"/>
                    <a:pt x="4139" y="109"/>
                    <a:pt x="4139" y="109"/>
                  </a:cubicBezTo>
                  <a:cubicBezTo>
                    <a:pt x="5004" y="4333"/>
                    <a:pt x="1" y="10694"/>
                    <a:pt x="1" y="10694"/>
                  </a:cubicBezTo>
                  <a:lnTo>
                    <a:pt x="1107" y="10623"/>
                  </a:lnTo>
                  <a:cubicBezTo>
                    <a:pt x="2259" y="8277"/>
                    <a:pt x="4283" y="7901"/>
                    <a:pt x="5463" y="7901"/>
                  </a:cubicBezTo>
                  <a:cubicBezTo>
                    <a:pt x="6020" y="7901"/>
                    <a:pt x="6389" y="7985"/>
                    <a:pt x="6389" y="7985"/>
                  </a:cubicBezTo>
                  <a:cubicBezTo>
                    <a:pt x="6594" y="6908"/>
                    <a:pt x="7171" y="6589"/>
                    <a:pt x="7783" y="6589"/>
                  </a:cubicBezTo>
                  <a:cubicBezTo>
                    <a:pt x="8670" y="6589"/>
                    <a:pt x="9628" y="7259"/>
                    <a:pt x="9628" y="7259"/>
                  </a:cubicBezTo>
                  <a:cubicBezTo>
                    <a:pt x="9949" y="5325"/>
                    <a:pt x="11032" y="4781"/>
                    <a:pt x="12149" y="4781"/>
                  </a:cubicBezTo>
                  <a:cubicBezTo>
                    <a:pt x="13584" y="4781"/>
                    <a:pt x="15075" y="5679"/>
                    <a:pt x="15075" y="5679"/>
                  </a:cubicBezTo>
                  <a:cubicBezTo>
                    <a:pt x="15140" y="4559"/>
                    <a:pt x="16620" y="4330"/>
                    <a:pt x="17822" y="4330"/>
                  </a:cubicBezTo>
                  <a:cubicBezTo>
                    <a:pt x="18655" y="4330"/>
                    <a:pt x="19354" y="4440"/>
                    <a:pt x="19354" y="4440"/>
                  </a:cubicBezTo>
                  <a:cubicBezTo>
                    <a:pt x="14914" y="582"/>
                    <a:pt x="9249" y="1"/>
                    <a:pt x="62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35;p24">
              <a:extLst>
                <a:ext uri="{FF2B5EF4-FFF2-40B4-BE49-F238E27FC236}">
                  <a16:creationId xmlns:a16="http://schemas.microsoft.com/office/drawing/2014/main" id="{6EA8AADE-8970-54FE-E85B-D8B68EB1C7CF}"/>
                </a:ext>
              </a:extLst>
            </p:cNvPr>
            <p:cNvSpPr/>
            <p:nvPr/>
          </p:nvSpPr>
          <p:spPr>
            <a:xfrm>
              <a:off x="5311425" y="1127850"/>
              <a:ext cx="487450" cy="270525"/>
            </a:xfrm>
            <a:custGeom>
              <a:avLst/>
              <a:gdLst/>
              <a:ahLst/>
              <a:cxnLst/>
              <a:rect l="l" t="t" r="r" b="b"/>
              <a:pathLst>
                <a:path w="19498" h="10821" extrusionOk="0">
                  <a:moveTo>
                    <a:pt x="6258" y="134"/>
                  </a:moveTo>
                  <a:cubicBezTo>
                    <a:pt x="9212" y="134"/>
                    <a:pt x="14809" y="690"/>
                    <a:pt x="19209" y="4404"/>
                  </a:cubicBezTo>
                  <a:cubicBezTo>
                    <a:pt x="18935" y="4370"/>
                    <a:pt x="18444" y="4322"/>
                    <a:pt x="17894" y="4322"/>
                  </a:cubicBezTo>
                  <a:cubicBezTo>
                    <a:pt x="17056" y="4322"/>
                    <a:pt x="16082" y="4434"/>
                    <a:pt x="15526" y="4882"/>
                  </a:cubicBezTo>
                  <a:cubicBezTo>
                    <a:pt x="15278" y="5079"/>
                    <a:pt x="15132" y="5331"/>
                    <a:pt x="15091" y="5630"/>
                  </a:cubicBezTo>
                  <a:cubicBezTo>
                    <a:pt x="14741" y="5434"/>
                    <a:pt x="13473" y="4773"/>
                    <a:pt x="12229" y="4773"/>
                  </a:cubicBezTo>
                  <a:cubicBezTo>
                    <a:pt x="11840" y="4773"/>
                    <a:pt x="11452" y="4837"/>
                    <a:pt x="11097" y="5002"/>
                  </a:cubicBezTo>
                  <a:cubicBezTo>
                    <a:pt x="10344" y="5348"/>
                    <a:pt x="9858" y="6090"/>
                    <a:pt x="9653" y="7206"/>
                  </a:cubicBezTo>
                  <a:cubicBezTo>
                    <a:pt x="9393" y="7041"/>
                    <a:pt x="8607" y="6582"/>
                    <a:pt x="7857" y="6582"/>
                  </a:cubicBezTo>
                  <a:cubicBezTo>
                    <a:pt x="7667" y="6582"/>
                    <a:pt x="7478" y="6612"/>
                    <a:pt x="7302" y="6684"/>
                  </a:cubicBezTo>
                  <a:cubicBezTo>
                    <a:pt x="6848" y="6869"/>
                    <a:pt x="6547" y="7300"/>
                    <a:pt x="6407" y="7967"/>
                  </a:cubicBezTo>
                  <a:cubicBezTo>
                    <a:pt x="6277" y="7944"/>
                    <a:pt x="5969" y="7899"/>
                    <a:pt x="5555" y="7899"/>
                  </a:cubicBezTo>
                  <a:cubicBezTo>
                    <a:pt x="4366" y="7899"/>
                    <a:pt x="2307" y="8272"/>
                    <a:pt x="1138" y="10619"/>
                  </a:cubicBezTo>
                  <a:lnTo>
                    <a:pt x="214" y="10678"/>
                  </a:lnTo>
                  <a:cubicBezTo>
                    <a:pt x="884" y="9793"/>
                    <a:pt x="5022" y="4115"/>
                    <a:pt x="4290" y="227"/>
                  </a:cubicBezTo>
                  <a:cubicBezTo>
                    <a:pt x="4509" y="202"/>
                    <a:pt x="5220" y="134"/>
                    <a:pt x="6258" y="134"/>
                  </a:cubicBezTo>
                  <a:close/>
                  <a:moveTo>
                    <a:pt x="6254" y="1"/>
                  </a:moveTo>
                  <a:cubicBezTo>
                    <a:pt x="5007" y="1"/>
                    <a:pt x="4229" y="99"/>
                    <a:pt x="4203" y="103"/>
                  </a:cubicBezTo>
                  <a:cubicBezTo>
                    <a:pt x="4184" y="105"/>
                    <a:pt x="4168" y="115"/>
                    <a:pt x="4158" y="129"/>
                  </a:cubicBezTo>
                  <a:cubicBezTo>
                    <a:pt x="4148" y="145"/>
                    <a:pt x="4144" y="164"/>
                    <a:pt x="4146" y="182"/>
                  </a:cubicBezTo>
                  <a:cubicBezTo>
                    <a:pt x="4994" y="4327"/>
                    <a:pt x="70" y="10650"/>
                    <a:pt x="21" y="10713"/>
                  </a:cubicBezTo>
                  <a:cubicBezTo>
                    <a:pt x="5" y="10733"/>
                    <a:pt x="1" y="10761"/>
                    <a:pt x="13" y="10786"/>
                  </a:cubicBezTo>
                  <a:cubicBezTo>
                    <a:pt x="25" y="10808"/>
                    <a:pt x="48" y="10820"/>
                    <a:pt x="72" y="10820"/>
                  </a:cubicBezTo>
                  <a:lnTo>
                    <a:pt x="76" y="10820"/>
                  </a:lnTo>
                  <a:lnTo>
                    <a:pt x="1184" y="10749"/>
                  </a:lnTo>
                  <a:cubicBezTo>
                    <a:pt x="1207" y="10747"/>
                    <a:pt x="1229" y="10733"/>
                    <a:pt x="1239" y="10713"/>
                  </a:cubicBezTo>
                  <a:cubicBezTo>
                    <a:pt x="2377" y="8397"/>
                    <a:pt x="4396" y="8032"/>
                    <a:pt x="5557" y="8032"/>
                  </a:cubicBezTo>
                  <a:cubicBezTo>
                    <a:pt x="6084" y="8032"/>
                    <a:pt x="6434" y="8107"/>
                    <a:pt x="6446" y="8109"/>
                  </a:cubicBezTo>
                  <a:cubicBezTo>
                    <a:pt x="6450" y="8111"/>
                    <a:pt x="6455" y="8111"/>
                    <a:pt x="6459" y="8111"/>
                  </a:cubicBezTo>
                  <a:cubicBezTo>
                    <a:pt x="6472" y="8111"/>
                    <a:pt x="6485" y="8107"/>
                    <a:pt x="6497" y="8101"/>
                  </a:cubicBezTo>
                  <a:cubicBezTo>
                    <a:pt x="6511" y="8091"/>
                    <a:pt x="6521" y="8075"/>
                    <a:pt x="6525" y="8057"/>
                  </a:cubicBezTo>
                  <a:cubicBezTo>
                    <a:pt x="6651" y="7400"/>
                    <a:pt x="6928" y="6979"/>
                    <a:pt x="7351" y="6808"/>
                  </a:cubicBezTo>
                  <a:cubicBezTo>
                    <a:pt x="7509" y="6744"/>
                    <a:pt x="7679" y="6717"/>
                    <a:pt x="7853" y="6717"/>
                  </a:cubicBezTo>
                  <a:cubicBezTo>
                    <a:pt x="8709" y="6717"/>
                    <a:pt x="9651" y="7365"/>
                    <a:pt x="9663" y="7373"/>
                  </a:cubicBezTo>
                  <a:cubicBezTo>
                    <a:pt x="9674" y="7381"/>
                    <a:pt x="9687" y="7384"/>
                    <a:pt x="9700" y="7384"/>
                  </a:cubicBezTo>
                  <a:cubicBezTo>
                    <a:pt x="9709" y="7384"/>
                    <a:pt x="9718" y="7383"/>
                    <a:pt x="9726" y="7379"/>
                  </a:cubicBezTo>
                  <a:cubicBezTo>
                    <a:pt x="9748" y="7371"/>
                    <a:pt x="9763" y="7351"/>
                    <a:pt x="9767" y="7329"/>
                  </a:cubicBezTo>
                  <a:cubicBezTo>
                    <a:pt x="9954" y="6204"/>
                    <a:pt x="10420" y="5460"/>
                    <a:pt x="11152" y="5122"/>
                  </a:cubicBezTo>
                  <a:cubicBezTo>
                    <a:pt x="11482" y="4970"/>
                    <a:pt x="11846" y="4909"/>
                    <a:pt x="12214" y="4909"/>
                  </a:cubicBezTo>
                  <a:cubicBezTo>
                    <a:pt x="13617" y="4909"/>
                    <a:pt x="15094" y="5786"/>
                    <a:pt x="15111" y="5797"/>
                  </a:cubicBezTo>
                  <a:cubicBezTo>
                    <a:pt x="15122" y="5803"/>
                    <a:pt x="15134" y="5807"/>
                    <a:pt x="15146" y="5807"/>
                  </a:cubicBezTo>
                  <a:cubicBezTo>
                    <a:pt x="15157" y="5807"/>
                    <a:pt x="15168" y="5804"/>
                    <a:pt x="15178" y="5799"/>
                  </a:cubicBezTo>
                  <a:cubicBezTo>
                    <a:pt x="15199" y="5789"/>
                    <a:pt x="15211" y="5767"/>
                    <a:pt x="15213" y="5744"/>
                  </a:cubicBezTo>
                  <a:cubicBezTo>
                    <a:pt x="15231" y="5437"/>
                    <a:pt x="15363" y="5183"/>
                    <a:pt x="15610" y="4986"/>
                  </a:cubicBezTo>
                  <a:cubicBezTo>
                    <a:pt x="16131" y="4565"/>
                    <a:pt x="17076" y="4459"/>
                    <a:pt x="17893" y="4459"/>
                  </a:cubicBezTo>
                  <a:cubicBezTo>
                    <a:pt x="18711" y="4459"/>
                    <a:pt x="19401" y="4565"/>
                    <a:pt x="19415" y="4567"/>
                  </a:cubicBezTo>
                  <a:cubicBezTo>
                    <a:pt x="19417" y="4567"/>
                    <a:pt x="19419" y="4567"/>
                    <a:pt x="19421" y="4567"/>
                  </a:cubicBezTo>
                  <a:cubicBezTo>
                    <a:pt x="19447" y="4567"/>
                    <a:pt x="19474" y="4555"/>
                    <a:pt x="19486" y="4528"/>
                  </a:cubicBezTo>
                  <a:cubicBezTo>
                    <a:pt x="19498" y="4502"/>
                    <a:pt x="19492" y="4471"/>
                    <a:pt x="19470" y="4451"/>
                  </a:cubicBezTo>
                  <a:cubicBezTo>
                    <a:pt x="15011" y="575"/>
                    <a:pt x="9266" y="1"/>
                    <a:pt x="62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36;p24">
              <a:extLst>
                <a:ext uri="{FF2B5EF4-FFF2-40B4-BE49-F238E27FC236}">
                  <a16:creationId xmlns:a16="http://schemas.microsoft.com/office/drawing/2014/main" id="{03ABAA3D-29E1-CC28-FD19-8B8D491F8D7D}"/>
                </a:ext>
              </a:extLst>
            </p:cNvPr>
            <p:cNvSpPr/>
            <p:nvPr/>
          </p:nvSpPr>
          <p:spPr>
            <a:xfrm>
              <a:off x="5578300" y="1200125"/>
              <a:ext cx="81375" cy="29050"/>
            </a:xfrm>
            <a:custGeom>
              <a:avLst/>
              <a:gdLst/>
              <a:ahLst/>
              <a:cxnLst/>
              <a:rect l="l" t="t" r="r" b="b"/>
              <a:pathLst>
                <a:path w="3255" h="1162" extrusionOk="0">
                  <a:moveTo>
                    <a:pt x="69" y="0"/>
                  </a:moveTo>
                  <a:cubicBezTo>
                    <a:pt x="38" y="0"/>
                    <a:pt x="12" y="23"/>
                    <a:pt x="7" y="55"/>
                  </a:cubicBezTo>
                  <a:cubicBezTo>
                    <a:pt x="1" y="91"/>
                    <a:pt x="23" y="126"/>
                    <a:pt x="60" y="132"/>
                  </a:cubicBezTo>
                  <a:cubicBezTo>
                    <a:pt x="2508" y="580"/>
                    <a:pt x="3129" y="1137"/>
                    <a:pt x="3135" y="1143"/>
                  </a:cubicBezTo>
                  <a:cubicBezTo>
                    <a:pt x="3147" y="1155"/>
                    <a:pt x="3163" y="1161"/>
                    <a:pt x="3182" y="1161"/>
                  </a:cubicBezTo>
                  <a:cubicBezTo>
                    <a:pt x="3198" y="1161"/>
                    <a:pt x="3216" y="1155"/>
                    <a:pt x="3228" y="1141"/>
                  </a:cubicBezTo>
                  <a:cubicBezTo>
                    <a:pt x="3255" y="1114"/>
                    <a:pt x="3253" y="1072"/>
                    <a:pt x="3226" y="1047"/>
                  </a:cubicBezTo>
                  <a:cubicBezTo>
                    <a:pt x="3202" y="1023"/>
                    <a:pt x="2586" y="458"/>
                    <a:pt x="84" y="2"/>
                  </a:cubicBezTo>
                  <a:cubicBezTo>
                    <a:pt x="79" y="1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37;p24">
              <a:extLst>
                <a:ext uri="{FF2B5EF4-FFF2-40B4-BE49-F238E27FC236}">
                  <a16:creationId xmlns:a16="http://schemas.microsoft.com/office/drawing/2014/main" id="{342CE8F4-EF3B-B824-D3B0-C881B0BE154A}"/>
                </a:ext>
              </a:extLst>
            </p:cNvPr>
            <p:cNvSpPr/>
            <p:nvPr/>
          </p:nvSpPr>
          <p:spPr>
            <a:xfrm>
              <a:off x="5379300" y="1149150"/>
              <a:ext cx="70750" cy="170925"/>
            </a:xfrm>
            <a:custGeom>
              <a:avLst/>
              <a:gdLst/>
              <a:ahLst/>
              <a:cxnLst/>
              <a:rect l="l" t="t" r="r" b="b"/>
              <a:pathLst>
                <a:path w="2830" h="6837" extrusionOk="0">
                  <a:moveTo>
                    <a:pt x="2225" y="1"/>
                  </a:moveTo>
                  <a:cubicBezTo>
                    <a:pt x="2219" y="1"/>
                    <a:pt x="2213" y="2"/>
                    <a:pt x="2207" y="3"/>
                  </a:cubicBezTo>
                  <a:cubicBezTo>
                    <a:pt x="2171" y="11"/>
                    <a:pt x="2150" y="48"/>
                    <a:pt x="2159" y="83"/>
                  </a:cubicBezTo>
                  <a:cubicBezTo>
                    <a:pt x="2165" y="105"/>
                    <a:pt x="2681" y="2330"/>
                    <a:pt x="21" y="6735"/>
                  </a:cubicBezTo>
                  <a:cubicBezTo>
                    <a:pt x="1" y="6767"/>
                    <a:pt x="11" y="6808"/>
                    <a:pt x="44" y="6826"/>
                  </a:cubicBezTo>
                  <a:cubicBezTo>
                    <a:pt x="53" y="6832"/>
                    <a:pt x="65" y="6836"/>
                    <a:pt x="77" y="6836"/>
                  </a:cubicBezTo>
                  <a:lnTo>
                    <a:pt x="77" y="6836"/>
                  </a:lnTo>
                  <a:cubicBezTo>
                    <a:pt x="101" y="6836"/>
                    <a:pt x="121" y="6824"/>
                    <a:pt x="135" y="6804"/>
                  </a:cubicBezTo>
                  <a:cubicBezTo>
                    <a:pt x="2830" y="2342"/>
                    <a:pt x="2311" y="141"/>
                    <a:pt x="2289" y="50"/>
                  </a:cubicBezTo>
                  <a:cubicBezTo>
                    <a:pt x="2280" y="21"/>
                    <a:pt x="2255" y="1"/>
                    <a:pt x="2225" y="1"/>
                  </a:cubicBezTo>
                  <a:close/>
                  <a:moveTo>
                    <a:pt x="77" y="6836"/>
                  </a:moveTo>
                  <a:cubicBezTo>
                    <a:pt x="77" y="6836"/>
                    <a:pt x="76" y="6836"/>
                    <a:pt x="76" y="6836"/>
                  </a:cubicBezTo>
                  <a:lnTo>
                    <a:pt x="78" y="6836"/>
                  </a:lnTo>
                  <a:cubicBezTo>
                    <a:pt x="78" y="6836"/>
                    <a:pt x="78" y="6836"/>
                    <a:pt x="77" y="68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8;p24">
              <a:extLst>
                <a:ext uri="{FF2B5EF4-FFF2-40B4-BE49-F238E27FC236}">
                  <a16:creationId xmlns:a16="http://schemas.microsoft.com/office/drawing/2014/main" id="{6D2F0E29-4ACD-E9B6-14BE-BA018FDF6D6D}"/>
                </a:ext>
              </a:extLst>
            </p:cNvPr>
            <p:cNvSpPr/>
            <p:nvPr/>
          </p:nvSpPr>
          <p:spPr>
            <a:xfrm>
              <a:off x="5489225" y="1263800"/>
              <a:ext cx="54475" cy="19825"/>
            </a:xfrm>
            <a:custGeom>
              <a:avLst/>
              <a:gdLst/>
              <a:ahLst/>
              <a:cxnLst/>
              <a:rect l="l" t="t" r="r" b="b"/>
              <a:pathLst>
                <a:path w="2179" h="793" extrusionOk="0">
                  <a:moveTo>
                    <a:pt x="66" y="1"/>
                  </a:moveTo>
                  <a:cubicBezTo>
                    <a:pt x="35" y="1"/>
                    <a:pt x="5" y="30"/>
                    <a:pt x="3" y="64"/>
                  </a:cubicBezTo>
                  <a:cubicBezTo>
                    <a:pt x="1" y="101"/>
                    <a:pt x="27" y="133"/>
                    <a:pt x="66" y="135"/>
                  </a:cubicBezTo>
                  <a:cubicBezTo>
                    <a:pt x="963" y="188"/>
                    <a:pt x="2061" y="778"/>
                    <a:pt x="2071" y="784"/>
                  </a:cubicBezTo>
                  <a:cubicBezTo>
                    <a:pt x="2081" y="790"/>
                    <a:pt x="2091" y="792"/>
                    <a:pt x="2104" y="792"/>
                  </a:cubicBezTo>
                  <a:cubicBezTo>
                    <a:pt x="2126" y="792"/>
                    <a:pt x="2150" y="780"/>
                    <a:pt x="2163" y="758"/>
                  </a:cubicBezTo>
                  <a:cubicBezTo>
                    <a:pt x="2179" y="725"/>
                    <a:pt x="2167" y="685"/>
                    <a:pt x="2134" y="666"/>
                  </a:cubicBezTo>
                  <a:cubicBezTo>
                    <a:pt x="2089" y="642"/>
                    <a:pt x="999" y="56"/>
                    <a:pt x="72" y="1"/>
                  </a:cubicBezTo>
                  <a:cubicBezTo>
                    <a:pt x="70" y="1"/>
                    <a:pt x="68" y="1"/>
                    <a:pt x="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39;p24">
              <a:extLst>
                <a:ext uri="{FF2B5EF4-FFF2-40B4-BE49-F238E27FC236}">
                  <a16:creationId xmlns:a16="http://schemas.microsoft.com/office/drawing/2014/main" id="{6E0DD4C9-703A-E185-0B9C-309693FD5725}"/>
                </a:ext>
              </a:extLst>
            </p:cNvPr>
            <p:cNvSpPr/>
            <p:nvPr/>
          </p:nvSpPr>
          <p:spPr>
            <a:xfrm>
              <a:off x="5502900" y="1197050"/>
              <a:ext cx="53575" cy="6850"/>
            </a:xfrm>
            <a:custGeom>
              <a:avLst/>
              <a:gdLst/>
              <a:ahLst/>
              <a:cxnLst/>
              <a:rect l="l" t="t" r="r" b="b"/>
              <a:pathLst>
                <a:path w="2143" h="274" extrusionOk="0">
                  <a:moveTo>
                    <a:pt x="70" y="1"/>
                  </a:moveTo>
                  <a:cubicBezTo>
                    <a:pt x="31" y="1"/>
                    <a:pt x="5" y="29"/>
                    <a:pt x="3" y="64"/>
                  </a:cubicBezTo>
                  <a:cubicBezTo>
                    <a:pt x="1" y="101"/>
                    <a:pt x="29" y="133"/>
                    <a:pt x="66" y="135"/>
                  </a:cubicBezTo>
                  <a:lnTo>
                    <a:pt x="2069" y="273"/>
                  </a:lnTo>
                  <a:lnTo>
                    <a:pt x="2073" y="273"/>
                  </a:lnTo>
                  <a:cubicBezTo>
                    <a:pt x="2108" y="273"/>
                    <a:pt x="2138" y="247"/>
                    <a:pt x="2140" y="212"/>
                  </a:cubicBezTo>
                  <a:cubicBezTo>
                    <a:pt x="2142" y="176"/>
                    <a:pt x="2116" y="143"/>
                    <a:pt x="2079" y="141"/>
                  </a:cubicBezTo>
                  <a:lnTo>
                    <a:pt x="74" y="1"/>
                  </a:lnTo>
                  <a:cubicBezTo>
                    <a:pt x="73" y="1"/>
                    <a:pt x="71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40;p24">
              <a:extLst>
                <a:ext uri="{FF2B5EF4-FFF2-40B4-BE49-F238E27FC236}">
                  <a16:creationId xmlns:a16="http://schemas.microsoft.com/office/drawing/2014/main" id="{1D6A8258-FD50-FC32-7E39-07CBE5684FA3}"/>
                </a:ext>
              </a:extLst>
            </p:cNvPr>
            <p:cNvSpPr/>
            <p:nvPr/>
          </p:nvSpPr>
          <p:spPr>
            <a:xfrm>
              <a:off x="5096325" y="1258675"/>
              <a:ext cx="115775" cy="133800"/>
            </a:xfrm>
            <a:custGeom>
              <a:avLst/>
              <a:gdLst/>
              <a:ahLst/>
              <a:cxnLst/>
              <a:rect l="l" t="t" r="r" b="b"/>
              <a:pathLst>
                <a:path w="4631" h="5352" extrusionOk="0">
                  <a:moveTo>
                    <a:pt x="2561" y="1"/>
                  </a:moveTo>
                  <a:lnTo>
                    <a:pt x="0" y="3863"/>
                  </a:lnTo>
                  <a:lnTo>
                    <a:pt x="995" y="5351"/>
                  </a:lnTo>
                  <a:lnTo>
                    <a:pt x="4631" y="3281"/>
                  </a:lnTo>
                  <a:cubicBezTo>
                    <a:pt x="4080" y="2811"/>
                    <a:pt x="2561" y="1"/>
                    <a:pt x="2561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41;p24">
              <a:extLst>
                <a:ext uri="{FF2B5EF4-FFF2-40B4-BE49-F238E27FC236}">
                  <a16:creationId xmlns:a16="http://schemas.microsoft.com/office/drawing/2014/main" id="{7AF10A96-0CB3-271B-D7F2-4E453472FFA1}"/>
                </a:ext>
              </a:extLst>
            </p:cNvPr>
            <p:cNvSpPr/>
            <p:nvPr/>
          </p:nvSpPr>
          <p:spPr>
            <a:xfrm>
              <a:off x="5162925" y="1261875"/>
              <a:ext cx="15725" cy="25200"/>
            </a:xfrm>
            <a:custGeom>
              <a:avLst/>
              <a:gdLst/>
              <a:ahLst/>
              <a:cxnLst/>
              <a:rect l="l" t="t" r="r" b="b"/>
              <a:pathLst>
                <a:path w="629" h="1008" extrusionOk="0">
                  <a:moveTo>
                    <a:pt x="0" y="1"/>
                  </a:moveTo>
                  <a:lnTo>
                    <a:pt x="629" y="1008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rgbClr val="BF62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42;p24">
              <a:extLst>
                <a:ext uri="{FF2B5EF4-FFF2-40B4-BE49-F238E27FC236}">
                  <a16:creationId xmlns:a16="http://schemas.microsoft.com/office/drawing/2014/main" id="{60A163E4-1A06-1A4C-7183-CCFB23371E72}"/>
                </a:ext>
              </a:extLst>
            </p:cNvPr>
            <p:cNvSpPr/>
            <p:nvPr/>
          </p:nvSpPr>
          <p:spPr>
            <a:xfrm>
              <a:off x="5163075" y="1266625"/>
              <a:ext cx="35300" cy="53500"/>
            </a:xfrm>
            <a:custGeom>
              <a:avLst/>
              <a:gdLst/>
              <a:ahLst/>
              <a:cxnLst/>
              <a:rect l="l" t="t" r="r" b="b"/>
              <a:pathLst>
                <a:path w="1412" h="2140" extrusionOk="0">
                  <a:moveTo>
                    <a:pt x="90" y="0"/>
                  </a:moveTo>
                  <a:lnTo>
                    <a:pt x="1" y="57"/>
                  </a:lnTo>
                  <a:cubicBezTo>
                    <a:pt x="1" y="57"/>
                    <a:pt x="1095" y="1788"/>
                    <a:pt x="1306" y="2115"/>
                  </a:cubicBezTo>
                  <a:cubicBezTo>
                    <a:pt x="1316" y="2131"/>
                    <a:pt x="1333" y="2140"/>
                    <a:pt x="1351" y="2140"/>
                  </a:cubicBezTo>
                  <a:cubicBezTo>
                    <a:pt x="1361" y="2140"/>
                    <a:pt x="1371" y="2137"/>
                    <a:pt x="1379" y="2131"/>
                  </a:cubicBezTo>
                  <a:cubicBezTo>
                    <a:pt x="1404" y="2115"/>
                    <a:pt x="1412" y="2083"/>
                    <a:pt x="1396" y="2058"/>
                  </a:cubicBezTo>
                  <a:cubicBezTo>
                    <a:pt x="1184" y="1729"/>
                    <a:pt x="90" y="0"/>
                    <a:pt x="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43;p24">
              <a:extLst>
                <a:ext uri="{FF2B5EF4-FFF2-40B4-BE49-F238E27FC236}">
                  <a16:creationId xmlns:a16="http://schemas.microsoft.com/office/drawing/2014/main" id="{B72AB8C2-FAF2-F0F8-6528-A884AD4CCC49}"/>
                </a:ext>
              </a:extLst>
            </p:cNvPr>
            <p:cNvSpPr/>
            <p:nvPr/>
          </p:nvSpPr>
          <p:spPr>
            <a:xfrm>
              <a:off x="4763750" y="1824200"/>
              <a:ext cx="170050" cy="126200"/>
            </a:xfrm>
            <a:custGeom>
              <a:avLst/>
              <a:gdLst/>
              <a:ahLst/>
              <a:cxnLst/>
              <a:rect l="l" t="t" r="r" b="b"/>
              <a:pathLst>
                <a:path w="6802" h="5048" extrusionOk="0">
                  <a:moveTo>
                    <a:pt x="1799" y="1"/>
                  </a:moveTo>
                  <a:cubicBezTo>
                    <a:pt x="1799" y="1"/>
                    <a:pt x="1441" y="70"/>
                    <a:pt x="1339" y="157"/>
                  </a:cubicBezTo>
                  <a:cubicBezTo>
                    <a:pt x="1339" y="157"/>
                    <a:pt x="593" y="249"/>
                    <a:pt x="650" y="375"/>
                  </a:cubicBezTo>
                  <a:cubicBezTo>
                    <a:pt x="650" y="375"/>
                    <a:pt x="751" y="839"/>
                    <a:pt x="1095" y="875"/>
                  </a:cubicBezTo>
                  <a:cubicBezTo>
                    <a:pt x="1095" y="875"/>
                    <a:pt x="1315" y="902"/>
                    <a:pt x="1540" y="902"/>
                  </a:cubicBezTo>
                  <a:cubicBezTo>
                    <a:pt x="1706" y="902"/>
                    <a:pt x="1875" y="888"/>
                    <a:pt x="1959" y="837"/>
                  </a:cubicBezTo>
                  <a:lnTo>
                    <a:pt x="2557" y="955"/>
                  </a:lnTo>
                  <a:cubicBezTo>
                    <a:pt x="2557" y="955"/>
                    <a:pt x="220" y="1742"/>
                    <a:pt x="94" y="2096"/>
                  </a:cubicBezTo>
                  <a:cubicBezTo>
                    <a:pt x="94" y="2096"/>
                    <a:pt x="1" y="2824"/>
                    <a:pt x="180" y="3060"/>
                  </a:cubicBezTo>
                  <a:cubicBezTo>
                    <a:pt x="180" y="3060"/>
                    <a:pt x="393" y="3159"/>
                    <a:pt x="540" y="3208"/>
                  </a:cubicBezTo>
                  <a:lnTo>
                    <a:pt x="418" y="3389"/>
                  </a:lnTo>
                  <a:cubicBezTo>
                    <a:pt x="418" y="3389"/>
                    <a:pt x="471" y="3749"/>
                    <a:pt x="723" y="3887"/>
                  </a:cubicBezTo>
                  <a:cubicBezTo>
                    <a:pt x="723" y="3887"/>
                    <a:pt x="1103" y="3914"/>
                    <a:pt x="1392" y="3918"/>
                  </a:cubicBezTo>
                  <a:lnTo>
                    <a:pt x="1563" y="3952"/>
                  </a:lnTo>
                  <a:cubicBezTo>
                    <a:pt x="1563" y="3952"/>
                    <a:pt x="1506" y="4408"/>
                    <a:pt x="2008" y="4538"/>
                  </a:cubicBezTo>
                  <a:cubicBezTo>
                    <a:pt x="2008" y="4538"/>
                    <a:pt x="2071" y="4526"/>
                    <a:pt x="2175" y="4503"/>
                  </a:cubicBezTo>
                  <a:lnTo>
                    <a:pt x="2195" y="4593"/>
                  </a:lnTo>
                  <a:lnTo>
                    <a:pt x="2171" y="4686"/>
                  </a:lnTo>
                  <a:cubicBezTo>
                    <a:pt x="2171" y="4686"/>
                    <a:pt x="2373" y="5048"/>
                    <a:pt x="2545" y="5048"/>
                  </a:cubicBezTo>
                  <a:cubicBezTo>
                    <a:pt x="2550" y="5048"/>
                    <a:pt x="2556" y="5047"/>
                    <a:pt x="2561" y="5046"/>
                  </a:cubicBezTo>
                  <a:lnTo>
                    <a:pt x="3005" y="4837"/>
                  </a:lnTo>
                  <a:cubicBezTo>
                    <a:pt x="3005" y="4837"/>
                    <a:pt x="3068" y="4846"/>
                    <a:pt x="3155" y="4846"/>
                  </a:cubicBezTo>
                  <a:cubicBezTo>
                    <a:pt x="3258" y="4846"/>
                    <a:pt x="3394" y="4834"/>
                    <a:pt x="3501" y="4782"/>
                  </a:cubicBezTo>
                  <a:cubicBezTo>
                    <a:pt x="3696" y="4686"/>
                    <a:pt x="4390" y="4438"/>
                    <a:pt x="4599" y="4420"/>
                  </a:cubicBezTo>
                  <a:lnTo>
                    <a:pt x="4811" y="4400"/>
                  </a:lnTo>
                  <a:cubicBezTo>
                    <a:pt x="4811" y="4400"/>
                    <a:pt x="5634" y="4237"/>
                    <a:pt x="6041" y="3659"/>
                  </a:cubicBezTo>
                  <a:lnTo>
                    <a:pt x="6399" y="3619"/>
                  </a:lnTo>
                  <a:cubicBezTo>
                    <a:pt x="6399" y="3619"/>
                    <a:pt x="6802" y="3491"/>
                    <a:pt x="6661" y="2628"/>
                  </a:cubicBezTo>
                  <a:cubicBezTo>
                    <a:pt x="6524" y="1775"/>
                    <a:pt x="5780" y="981"/>
                    <a:pt x="5715" y="981"/>
                  </a:cubicBezTo>
                  <a:cubicBezTo>
                    <a:pt x="5714" y="981"/>
                    <a:pt x="5714" y="981"/>
                    <a:pt x="5713" y="981"/>
                  </a:cubicBezTo>
                  <a:cubicBezTo>
                    <a:pt x="5657" y="991"/>
                    <a:pt x="5305" y="1016"/>
                    <a:pt x="5305" y="1016"/>
                  </a:cubicBezTo>
                  <a:lnTo>
                    <a:pt x="4884" y="877"/>
                  </a:lnTo>
                  <a:lnTo>
                    <a:pt x="4886" y="877"/>
                  </a:lnTo>
                  <a:cubicBezTo>
                    <a:pt x="4729" y="810"/>
                    <a:pt x="3568" y="131"/>
                    <a:pt x="3517" y="96"/>
                  </a:cubicBezTo>
                  <a:cubicBezTo>
                    <a:pt x="3466" y="62"/>
                    <a:pt x="1933" y="27"/>
                    <a:pt x="1799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44;p24">
              <a:extLst>
                <a:ext uri="{FF2B5EF4-FFF2-40B4-BE49-F238E27FC236}">
                  <a16:creationId xmlns:a16="http://schemas.microsoft.com/office/drawing/2014/main" id="{279822CD-38EF-9270-013C-4E0E1D366A40}"/>
                </a:ext>
              </a:extLst>
            </p:cNvPr>
            <p:cNvSpPr/>
            <p:nvPr/>
          </p:nvSpPr>
          <p:spPr>
            <a:xfrm>
              <a:off x="4899300" y="1728825"/>
              <a:ext cx="254300" cy="184275"/>
            </a:xfrm>
            <a:custGeom>
              <a:avLst/>
              <a:gdLst/>
              <a:ahLst/>
              <a:cxnLst/>
              <a:rect l="l" t="t" r="r" b="b"/>
              <a:pathLst>
                <a:path w="10172" h="7371" extrusionOk="0">
                  <a:moveTo>
                    <a:pt x="7151" y="1"/>
                  </a:moveTo>
                  <a:cubicBezTo>
                    <a:pt x="7151" y="1"/>
                    <a:pt x="6775" y="1451"/>
                    <a:pt x="5274" y="2386"/>
                  </a:cubicBezTo>
                  <a:lnTo>
                    <a:pt x="2404" y="3616"/>
                  </a:lnTo>
                  <a:cubicBezTo>
                    <a:pt x="2404" y="3616"/>
                    <a:pt x="2365" y="3644"/>
                    <a:pt x="2312" y="3644"/>
                  </a:cubicBezTo>
                  <a:cubicBezTo>
                    <a:pt x="2267" y="3644"/>
                    <a:pt x="2213" y="3625"/>
                    <a:pt x="2162" y="3553"/>
                  </a:cubicBezTo>
                  <a:cubicBezTo>
                    <a:pt x="2162" y="3553"/>
                    <a:pt x="977" y="3568"/>
                    <a:pt x="1" y="4318"/>
                  </a:cubicBezTo>
                  <a:lnTo>
                    <a:pt x="239" y="4822"/>
                  </a:lnTo>
                  <a:cubicBezTo>
                    <a:pt x="239" y="4822"/>
                    <a:pt x="346" y="4835"/>
                    <a:pt x="481" y="5030"/>
                  </a:cubicBezTo>
                  <a:cubicBezTo>
                    <a:pt x="481" y="5030"/>
                    <a:pt x="1386" y="6704"/>
                    <a:pt x="997" y="7371"/>
                  </a:cubicBezTo>
                  <a:lnTo>
                    <a:pt x="2974" y="6775"/>
                  </a:lnTo>
                  <a:cubicBezTo>
                    <a:pt x="2974" y="6775"/>
                    <a:pt x="3141" y="6470"/>
                    <a:pt x="3147" y="6429"/>
                  </a:cubicBezTo>
                  <a:lnTo>
                    <a:pt x="9254" y="4123"/>
                  </a:lnTo>
                  <a:cubicBezTo>
                    <a:pt x="9254" y="4123"/>
                    <a:pt x="10171" y="2193"/>
                    <a:pt x="9921" y="1538"/>
                  </a:cubicBezTo>
                  <a:cubicBezTo>
                    <a:pt x="9673" y="883"/>
                    <a:pt x="7151" y="1"/>
                    <a:pt x="71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45;p24">
              <a:extLst>
                <a:ext uri="{FF2B5EF4-FFF2-40B4-BE49-F238E27FC236}">
                  <a16:creationId xmlns:a16="http://schemas.microsoft.com/office/drawing/2014/main" id="{20CD9F6F-EB68-065D-4921-172EBA1DBA54}"/>
                </a:ext>
              </a:extLst>
            </p:cNvPr>
            <p:cNvSpPr/>
            <p:nvPr/>
          </p:nvSpPr>
          <p:spPr>
            <a:xfrm>
              <a:off x="4777425" y="1822850"/>
              <a:ext cx="122400" cy="42875"/>
            </a:xfrm>
            <a:custGeom>
              <a:avLst/>
              <a:gdLst/>
              <a:ahLst/>
              <a:cxnLst/>
              <a:rect l="l" t="t" r="r" b="b"/>
              <a:pathLst>
                <a:path w="4896" h="1715" extrusionOk="0">
                  <a:moveTo>
                    <a:pt x="631" y="283"/>
                  </a:moveTo>
                  <a:lnTo>
                    <a:pt x="631" y="283"/>
                  </a:lnTo>
                  <a:cubicBezTo>
                    <a:pt x="412" y="342"/>
                    <a:pt x="282" y="356"/>
                    <a:pt x="204" y="358"/>
                  </a:cubicBezTo>
                  <a:cubicBezTo>
                    <a:pt x="306" y="331"/>
                    <a:pt x="467" y="305"/>
                    <a:pt x="631" y="283"/>
                  </a:cubicBezTo>
                  <a:close/>
                  <a:moveTo>
                    <a:pt x="1252" y="0"/>
                  </a:moveTo>
                  <a:cubicBezTo>
                    <a:pt x="1248" y="0"/>
                    <a:pt x="1244" y="1"/>
                    <a:pt x="1241" y="2"/>
                  </a:cubicBezTo>
                  <a:cubicBezTo>
                    <a:pt x="1205" y="8"/>
                    <a:pt x="894" y="71"/>
                    <a:pt x="770" y="159"/>
                  </a:cubicBezTo>
                  <a:cubicBezTo>
                    <a:pt x="298" y="207"/>
                    <a:pt x="40" y="270"/>
                    <a:pt x="7" y="346"/>
                  </a:cubicBezTo>
                  <a:cubicBezTo>
                    <a:pt x="3" y="356"/>
                    <a:pt x="1" y="366"/>
                    <a:pt x="3" y="376"/>
                  </a:cubicBezTo>
                  <a:cubicBezTo>
                    <a:pt x="5" y="386"/>
                    <a:pt x="11" y="411"/>
                    <a:pt x="44" y="433"/>
                  </a:cubicBezTo>
                  <a:cubicBezTo>
                    <a:pt x="76" y="454"/>
                    <a:pt x="127" y="464"/>
                    <a:pt x="196" y="464"/>
                  </a:cubicBezTo>
                  <a:cubicBezTo>
                    <a:pt x="313" y="464"/>
                    <a:pt x="480" y="435"/>
                    <a:pt x="698" y="376"/>
                  </a:cubicBezTo>
                  <a:cubicBezTo>
                    <a:pt x="727" y="368"/>
                    <a:pt x="743" y="340"/>
                    <a:pt x="735" y="311"/>
                  </a:cubicBezTo>
                  <a:cubicBezTo>
                    <a:pt x="731" y="293"/>
                    <a:pt x="719" y="281"/>
                    <a:pt x="702" y="274"/>
                  </a:cubicBezTo>
                  <a:cubicBezTo>
                    <a:pt x="733" y="270"/>
                    <a:pt x="766" y="268"/>
                    <a:pt x="796" y="264"/>
                  </a:cubicBezTo>
                  <a:cubicBezTo>
                    <a:pt x="806" y="264"/>
                    <a:pt x="816" y="258"/>
                    <a:pt x="825" y="252"/>
                  </a:cubicBezTo>
                  <a:cubicBezTo>
                    <a:pt x="898" y="191"/>
                    <a:pt x="1150" y="130"/>
                    <a:pt x="1252" y="108"/>
                  </a:cubicBezTo>
                  <a:cubicBezTo>
                    <a:pt x="1331" y="120"/>
                    <a:pt x="1601" y="132"/>
                    <a:pt x="2024" y="148"/>
                  </a:cubicBezTo>
                  <a:cubicBezTo>
                    <a:pt x="2390" y="163"/>
                    <a:pt x="2895" y="183"/>
                    <a:pt x="2940" y="195"/>
                  </a:cubicBezTo>
                  <a:cubicBezTo>
                    <a:pt x="2994" y="232"/>
                    <a:pt x="4160" y="913"/>
                    <a:pt x="4316" y="980"/>
                  </a:cubicBezTo>
                  <a:cubicBezTo>
                    <a:pt x="4467" y="1045"/>
                    <a:pt x="4719" y="1320"/>
                    <a:pt x="4739" y="1442"/>
                  </a:cubicBezTo>
                  <a:cubicBezTo>
                    <a:pt x="4764" y="1592"/>
                    <a:pt x="4784" y="1670"/>
                    <a:pt x="4784" y="1674"/>
                  </a:cubicBezTo>
                  <a:cubicBezTo>
                    <a:pt x="4790" y="1698"/>
                    <a:pt x="4813" y="1714"/>
                    <a:pt x="4837" y="1714"/>
                  </a:cubicBezTo>
                  <a:cubicBezTo>
                    <a:pt x="4841" y="1714"/>
                    <a:pt x="4845" y="1714"/>
                    <a:pt x="4849" y="1712"/>
                  </a:cubicBezTo>
                  <a:cubicBezTo>
                    <a:pt x="4880" y="1704"/>
                    <a:pt x="4896" y="1676"/>
                    <a:pt x="4890" y="1647"/>
                  </a:cubicBezTo>
                  <a:cubicBezTo>
                    <a:pt x="4890" y="1647"/>
                    <a:pt x="4870" y="1568"/>
                    <a:pt x="4845" y="1421"/>
                  </a:cubicBezTo>
                  <a:cubicBezTo>
                    <a:pt x="4817" y="1253"/>
                    <a:pt x="4530" y="956"/>
                    <a:pt x="4359" y="880"/>
                  </a:cubicBezTo>
                  <a:cubicBezTo>
                    <a:pt x="4213" y="817"/>
                    <a:pt x="3051" y="140"/>
                    <a:pt x="2999" y="106"/>
                  </a:cubicBezTo>
                  <a:cubicBezTo>
                    <a:pt x="2968" y="83"/>
                    <a:pt x="2850" y="73"/>
                    <a:pt x="2028" y="41"/>
                  </a:cubicBezTo>
                  <a:cubicBezTo>
                    <a:pt x="1679" y="26"/>
                    <a:pt x="1319" y="12"/>
                    <a:pt x="1262" y="2"/>
                  </a:cubicBezTo>
                  <a:cubicBezTo>
                    <a:pt x="1259" y="1"/>
                    <a:pt x="1255" y="0"/>
                    <a:pt x="12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46;p24">
              <a:extLst>
                <a:ext uri="{FF2B5EF4-FFF2-40B4-BE49-F238E27FC236}">
                  <a16:creationId xmlns:a16="http://schemas.microsoft.com/office/drawing/2014/main" id="{2A5A3810-2D93-7544-D24D-6320E61560D2}"/>
                </a:ext>
              </a:extLst>
            </p:cNvPr>
            <p:cNvSpPr/>
            <p:nvPr/>
          </p:nvSpPr>
          <p:spPr>
            <a:xfrm>
              <a:off x="4778500" y="1832200"/>
              <a:ext cx="38675" cy="15625"/>
            </a:xfrm>
            <a:custGeom>
              <a:avLst/>
              <a:gdLst/>
              <a:ahLst/>
              <a:cxnLst/>
              <a:rect l="l" t="t" r="r" b="b"/>
              <a:pathLst>
                <a:path w="1547" h="625" extrusionOk="0">
                  <a:moveTo>
                    <a:pt x="58" y="1"/>
                  </a:moveTo>
                  <a:cubicBezTo>
                    <a:pt x="55" y="1"/>
                    <a:pt x="51" y="1"/>
                    <a:pt x="47" y="2"/>
                  </a:cubicBezTo>
                  <a:cubicBezTo>
                    <a:pt x="19" y="8"/>
                    <a:pt x="1" y="37"/>
                    <a:pt x="7" y="67"/>
                  </a:cubicBezTo>
                  <a:cubicBezTo>
                    <a:pt x="11" y="88"/>
                    <a:pt x="121" y="567"/>
                    <a:pt x="499" y="608"/>
                  </a:cubicBezTo>
                  <a:cubicBezTo>
                    <a:pt x="533" y="612"/>
                    <a:pt x="674" y="624"/>
                    <a:pt x="843" y="624"/>
                  </a:cubicBezTo>
                  <a:cubicBezTo>
                    <a:pt x="1103" y="624"/>
                    <a:pt x="1430" y="592"/>
                    <a:pt x="1530" y="443"/>
                  </a:cubicBezTo>
                  <a:cubicBezTo>
                    <a:pt x="1546" y="417"/>
                    <a:pt x="1538" y="384"/>
                    <a:pt x="1514" y="368"/>
                  </a:cubicBezTo>
                  <a:cubicBezTo>
                    <a:pt x="1506" y="362"/>
                    <a:pt x="1496" y="360"/>
                    <a:pt x="1487" y="360"/>
                  </a:cubicBezTo>
                  <a:cubicBezTo>
                    <a:pt x="1469" y="360"/>
                    <a:pt x="1451" y="369"/>
                    <a:pt x="1440" y="384"/>
                  </a:cubicBezTo>
                  <a:cubicBezTo>
                    <a:pt x="1372" y="485"/>
                    <a:pt x="1096" y="518"/>
                    <a:pt x="830" y="518"/>
                  </a:cubicBezTo>
                  <a:cubicBezTo>
                    <a:pt x="715" y="518"/>
                    <a:pt x="602" y="512"/>
                    <a:pt x="509" y="502"/>
                  </a:cubicBezTo>
                  <a:cubicBezTo>
                    <a:pt x="210" y="468"/>
                    <a:pt x="112" y="47"/>
                    <a:pt x="110" y="43"/>
                  </a:cubicBezTo>
                  <a:cubicBezTo>
                    <a:pt x="105" y="18"/>
                    <a:pt x="83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47;p24">
              <a:extLst>
                <a:ext uri="{FF2B5EF4-FFF2-40B4-BE49-F238E27FC236}">
                  <a16:creationId xmlns:a16="http://schemas.microsoft.com/office/drawing/2014/main" id="{B08CF3C7-ADB7-1BB2-E019-E82243EAE95A}"/>
                </a:ext>
              </a:extLst>
            </p:cNvPr>
            <p:cNvSpPr/>
            <p:nvPr/>
          </p:nvSpPr>
          <p:spPr>
            <a:xfrm>
              <a:off x="4807075" y="1844100"/>
              <a:ext cx="25150" cy="6625"/>
            </a:xfrm>
            <a:custGeom>
              <a:avLst/>
              <a:gdLst/>
              <a:ahLst/>
              <a:cxnLst/>
              <a:rect l="l" t="t" r="r" b="b"/>
              <a:pathLst>
                <a:path w="1006" h="265" extrusionOk="0">
                  <a:moveTo>
                    <a:pt x="215" y="1"/>
                  </a:moveTo>
                  <a:cubicBezTo>
                    <a:pt x="117" y="1"/>
                    <a:pt x="57" y="9"/>
                    <a:pt x="51" y="10"/>
                  </a:cubicBezTo>
                  <a:cubicBezTo>
                    <a:pt x="21" y="16"/>
                    <a:pt x="1" y="43"/>
                    <a:pt x="7" y="71"/>
                  </a:cubicBezTo>
                  <a:cubicBezTo>
                    <a:pt x="10" y="98"/>
                    <a:pt x="33" y="117"/>
                    <a:pt x="57" y="117"/>
                  </a:cubicBezTo>
                  <a:cubicBezTo>
                    <a:pt x="61" y="117"/>
                    <a:pt x="64" y="117"/>
                    <a:pt x="68" y="116"/>
                  </a:cubicBezTo>
                  <a:cubicBezTo>
                    <a:pt x="69" y="116"/>
                    <a:pt x="122" y="108"/>
                    <a:pt x="211" y="108"/>
                  </a:cubicBezTo>
                  <a:cubicBezTo>
                    <a:pt x="367" y="108"/>
                    <a:pt x="634" y="132"/>
                    <a:pt x="924" y="260"/>
                  </a:cubicBezTo>
                  <a:cubicBezTo>
                    <a:pt x="930" y="264"/>
                    <a:pt x="937" y="264"/>
                    <a:pt x="945" y="264"/>
                  </a:cubicBezTo>
                  <a:lnTo>
                    <a:pt x="945" y="264"/>
                  </a:lnTo>
                  <a:cubicBezTo>
                    <a:pt x="967" y="264"/>
                    <a:pt x="985" y="252"/>
                    <a:pt x="993" y="234"/>
                  </a:cubicBezTo>
                  <a:cubicBezTo>
                    <a:pt x="1005" y="205"/>
                    <a:pt x="993" y="175"/>
                    <a:pt x="967" y="163"/>
                  </a:cubicBezTo>
                  <a:cubicBezTo>
                    <a:pt x="661" y="26"/>
                    <a:pt x="382" y="1"/>
                    <a:pt x="215" y="1"/>
                  </a:cubicBezTo>
                  <a:close/>
                  <a:moveTo>
                    <a:pt x="945" y="264"/>
                  </a:moveTo>
                  <a:cubicBezTo>
                    <a:pt x="944" y="264"/>
                    <a:pt x="944" y="264"/>
                    <a:pt x="944" y="264"/>
                  </a:cubicBezTo>
                  <a:lnTo>
                    <a:pt x="946" y="264"/>
                  </a:lnTo>
                  <a:cubicBezTo>
                    <a:pt x="946" y="264"/>
                    <a:pt x="945" y="264"/>
                    <a:pt x="945" y="2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48;p24">
              <a:extLst>
                <a:ext uri="{FF2B5EF4-FFF2-40B4-BE49-F238E27FC236}">
                  <a16:creationId xmlns:a16="http://schemas.microsoft.com/office/drawing/2014/main" id="{FF8EB5C8-4D38-9E6C-07DC-EEA44A020990}"/>
                </a:ext>
              </a:extLst>
            </p:cNvPr>
            <p:cNvSpPr/>
            <p:nvPr/>
          </p:nvSpPr>
          <p:spPr>
            <a:xfrm>
              <a:off x="4762375" y="1846700"/>
              <a:ext cx="66850" cy="63550"/>
            </a:xfrm>
            <a:custGeom>
              <a:avLst/>
              <a:gdLst/>
              <a:ahLst/>
              <a:cxnLst/>
              <a:rect l="l" t="t" r="r" b="b"/>
              <a:pathLst>
                <a:path w="2674" h="2542" extrusionOk="0">
                  <a:moveTo>
                    <a:pt x="2612" y="1"/>
                  </a:moveTo>
                  <a:cubicBezTo>
                    <a:pt x="2607" y="1"/>
                    <a:pt x="2601" y="2"/>
                    <a:pt x="2596" y="4"/>
                  </a:cubicBezTo>
                  <a:cubicBezTo>
                    <a:pt x="2354" y="85"/>
                    <a:pt x="231" y="809"/>
                    <a:pt x="96" y="1187"/>
                  </a:cubicBezTo>
                  <a:cubicBezTo>
                    <a:pt x="92" y="1218"/>
                    <a:pt x="1" y="1942"/>
                    <a:pt x="192" y="2192"/>
                  </a:cubicBezTo>
                  <a:cubicBezTo>
                    <a:pt x="196" y="2198"/>
                    <a:pt x="204" y="2204"/>
                    <a:pt x="212" y="2208"/>
                  </a:cubicBezTo>
                  <a:cubicBezTo>
                    <a:pt x="221" y="2212"/>
                    <a:pt x="430" y="2308"/>
                    <a:pt x="578" y="2359"/>
                  </a:cubicBezTo>
                  <a:cubicBezTo>
                    <a:pt x="735" y="2410"/>
                    <a:pt x="920" y="2477"/>
                    <a:pt x="942" y="2495"/>
                  </a:cubicBezTo>
                  <a:cubicBezTo>
                    <a:pt x="969" y="2534"/>
                    <a:pt x="1030" y="2542"/>
                    <a:pt x="1069" y="2542"/>
                  </a:cubicBezTo>
                  <a:lnTo>
                    <a:pt x="1077" y="2542"/>
                  </a:lnTo>
                  <a:cubicBezTo>
                    <a:pt x="1193" y="2538"/>
                    <a:pt x="1353" y="2475"/>
                    <a:pt x="1451" y="2304"/>
                  </a:cubicBezTo>
                  <a:cubicBezTo>
                    <a:pt x="1455" y="2298"/>
                    <a:pt x="1457" y="2292"/>
                    <a:pt x="1457" y="2284"/>
                  </a:cubicBezTo>
                  <a:cubicBezTo>
                    <a:pt x="1459" y="2265"/>
                    <a:pt x="1502" y="1832"/>
                    <a:pt x="1211" y="1584"/>
                  </a:cubicBezTo>
                  <a:cubicBezTo>
                    <a:pt x="1207" y="1580"/>
                    <a:pt x="1203" y="1578"/>
                    <a:pt x="1197" y="1576"/>
                  </a:cubicBezTo>
                  <a:cubicBezTo>
                    <a:pt x="1180" y="1566"/>
                    <a:pt x="1027" y="1502"/>
                    <a:pt x="919" y="1502"/>
                  </a:cubicBezTo>
                  <a:cubicBezTo>
                    <a:pt x="912" y="1502"/>
                    <a:pt x="905" y="1502"/>
                    <a:pt x="898" y="1503"/>
                  </a:cubicBezTo>
                  <a:cubicBezTo>
                    <a:pt x="867" y="1507"/>
                    <a:pt x="847" y="1535"/>
                    <a:pt x="851" y="1564"/>
                  </a:cubicBezTo>
                  <a:cubicBezTo>
                    <a:pt x="855" y="1589"/>
                    <a:pt x="875" y="1611"/>
                    <a:pt x="901" y="1611"/>
                  </a:cubicBezTo>
                  <a:cubicBezTo>
                    <a:pt x="904" y="1611"/>
                    <a:pt x="907" y="1611"/>
                    <a:pt x="910" y="1610"/>
                  </a:cubicBezTo>
                  <a:cubicBezTo>
                    <a:pt x="915" y="1610"/>
                    <a:pt x="920" y="1609"/>
                    <a:pt x="926" y="1609"/>
                  </a:cubicBezTo>
                  <a:cubicBezTo>
                    <a:pt x="987" y="1609"/>
                    <a:pt x="1087" y="1645"/>
                    <a:pt x="1146" y="1669"/>
                  </a:cubicBezTo>
                  <a:cubicBezTo>
                    <a:pt x="1366" y="1863"/>
                    <a:pt x="1355" y="2196"/>
                    <a:pt x="1351" y="2261"/>
                  </a:cubicBezTo>
                  <a:cubicBezTo>
                    <a:pt x="1255" y="2419"/>
                    <a:pt x="1107" y="2439"/>
                    <a:pt x="1053" y="2439"/>
                  </a:cubicBezTo>
                  <a:cubicBezTo>
                    <a:pt x="1043" y="2439"/>
                    <a:pt x="1037" y="2439"/>
                    <a:pt x="1034" y="2438"/>
                  </a:cubicBezTo>
                  <a:cubicBezTo>
                    <a:pt x="1024" y="2422"/>
                    <a:pt x="997" y="2381"/>
                    <a:pt x="611" y="2257"/>
                  </a:cubicBezTo>
                  <a:cubicBezTo>
                    <a:pt x="489" y="2216"/>
                    <a:pt x="318" y="2137"/>
                    <a:pt x="269" y="2117"/>
                  </a:cubicBezTo>
                  <a:cubicBezTo>
                    <a:pt x="143" y="1928"/>
                    <a:pt x="178" y="1395"/>
                    <a:pt x="200" y="1214"/>
                  </a:cubicBezTo>
                  <a:cubicBezTo>
                    <a:pt x="286" y="974"/>
                    <a:pt x="1736" y="406"/>
                    <a:pt x="2630" y="105"/>
                  </a:cubicBezTo>
                  <a:cubicBezTo>
                    <a:pt x="2657" y="97"/>
                    <a:pt x="2673" y="67"/>
                    <a:pt x="2663" y="38"/>
                  </a:cubicBezTo>
                  <a:cubicBezTo>
                    <a:pt x="2655" y="16"/>
                    <a:pt x="2634" y="1"/>
                    <a:pt x="26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49;p24">
              <a:extLst>
                <a:ext uri="{FF2B5EF4-FFF2-40B4-BE49-F238E27FC236}">
                  <a16:creationId xmlns:a16="http://schemas.microsoft.com/office/drawing/2014/main" id="{174772CF-CF1E-5BD9-4000-29ED929587FB}"/>
                </a:ext>
              </a:extLst>
            </p:cNvPr>
            <p:cNvSpPr/>
            <p:nvPr/>
          </p:nvSpPr>
          <p:spPr>
            <a:xfrm>
              <a:off x="4782000" y="1879325"/>
              <a:ext cx="3500" cy="9025"/>
            </a:xfrm>
            <a:custGeom>
              <a:avLst/>
              <a:gdLst/>
              <a:ahLst/>
              <a:cxnLst/>
              <a:rect l="l" t="t" r="r" b="b"/>
              <a:pathLst>
                <a:path w="140" h="361" extrusionOk="0">
                  <a:moveTo>
                    <a:pt x="60" y="0"/>
                  </a:moveTo>
                  <a:cubicBezTo>
                    <a:pt x="55" y="0"/>
                    <a:pt x="50" y="1"/>
                    <a:pt x="46" y="2"/>
                  </a:cubicBezTo>
                  <a:cubicBezTo>
                    <a:pt x="17" y="11"/>
                    <a:pt x="1" y="41"/>
                    <a:pt x="9" y="69"/>
                  </a:cubicBezTo>
                  <a:cubicBezTo>
                    <a:pt x="27" y="135"/>
                    <a:pt x="23" y="261"/>
                    <a:pt x="21" y="303"/>
                  </a:cubicBezTo>
                  <a:cubicBezTo>
                    <a:pt x="19" y="334"/>
                    <a:pt x="42" y="358"/>
                    <a:pt x="72" y="360"/>
                  </a:cubicBezTo>
                  <a:lnTo>
                    <a:pt x="74" y="360"/>
                  </a:lnTo>
                  <a:cubicBezTo>
                    <a:pt x="103" y="360"/>
                    <a:pt x="127" y="338"/>
                    <a:pt x="129" y="309"/>
                  </a:cubicBezTo>
                  <a:cubicBezTo>
                    <a:pt x="129" y="303"/>
                    <a:pt x="139" y="137"/>
                    <a:pt x="113" y="41"/>
                  </a:cubicBezTo>
                  <a:cubicBezTo>
                    <a:pt x="106" y="17"/>
                    <a:pt x="83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50;p24">
              <a:extLst>
                <a:ext uri="{FF2B5EF4-FFF2-40B4-BE49-F238E27FC236}">
                  <a16:creationId xmlns:a16="http://schemas.microsoft.com/office/drawing/2014/main" id="{75639DA7-A680-7E26-F280-D50CAA8FCD74}"/>
                </a:ext>
              </a:extLst>
            </p:cNvPr>
            <p:cNvSpPr/>
            <p:nvPr/>
          </p:nvSpPr>
          <p:spPr>
            <a:xfrm>
              <a:off x="4782525" y="1893100"/>
              <a:ext cx="7250" cy="14775"/>
            </a:xfrm>
            <a:custGeom>
              <a:avLst/>
              <a:gdLst/>
              <a:ahLst/>
              <a:cxnLst/>
              <a:rect l="l" t="t" r="r" b="b"/>
              <a:pathLst>
                <a:path w="290" h="591" extrusionOk="0">
                  <a:moveTo>
                    <a:pt x="53" y="0"/>
                  </a:moveTo>
                  <a:cubicBezTo>
                    <a:pt x="52" y="0"/>
                    <a:pt x="52" y="0"/>
                    <a:pt x="51" y="0"/>
                  </a:cubicBezTo>
                  <a:cubicBezTo>
                    <a:pt x="23" y="3"/>
                    <a:pt x="0" y="29"/>
                    <a:pt x="2" y="57"/>
                  </a:cubicBezTo>
                  <a:cubicBezTo>
                    <a:pt x="4" y="84"/>
                    <a:pt x="23" y="104"/>
                    <a:pt x="47" y="108"/>
                  </a:cubicBezTo>
                  <a:cubicBezTo>
                    <a:pt x="63" y="116"/>
                    <a:pt x="100" y="155"/>
                    <a:pt x="124" y="181"/>
                  </a:cubicBezTo>
                  <a:cubicBezTo>
                    <a:pt x="167" y="259"/>
                    <a:pt x="179" y="466"/>
                    <a:pt x="181" y="539"/>
                  </a:cubicBezTo>
                  <a:cubicBezTo>
                    <a:pt x="181" y="568"/>
                    <a:pt x="206" y="590"/>
                    <a:pt x="234" y="590"/>
                  </a:cubicBezTo>
                  <a:lnTo>
                    <a:pt x="236" y="590"/>
                  </a:lnTo>
                  <a:cubicBezTo>
                    <a:pt x="265" y="590"/>
                    <a:pt x="289" y="566"/>
                    <a:pt x="287" y="535"/>
                  </a:cubicBezTo>
                  <a:cubicBezTo>
                    <a:pt x="287" y="507"/>
                    <a:pt x="281" y="245"/>
                    <a:pt x="212" y="123"/>
                  </a:cubicBezTo>
                  <a:cubicBezTo>
                    <a:pt x="113" y="2"/>
                    <a:pt x="72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51;p24">
              <a:extLst>
                <a:ext uri="{FF2B5EF4-FFF2-40B4-BE49-F238E27FC236}">
                  <a16:creationId xmlns:a16="http://schemas.microsoft.com/office/drawing/2014/main" id="{6789E7AF-B806-9A36-0574-EA9704D3885B}"/>
                </a:ext>
              </a:extLst>
            </p:cNvPr>
            <p:cNvSpPr/>
            <p:nvPr/>
          </p:nvSpPr>
          <p:spPr>
            <a:xfrm>
              <a:off x="4772850" y="1896200"/>
              <a:ext cx="63625" cy="27275"/>
            </a:xfrm>
            <a:custGeom>
              <a:avLst/>
              <a:gdLst/>
              <a:ahLst/>
              <a:cxnLst/>
              <a:rect l="l" t="t" r="r" b="b"/>
              <a:pathLst>
                <a:path w="2545" h="1091" extrusionOk="0">
                  <a:moveTo>
                    <a:pt x="2014" y="1"/>
                  </a:moveTo>
                  <a:cubicBezTo>
                    <a:pt x="1969" y="1"/>
                    <a:pt x="1921" y="6"/>
                    <a:pt x="1870" y="19"/>
                  </a:cubicBezTo>
                  <a:cubicBezTo>
                    <a:pt x="1784" y="38"/>
                    <a:pt x="1557" y="85"/>
                    <a:pt x="1423" y="85"/>
                  </a:cubicBezTo>
                  <a:cubicBezTo>
                    <a:pt x="1405" y="85"/>
                    <a:pt x="1388" y="84"/>
                    <a:pt x="1374" y="82"/>
                  </a:cubicBezTo>
                  <a:cubicBezTo>
                    <a:pt x="1370" y="81"/>
                    <a:pt x="1367" y="81"/>
                    <a:pt x="1364" y="81"/>
                  </a:cubicBezTo>
                  <a:cubicBezTo>
                    <a:pt x="1339" y="81"/>
                    <a:pt x="1318" y="102"/>
                    <a:pt x="1315" y="129"/>
                  </a:cubicBezTo>
                  <a:cubicBezTo>
                    <a:pt x="1311" y="157"/>
                    <a:pt x="1331" y="184"/>
                    <a:pt x="1361" y="188"/>
                  </a:cubicBezTo>
                  <a:cubicBezTo>
                    <a:pt x="1381" y="191"/>
                    <a:pt x="1404" y="192"/>
                    <a:pt x="1428" y="192"/>
                  </a:cubicBezTo>
                  <a:cubicBezTo>
                    <a:pt x="1603" y="192"/>
                    <a:pt x="1882" y="126"/>
                    <a:pt x="1896" y="123"/>
                  </a:cubicBezTo>
                  <a:cubicBezTo>
                    <a:pt x="1940" y="112"/>
                    <a:pt x="1980" y="107"/>
                    <a:pt x="2017" y="107"/>
                  </a:cubicBezTo>
                  <a:cubicBezTo>
                    <a:pt x="2287" y="107"/>
                    <a:pt x="2409" y="349"/>
                    <a:pt x="2411" y="352"/>
                  </a:cubicBezTo>
                  <a:cubicBezTo>
                    <a:pt x="2433" y="432"/>
                    <a:pt x="2429" y="495"/>
                    <a:pt x="2397" y="546"/>
                  </a:cubicBezTo>
                  <a:cubicBezTo>
                    <a:pt x="2333" y="651"/>
                    <a:pt x="2165" y="686"/>
                    <a:pt x="2073" y="704"/>
                  </a:cubicBezTo>
                  <a:cubicBezTo>
                    <a:pt x="2057" y="708"/>
                    <a:pt x="2045" y="710"/>
                    <a:pt x="2033" y="712"/>
                  </a:cubicBezTo>
                  <a:cubicBezTo>
                    <a:pt x="1917" y="741"/>
                    <a:pt x="1333" y="956"/>
                    <a:pt x="1306" y="967"/>
                  </a:cubicBezTo>
                  <a:cubicBezTo>
                    <a:pt x="1281" y="978"/>
                    <a:pt x="1193" y="983"/>
                    <a:pt x="1071" y="983"/>
                  </a:cubicBezTo>
                  <a:cubicBezTo>
                    <a:pt x="885" y="983"/>
                    <a:pt x="621" y="972"/>
                    <a:pt x="373" y="954"/>
                  </a:cubicBezTo>
                  <a:cubicBezTo>
                    <a:pt x="159" y="828"/>
                    <a:pt x="109" y="513"/>
                    <a:pt x="109" y="513"/>
                  </a:cubicBezTo>
                  <a:cubicBezTo>
                    <a:pt x="113" y="456"/>
                    <a:pt x="184" y="389"/>
                    <a:pt x="208" y="371"/>
                  </a:cubicBezTo>
                  <a:cubicBezTo>
                    <a:pt x="231" y="352"/>
                    <a:pt x="235" y="320"/>
                    <a:pt x="218" y="295"/>
                  </a:cubicBezTo>
                  <a:cubicBezTo>
                    <a:pt x="208" y="282"/>
                    <a:pt x="191" y="275"/>
                    <a:pt x="175" y="275"/>
                  </a:cubicBezTo>
                  <a:cubicBezTo>
                    <a:pt x="163" y="275"/>
                    <a:pt x="152" y="279"/>
                    <a:pt x="143" y="285"/>
                  </a:cubicBezTo>
                  <a:cubicBezTo>
                    <a:pt x="129" y="295"/>
                    <a:pt x="11" y="389"/>
                    <a:pt x="1" y="517"/>
                  </a:cubicBezTo>
                  <a:cubicBezTo>
                    <a:pt x="5" y="531"/>
                    <a:pt x="60" y="904"/>
                    <a:pt x="332" y="1054"/>
                  </a:cubicBezTo>
                  <a:cubicBezTo>
                    <a:pt x="338" y="1058"/>
                    <a:pt x="347" y="1060"/>
                    <a:pt x="355" y="1062"/>
                  </a:cubicBezTo>
                  <a:cubicBezTo>
                    <a:pt x="448" y="1068"/>
                    <a:pt x="794" y="1091"/>
                    <a:pt x="1054" y="1091"/>
                  </a:cubicBezTo>
                  <a:cubicBezTo>
                    <a:pt x="1191" y="1091"/>
                    <a:pt x="1304" y="1085"/>
                    <a:pt x="1345" y="1066"/>
                  </a:cubicBezTo>
                  <a:cubicBezTo>
                    <a:pt x="1555" y="989"/>
                    <a:pt x="1969" y="838"/>
                    <a:pt x="2057" y="816"/>
                  </a:cubicBezTo>
                  <a:lnTo>
                    <a:pt x="2096" y="810"/>
                  </a:lnTo>
                  <a:cubicBezTo>
                    <a:pt x="2201" y="788"/>
                    <a:pt x="2401" y="747"/>
                    <a:pt x="2488" y="603"/>
                  </a:cubicBezTo>
                  <a:cubicBezTo>
                    <a:pt x="2535" y="525"/>
                    <a:pt x="2545" y="432"/>
                    <a:pt x="2510" y="316"/>
                  </a:cubicBezTo>
                  <a:cubicBezTo>
                    <a:pt x="2509" y="312"/>
                    <a:pt x="2353" y="1"/>
                    <a:pt x="20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52;p24">
              <a:extLst>
                <a:ext uri="{FF2B5EF4-FFF2-40B4-BE49-F238E27FC236}">
                  <a16:creationId xmlns:a16="http://schemas.microsoft.com/office/drawing/2014/main" id="{6E948BCB-5116-6649-86A5-F0639B816385}"/>
                </a:ext>
              </a:extLst>
            </p:cNvPr>
            <p:cNvSpPr/>
            <p:nvPr/>
          </p:nvSpPr>
          <p:spPr>
            <a:xfrm>
              <a:off x="4819125" y="1901750"/>
              <a:ext cx="12425" cy="9825"/>
            </a:xfrm>
            <a:custGeom>
              <a:avLst/>
              <a:gdLst/>
              <a:ahLst/>
              <a:cxnLst/>
              <a:rect l="l" t="t" r="r" b="b"/>
              <a:pathLst>
                <a:path w="497" h="393" extrusionOk="0">
                  <a:moveTo>
                    <a:pt x="53" y="0"/>
                  </a:moveTo>
                  <a:cubicBezTo>
                    <a:pt x="23" y="0"/>
                    <a:pt x="1" y="25"/>
                    <a:pt x="1" y="53"/>
                  </a:cubicBezTo>
                  <a:cubicBezTo>
                    <a:pt x="1" y="84"/>
                    <a:pt x="23" y="108"/>
                    <a:pt x="53" y="108"/>
                  </a:cubicBezTo>
                  <a:cubicBezTo>
                    <a:pt x="147" y="108"/>
                    <a:pt x="263" y="112"/>
                    <a:pt x="279" y="116"/>
                  </a:cubicBezTo>
                  <a:cubicBezTo>
                    <a:pt x="301" y="130"/>
                    <a:pt x="379" y="232"/>
                    <a:pt x="389" y="344"/>
                  </a:cubicBezTo>
                  <a:cubicBezTo>
                    <a:pt x="391" y="372"/>
                    <a:pt x="413" y="393"/>
                    <a:pt x="442" y="393"/>
                  </a:cubicBezTo>
                  <a:cubicBezTo>
                    <a:pt x="444" y="393"/>
                    <a:pt x="446" y="393"/>
                    <a:pt x="446" y="391"/>
                  </a:cubicBezTo>
                  <a:cubicBezTo>
                    <a:pt x="476" y="389"/>
                    <a:pt x="497" y="362"/>
                    <a:pt x="495" y="334"/>
                  </a:cubicBezTo>
                  <a:cubicBezTo>
                    <a:pt x="482" y="183"/>
                    <a:pt x="381" y="49"/>
                    <a:pt x="334" y="23"/>
                  </a:cubicBezTo>
                  <a:cubicBezTo>
                    <a:pt x="324" y="16"/>
                    <a:pt x="293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53;p24">
              <a:extLst>
                <a:ext uri="{FF2B5EF4-FFF2-40B4-BE49-F238E27FC236}">
                  <a16:creationId xmlns:a16="http://schemas.microsoft.com/office/drawing/2014/main" id="{AF79521D-6498-0408-1D11-70EC5AAB064D}"/>
                </a:ext>
              </a:extLst>
            </p:cNvPr>
            <p:cNvSpPr/>
            <p:nvPr/>
          </p:nvSpPr>
          <p:spPr>
            <a:xfrm>
              <a:off x="4800050" y="1907325"/>
              <a:ext cx="64350" cy="31650"/>
            </a:xfrm>
            <a:custGeom>
              <a:avLst/>
              <a:gdLst/>
              <a:ahLst/>
              <a:cxnLst/>
              <a:rect l="l" t="t" r="r" b="b"/>
              <a:pathLst>
                <a:path w="2574" h="1266" extrusionOk="0">
                  <a:moveTo>
                    <a:pt x="2119" y="1"/>
                  </a:moveTo>
                  <a:cubicBezTo>
                    <a:pt x="2063" y="1"/>
                    <a:pt x="2003" y="11"/>
                    <a:pt x="1939" y="38"/>
                  </a:cubicBezTo>
                  <a:cubicBezTo>
                    <a:pt x="1907" y="40"/>
                    <a:pt x="1853" y="44"/>
                    <a:pt x="1796" y="44"/>
                  </a:cubicBezTo>
                  <a:cubicBezTo>
                    <a:pt x="1728" y="44"/>
                    <a:pt x="1656" y="39"/>
                    <a:pt x="1610" y="21"/>
                  </a:cubicBezTo>
                  <a:cubicBezTo>
                    <a:pt x="1602" y="18"/>
                    <a:pt x="1595" y="17"/>
                    <a:pt x="1588" y="17"/>
                  </a:cubicBezTo>
                  <a:cubicBezTo>
                    <a:pt x="1567" y="17"/>
                    <a:pt x="1548" y="30"/>
                    <a:pt x="1540" y="50"/>
                  </a:cubicBezTo>
                  <a:cubicBezTo>
                    <a:pt x="1528" y="78"/>
                    <a:pt x="1542" y="109"/>
                    <a:pt x="1571" y="121"/>
                  </a:cubicBezTo>
                  <a:cubicBezTo>
                    <a:pt x="1632" y="145"/>
                    <a:pt x="1718" y="151"/>
                    <a:pt x="1794" y="151"/>
                  </a:cubicBezTo>
                  <a:cubicBezTo>
                    <a:pt x="1881" y="151"/>
                    <a:pt x="1954" y="142"/>
                    <a:pt x="1959" y="141"/>
                  </a:cubicBezTo>
                  <a:cubicBezTo>
                    <a:pt x="1965" y="141"/>
                    <a:pt x="1969" y="139"/>
                    <a:pt x="1974" y="137"/>
                  </a:cubicBezTo>
                  <a:cubicBezTo>
                    <a:pt x="2025" y="116"/>
                    <a:pt x="2073" y="108"/>
                    <a:pt x="2118" y="108"/>
                  </a:cubicBezTo>
                  <a:cubicBezTo>
                    <a:pt x="2269" y="108"/>
                    <a:pt x="2375" y="202"/>
                    <a:pt x="2376" y="202"/>
                  </a:cubicBezTo>
                  <a:cubicBezTo>
                    <a:pt x="2439" y="290"/>
                    <a:pt x="2460" y="367"/>
                    <a:pt x="2435" y="430"/>
                  </a:cubicBezTo>
                  <a:cubicBezTo>
                    <a:pt x="2399" y="526"/>
                    <a:pt x="2279" y="570"/>
                    <a:pt x="2262" y="574"/>
                  </a:cubicBezTo>
                  <a:cubicBezTo>
                    <a:pt x="2218" y="581"/>
                    <a:pt x="2035" y="676"/>
                    <a:pt x="1931" y="733"/>
                  </a:cubicBezTo>
                  <a:cubicBezTo>
                    <a:pt x="1575" y="928"/>
                    <a:pt x="1014" y="1063"/>
                    <a:pt x="711" y="1128"/>
                  </a:cubicBezTo>
                  <a:cubicBezTo>
                    <a:pt x="635" y="1142"/>
                    <a:pt x="580" y="1154"/>
                    <a:pt x="558" y="1158"/>
                  </a:cubicBezTo>
                  <a:cubicBezTo>
                    <a:pt x="121" y="1038"/>
                    <a:pt x="162" y="650"/>
                    <a:pt x="164" y="633"/>
                  </a:cubicBezTo>
                  <a:cubicBezTo>
                    <a:pt x="166" y="603"/>
                    <a:pt x="145" y="576"/>
                    <a:pt x="117" y="574"/>
                  </a:cubicBezTo>
                  <a:cubicBezTo>
                    <a:pt x="114" y="574"/>
                    <a:pt x="111" y="574"/>
                    <a:pt x="109" y="574"/>
                  </a:cubicBezTo>
                  <a:cubicBezTo>
                    <a:pt x="80" y="574"/>
                    <a:pt x="59" y="593"/>
                    <a:pt x="56" y="619"/>
                  </a:cubicBezTo>
                  <a:cubicBezTo>
                    <a:pt x="56" y="625"/>
                    <a:pt x="1" y="1126"/>
                    <a:pt x="542" y="1264"/>
                  </a:cubicBezTo>
                  <a:cubicBezTo>
                    <a:pt x="546" y="1266"/>
                    <a:pt x="550" y="1266"/>
                    <a:pt x="556" y="1266"/>
                  </a:cubicBezTo>
                  <a:lnTo>
                    <a:pt x="564" y="1266"/>
                  </a:lnTo>
                  <a:cubicBezTo>
                    <a:pt x="564" y="1266"/>
                    <a:pt x="629" y="1254"/>
                    <a:pt x="733" y="1231"/>
                  </a:cubicBezTo>
                  <a:cubicBezTo>
                    <a:pt x="1042" y="1168"/>
                    <a:pt x="1614" y="1028"/>
                    <a:pt x="1982" y="827"/>
                  </a:cubicBezTo>
                  <a:cubicBezTo>
                    <a:pt x="2104" y="762"/>
                    <a:pt x="2252" y="686"/>
                    <a:pt x="2279" y="680"/>
                  </a:cubicBezTo>
                  <a:cubicBezTo>
                    <a:pt x="2319" y="674"/>
                    <a:pt x="2478" y="611"/>
                    <a:pt x="2533" y="475"/>
                  </a:cubicBezTo>
                  <a:cubicBezTo>
                    <a:pt x="2561" y="406"/>
                    <a:pt x="2574" y="290"/>
                    <a:pt x="2456" y="131"/>
                  </a:cubicBezTo>
                  <a:cubicBezTo>
                    <a:pt x="2448" y="125"/>
                    <a:pt x="2312" y="1"/>
                    <a:pt x="2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54;p24">
              <a:extLst>
                <a:ext uri="{FF2B5EF4-FFF2-40B4-BE49-F238E27FC236}">
                  <a16:creationId xmlns:a16="http://schemas.microsoft.com/office/drawing/2014/main" id="{0E934CEE-7CBE-E12F-0776-1CB687E77084}"/>
                </a:ext>
              </a:extLst>
            </p:cNvPr>
            <p:cNvSpPr/>
            <p:nvPr/>
          </p:nvSpPr>
          <p:spPr>
            <a:xfrm>
              <a:off x="4852075" y="1911700"/>
              <a:ext cx="7250" cy="10250"/>
            </a:xfrm>
            <a:custGeom>
              <a:avLst/>
              <a:gdLst/>
              <a:ahLst/>
              <a:cxnLst/>
              <a:rect l="l" t="t" r="r" b="b"/>
              <a:pathLst>
                <a:path w="290" h="410" extrusionOk="0">
                  <a:moveTo>
                    <a:pt x="55" y="1"/>
                  </a:moveTo>
                  <a:cubicBezTo>
                    <a:pt x="25" y="1"/>
                    <a:pt x="0" y="25"/>
                    <a:pt x="0" y="54"/>
                  </a:cubicBezTo>
                  <a:cubicBezTo>
                    <a:pt x="0" y="84"/>
                    <a:pt x="25" y="109"/>
                    <a:pt x="53" y="109"/>
                  </a:cubicBezTo>
                  <a:cubicBezTo>
                    <a:pt x="84" y="109"/>
                    <a:pt x="106" y="119"/>
                    <a:pt x="122" y="137"/>
                  </a:cubicBezTo>
                  <a:cubicBezTo>
                    <a:pt x="169" y="192"/>
                    <a:pt x="161" y="308"/>
                    <a:pt x="155" y="349"/>
                  </a:cubicBezTo>
                  <a:cubicBezTo>
                    <a:pt x="151" y="377"/>
                    <a:pt x="171" y="406"/>
                    <a:pt x="200" y="410"/>
                  </a:cubicBezTo>
                  <a:lnTo>
                    <a:pt x="210" y="410"/>
                  </a:lnTo>
                  <a:cubicBezTo>
                    <a:pt x="234" y="410"/>
                    <a:pt x="259" y="391"/>
                    <a:pt x="263" y="365"/>
                  </a:cubicBezTo>
                  <a:cubicBezTo>
                    <a:pt x="265" y="345"/>
                    <a:pt x="289" y="170"/>
                    <a:pt x="204" y="68"/>
                  </a:cubicBezTo>
                  <a:cubicBezTo>
                    <a:pt x="167" y="25"/>
                    <a:pt x="116" y="3"/>
                    <a:pt x="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55;p24">
              <a:extLst>
                <a:ext uri="{FF2B5EF4-FFF2-40B4-BE49-F238E27FC236}">
                  <a16:creationId xmlns:a16="http://schemas.microsoft.com/office/drawing/2014/main" id="{07304171-FD2C-9F5C-987D-FE168EC8EB47}"/>
                </a:ext>
              </a:extLst>
            </p:cNvPr>
            <p:cNvSpPr/>
            <p:nvPr/>
          </p:nvSpPr>
          <p:spPr>
            <a:xfrm>
              <a:off x="4837425" y="1904650"/>
              <a:ext cx="83300" cy="42075"/>
            </a:xfrm>
            <a:custGeom>
              <a:avLst/>
              <a:gdLst/>
              <a:ahLst/>
              <a:cxnLst/>
              <a:rect l="l" t="t" r="r" b="b"/>
              <a:pathLst>
                <a:path w="3332" h="1683" extrusionOk="0">
                  <a:moveTo>
                    <a:pt x="3271" y="0"/>
                  </a:moveTo>
                  <a:cubicBezTo>
                    <a:pt x="3247" y="0"/>
                    <a:pt x="3227" y="15"/>
                    <a:pt x="3222" y="39"/>
                  </a:cubicBezTo>
                  <a:cubicBezTo>
                    <a:pt x="3000" y="893"/>
                    <a:pt x="1864" y="1125"/>
                    <a:pt x="1857" y="1127"/>
                  </a:cubicBezTo>
                  <a:lnTo>
                    <a:pt x="1648" y="1147"/>
                  </a:lnTo>
                  <a:cubicBezTo>
                    <a:pt x="1428" y="1167"/>
                    <a:pt x="735" y="1416"/>
                    <a:pt x="529" y="1515"/>
                  </a:cubicBezTo>
                  <a:cubicBezTo>
                    <a:pt x="432" y="1563"/>
                    <a:pt x="304" y="1574"/>
                    <a:pt x="207" y="1574"/>
                  </a:cubicBezTo>
                  <a:cubicBezTo>
                    <a:pt x="125" y="1574"/>
                    <a:pt x="66" y="1566"/>
                    <a:pt x="64" y="1566"/>
                  </a:cubicBezTo>
                  <a:cubicBezTo>
                    <a:pt x="60" y="1565"/>
                    <a:pt x="57" y="1565"/>
                    <a:pt x="53" y="1565"/>
                  </a:cubicBezTo>
                  <a:cubicBezTo>
                    <a:pt x="30" y="1565"/>
                    <a:pt x="8" y="1586"/>
                    <a:pt x="5" y="1613"/>
                  </a:cubicBezTo>
                  <a:cubicBezTo>
                    <a:pt x="1" y="1641"/>
                    <a:pt x="21" y="1668"/>
                    <a:pt x="49" y="1672"/>
                  </a:cubicBezTo>
                  <a:cubicBezTo>
                    <a:pt x="56" y="1674"/>
                    <a:pt x="121" y="1682"/>
                    <a:pt x="208" y="1682"/>
                  </a:cubicBezTo>
                  <a:cubicBezTo>
                    <a:pt x="316" y="1682"/>
                    <a:pt x="460" y="1668"/>
                    <a:pt x="576" y="1613"/>
                  </a:cubicBezTo>
                  <a:cubicBezTo>
                    <a:pt x="765" y="1519"/>
                    <a:pt x="1459" y="1273"/>
                    <a:pt x="1658" y="1255"/>
                  </a:cubicBezTo>
                  <a:lnTo>
                    <a:pt x="1874" y="1233"/>
                  </a:lnTo>
                  <a:cubicBezTo>
                    <a:pt x="1922" y="1224"/>
                    <a:pt x="3088" y="986"/>
                    <a:pt x="3326" y="67"/>
                  </a:cubicBezTo>
                  <a:cubicBezTo>
                    <a:pt x="3332" y="39"/>
                    <a:pt x="3316" y="8"/>
                    <a:pt x="3287" y="2"/>
                  </a:cubicBezTo>
                  <a:cubicBezTo>
                    <a:pt x="3282" y="1"/>
                    <a:pt x="3277" y="0"/>
                    <a:pt x="32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56;p24">
              <a:extLst>
                <a:ext uri="{FF2B5EF4-FFF2-40B4-BE49-F238E27FC236}">
                  <a16:creationId xmlns:a16="http://schemas.microsoft.com/office/drawing/2014/main" id="{940CB6D9-2AF0-7217-3031-212E67A8EE57}"/>
                </a:ext>
              </a:extLst>
            </p:cNvPr>
            <p:cNvSpPr/>
            <p:nvPr/>
          </p:nvSpPr>
          <p:spPr>
            <a:xfrm>
              <a:off x="4890400" y="1816225"/>
              <a:ext cx="101300" cy="97650"/>
            </a:xfrm>
            <a:custGeom>
              <a:avLst/>
              <a:gdLst/>
              <a:ahLst/>
              <a:cxnLst/>
              <a:rect l="l" t="t" r="r" b="b"/>
              <a:pathLst>
                <a:path w="4052" h="3906" extrusionOk="0">
                  <a:moveTo>
                    <a:pt x="2421" y="1"/>
                  </a:moveTo>
                  <a:cubicBezTo>
                    <a:pt x="1579" y="1"/>
                    <a:pt x="381" y="744"/>
                    <a:pt x="328" y="777"/>
                  </a:cubicBezTo>
                  <a:cubicBezTo>
                    <a:pt x="306" y="790"/>
                    <a:pt x="298" y="820"/>
                    <a:pt x="308" y="844"/>
                  </a:cubicBezTo>
                  <a:lnTo>
                    <a:pt x="507" y="1290"/>
                  </a:lnTo>
                  <a:cubicBezTo>
                    <a:pt x="466" y="1293"/>
                    <a:pt x="406" y="1295"/>
                    <a:pt x="338" y="1295"/>
                  </a:cubicBezTo>
                  <a:cubicBezTo>
                    <a:pt x="251" y="1295"/>
                    <a:pt x="150" y="1292"/>
                    <a:pt x="58" y="1288"/>
                  </a:cubicBezTo>
                  <a:lnTo>
                    <a:pt x="56" y="1288"/>
                  </a:lnTo>
                  <a:cubicBezTo>
                    <a:pt x="27" y="1288"/>
                    <a:pt x="3" y="1310"/>
                    <a:pt x="3" y="1339"/>
                  </a:cubicBezTo>
                  <a:cubicBezTo>
                    <a:pt x="1" y="1367"/>
                    <a:pt x="23" y="1394"/>
                    <a:pt x="54" y="1396"/>
                  </a:cubicBezTo>
                  <a:cubicBezTo>
                    <a:pt x="105" y="1398"/>
                    <a:pt x="214" y="1402"/>
                    <a:pt x="322" y="1402"/>
                  </a:cubicBezTo>
                  <a:cubicBezTo>
                    <a:pt x="442" y="1402"/>
                    <a:pt x="562" y="1397"/>
                    <a:pt x="607" y="1375"/>
                  </a:cubicBezTo>
                  <a:cubicBezTo>
                    <a:pt x="631" y="1363"/>
                    <a:pt x="643" y="1333"/>
                    <a:pt x="631" y="1306"/>
                  </a:cubicBezTo>
                  <a:lnTo>
                    <a:pt x="426" y="842"/>
                  </a:lnTo>
                  <a:cubicBezTo>
                    <a:pt x="641" y="714"/>
                    <a:pt x="1697" y="108"/>
                    <a:pt x="2419" y="108"/>
                  </a:cubicBezTo>
                  <a:cubicBezTo>
                    <a:pt x="2443" y="108"/>
                    <a:pt x="2468" y="108"/>
                    <a:pt x="2490" y="110"/>
                  </a:cubicBezTo>
                  <a:cubicBezTo>
                    <a:pt x="2638" y="320"/>
                    <a:pt x="3877" y="2120"/>
                    <a:pt x="3293" y="3234"/>
                  </a:cubicBezTo>
                  <a:lnTo>
                    <a:pt x="1463" y="3802"/>
                  </a:lnTo>
                  <a:cubicBezTo>
                    <a:pt x="1435" y="3810"/>
                    <a:pt x="1418" y="3840"/>
                    <a:pt x="1428" y="3869"/>
                  </a:cubicBezTo>
                  <a:cubicBezTo>
                    <a:pt x="1435" y="3891"/>
                    <a:pt x="1455" y="3905"/>
                    <a:pt x="1479" y="3905"/>
                  </a:cubicBezTo>
                  <a:cubicBezTo>
                    <a:pt x="1483" y="3905"/>
                    <a:pt x="1489" y="3905"/>
                    <a:pt x="1496" y="3903"/>
                  </a:cubicBezTo>
                  <a:lnTo>
                    <a:pt x="3346" y="3332"/>
                  </a:lnTo>
                  <a:cubicBezTo>
                    <a:pt x="3360" y="3326"/>
                    <a:pt x="3371" y="3317"/>
                    <a:pt x="3377" y="3305"/>
                  </a:cubicBezTo>
                  <a:cubicBezTo>
                    <a:pt x="4052" y="2069"/>
                    <a:pt x="2624" y="110"/>
                    <a:pt x="2563" y="27"/>
                  </a:cubicBezTo>
                  <a:cubicBezTo>
                    <a:pt x="2553" y="15"/>
                    <a:pt x="2539" y="7"/>
                    <a:pt x="2525" y="5"/>
                  </a:cubicBezTo>
                  <a:cubicBezTo>
                    <a:pt x="2491" y="2"/>
                    <a:pt x="2456" y="1"/>
                    <a:pt x="24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57;p24">
              <a:extLst>
                <a:ext uri="{FF2B5EF4-FFF2-40B4-BE49-F238E27FC236}">
                  <a16:creationId xmlns:a16="http://schemas.microsoft.com/office/drawing/2014/main" id="{4B158586-F279-822C-5A1F-45B6B52FFE83}"/>
                </a:ext>
              </a:extLst>
            </p:cNvPr>
            <p:cNvSpPr/>
            <p:nvPr/>
          </p:nvSpPr>
          <p:spPr>
            <a:xfrm>
              <a:off x="4914100" y="1913225"/>
              <a:ext cx="7000" cy="3400"/>
            </a:xfrm>
            <a:custGeom>
              <a:avLst/>
              <a:gdLst/>
              <a:ahLst/>
              <a:cxnLst/>
              <a:rect l="l" t="t" r="r" b="b"/>
              <a:pathLst>
                <a:path w="280" h="136" extrusionOk="0">
                  <a:moveTo>
                    <a:pt x="217" y="1"/>
                  </a:moveTo>
                  <a:cubicBezTo>
                    <a:pt x="215" y="1"/>
                    <a:pt x="214" y="1"/>
                    <a:pt x="212" y="1"/>
                  </a:cubicBezTo>
                  <a:lnTo>
                    <a:pt x="49" y="27"/>
                  </a:lnTo>
                  <a:cubicBezTo>
                    <a:pt x="21" y="33"/>
                    <a:pt x="0" y="60"/>
                    <a:pt x="7" y="90"/>
                  </a:cubicBezTo>
                  <a:cubicBezTo>
                    <a:pt x="11" y="117"/>
                    <a:pt x="33" y="135"/>
                    <a:pt x="59" y="135"/>
                  </a:cubicBezTo>
                  <a:cubicBezTo>
                    <a:pt x="61" y="135"/>
                    <a:pt x="66" y="135"/>
                    <a:pt x="68" y="133"/>
                  </a:cubicBezTo>
                  <a:lnTo>
                    <a:pt x="230" y="107"/>
                  </a:lnTo>
                  <a:cubicBezTo>
                    <a:pt x="259" y="103"/>
                    <a:pt x="279" y="74"/>
                    <a:pt x="275" y="46"/>
                  </a:cubicBezTo>
                  <a:cubicBezTo>
                    <a:pt x="269" y="19"/>
                    <a:pt x="245" y="1"/>
                    <a:pt x="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58;p24">
              <a:extLst>
                <a:ext uri="{FF2B5EF4-FFF2-40B4-BE49-F238E27FC236}">
                  <a16:creationId xmlns:a16="http://schemas.microsoft.com/office/drawing/2014/main" id="{133C3988-AB12-F850-64F7-6D61D41AC893}"/>
                </a:ext>
              </a:extLst>
            </p:cNvPr>
            <p:cNvSpPr/>
            <p:nvPr/>
          </p:nvSpPr>
          <p:spPr>
            <a:xfrm>
              <a:off x="4854775" y="1901550"/>
              <a:ext cx="12625" cy="11350"/>
            </a:xfrm>
            <a:custGeom>
              <a:avLst/>
              <a:gdLst/>
              <a:ahLst/>
              <a:cxnLst/>
              <a:rect l="l" t="t" r="r" b="b"/>
              <a:pathLst>
                <a:path w="505" h="454" extrusionOk="0">
                  <a:moveTo>
                    <a:pt x="52" y="1"/>
                  </a:moveTo>
                  <a:cubicBezTo>
                    <a:pt x="28" y="1"/>
                    <a:pt x="8" y="22"/>
                    <a:pt x="4" y="47"/>
                  </a:cubicBezTo>
                  <a:cubicBezTo>
                    <a:pt x="0" y="77"/>
                    <a:pt x="20" y="104"/>
                    <a:pt x="49" y="108"/>
                  </a:cubicBezTo>
                  <a:cubicBezTo>
                    <a:pt x="63" y="110"/>
                    <a:pt x="389" y="157"/>
                    <a:pt x="395" y="403"/>
                  </a:cubicBezTo>
                  <a:cubicBezTo>
                    <a:pt x="397" y="431"/>
                    <a:pt x="421" y="454"/>
                    <a:pt x="450" y="454"/>
                  </a:cubicBezTo>
                  <a:lnTo>
                    <a:pt x="452" y="454"/>
                  </a:lnTo>
                  <a:cubicBezTo>
                    <a:pt x="480" y="454"/>
                    <a:pt x="504" y="429"/>
                    <a:pt x="502" y="399"/>
                  </a:cubicBezTo>
                  <a:cubicBezTo>
                    <a:pt x="494" y="130"/>
                    <a:pt x="212" y="22"/>
                    <a:pt x="63" y="2"/>
                  </a:cubicBezTo>
                  <a:cubicBezTo>
                    <a:pt x="59" y="1"/>
                    <a:pt x="56" y="1"/>
                    <a:pt x="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59;p24">
              <a:extLst>
                <a:ext uri="{FF2B5EF4-FFF2-40B4-BE49-F238E27FC236}">
                  <a16:creationId xmlns:a16="http://schemas.microsoft.com/office/drawing/2014/main" id="{6E4CBCDE-FF94-FF32-CE31-CE9FACA8EA36}"/>
                </a:ext>
              </a:extLst>
            </p:cNvPr>
            <p:cNvSpPr/>
            <p:nvPr/>
          </p:nvSpPr>
          <p:spPr>
            <a:xfrm>
              <a:off x="4822025" y="1890950"/>
              <a:ext cx="14200" cy="9200"/>
            </a:xfrm>
            <a:custGeom>
              <a:avLst/>
              <a:gdLst/>
              <a:ahLst/>
              <a:cxnLst/>
              <a:rect l="l" t="t" r="r" b="b"/>
              <a:pathLst>
                <a:path w="568" h="368" extrusionOk="0">
                  <a:moveTo>
                    <a:pt x="113" y="0"/>
                  </a:moveTo>
                  <a:cubicBezTo>
                    <a:pt x="91" y="0"/>
                    <a:pt x="70" y="1"/>
                    <a:pt x="51" y="3"/>
                  </a:cubicBezTo>
                  <a:cubicBezTo>
                    <a:pt x="21" y="7"/>
                    <a:pt x="0" y="34"/>
                    <a:pt x="2" y="62"/>
                  </a:cubicBezTo>
                  <a:cubicBezTo>
                    <a:pt x="6" y="89"/>
                    <a:pt x="32" y="109"/>
                    <a:pt x="58" y="109"/>
                  </a:cubicBezTo>
                  <a:cubicBezTo>
                    <a:pt x="59" y="109"/>
                    <a:pt x="60" y="109"/>
                    <a:pt x="61" y="109"/>
                  </a:cubicBezTo>
                  <a:cubicBezTo>
                    <a:pt x="64" y="109"/>
                    <a:pt x="81" y="107"/>
                    <a:pt x="107" y="107"/>
                  </a:cubicBezTo>
                  <a:cubicBezTo>
                    <a:pt x="203" y="107"/>
                    <a:pt x="419" y="128"/>
                    <a:pt x="458" y="322"/>
                  </a:cubicBezTo>
                  <a:cubicBezTo>
                    <a:pt x="462" y="349"/>
                    <a:pt x="484" y="367"/>
                    <a:pt x="509" y="367"/>
                  </a:cubicBezTo>
                  <a:cubicBezTo>
                    <a:pt x="513" y="367"/>
                    <a:pt x="517" y="367"/>
                    <a:pt x="519" y="365"/>
                  </a:cubicBezTo>
                  <a:cubicBezTo>
                    <a:pt x="550" y="361"/>
                    <a:pt x="568" y="333"/>
                    <a:pt x="562" y="304"/>
                  </a:cubicBezTo>
                  <a:cubicBezTo>
                    <a:pt x="517" y="61"/>
                    <a:pt x="275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60;p24">
              <a:extLst>
                <a:ext uri="{FF2B5EF4-FFF2-40B4-BE49-F238E27FC236}">
                  <a16:creationId xmlns:a16="http://schemas.microsoft.com/office/drawing/2014/main" id="{8BE3683C-6921-ED9C-89B3-9C1A9AC2BA95}"/>
                </a:ext>
              </a:extLst>
            </p:cNvPr>
            <p:cNvSpPr/>
            <p:nvPr/>
          </p:nvSpPr>
          <p:spPr>
            <a:xfrm>
              <a:off x="4821775" y="1887100"/>
              <a:ext cx="7600" cy="3325"/>
            </a:xfrm>
            <a:custGeom>
              <a:avLst/>
              <a:gdLst/>
              <a:ahLst/>
              <a:cxnLst/>
              <a:rect l="l" t="t" r="r" b="b"/>
              <a:pathLst>
                <a:path w="304" h="133" extrusionOk="0">
                  <a:moveTo>
                    <a:pt x="55" y="1"/>
                  </a:moveTo>
                  <a:cubicBezTo>
                    <a:pt x="25" y="1"/>
                    <a:pt x="0" y="23"/>
                    <a:pt x="0" y="51"/>
                  </a:cubicBezTo>
                  <a:cubicBezTo>
                    <a:pt x="0" y="82"/>
                    <a:pt x="23" y="106"/>
                    <a:pt x="53" y="106"/>
                  </a:cubicBezTo>
                  <a:cubicBezTo>
                    <a:pt x="122" y="108"/>
                    <a:pt x="198" y="116"/>
                    <a:pt x="212" y="123"/>
                  </a:cubicBezTo>
                  <a:cubicBezTo>
                    <a:pt x="222" y="129"/>
                    <a:pt x="232" y="133"/>
                    <a:pt x="242" y="133"/>
                  </a:cubicBezTo>
                  <a:cubicBezTo>
                    <a:pt x="261" y="133"/>
                    <a:pt x="277" y="125"/>
                    <a:pt x="287" y="108"/>
                  </a:cubicBezTo>
                  <a:cubicBezTo>
                    <a:pt x="303" y="84"/>
                    <a:pt x="297" y="51"/>
                    <a:pt x="273" y="35"/>
                  </a:cubicBezTo>
                  <a:cubicBezTo>
                    <a:pt x="234" y="9"/>
                    <a:pt x="132" y="1"/>
                    <a:pt x="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61;p24">
              <a:extLst>
                <a:ext uri="{FF2B5EF4-FFF2-40B4-BE49-F238E27FC236}">
                  <a16:creationId xmlns:a16="http://schemas.microsoft.com/office/drawing/2014/main" id="{3E0BA206-34EF-EB93-8AE1-AA15BA2D1600}"/>
                </a:ext>
              </a:extLst>
            </p:cNvPr>
            <p:cNvSpPr/>
            <p:nvPr/>
          </p:nvSpPr>
          <p:spPr>
            <a:xfrm>
              <a:off x="4815925" y="1923075"/>
              <a:ext cx="43175" cy="30150"/>
            </a:xfrm>
            <a:custGeom>
              <a:avLst/>
              <a:gdLst/>
              <a:ahLst/>
              <a:cxnLst/>
              <a:rect l="l" t="t" r="r" b="b"/>
              <a:pathLst>
                <a:path w="1727" h="1206" extrusionOk="0">
                  <a:moveTo>
                    <a:pt x="1603" y="0"/>
                  </a:moveTo>
                  <a:cubicBezTo>
                    <a:pt x="1589" y="0"/>
                    <a:pt x="1576" y="5"/>
                    <a:pt x="1566" y="16"/>
                  </a:cubicBezTo>
                  <a:cubicBezTo>
                    <a:pt x="1546" y="38"/>
                    <a:pt x="1546" y="66"/>
                    <a:pt x="1568" y="87"/>
                  </a:cubicBezTo>
                  <a:cubicBezTo>
                    <a:pt x="1577" y="140"/>
                    <a:pt x="1430" y="372"/>
                    <a:pt x="1247" y="593"/>
                  </a:cubicBezTo>
                  <a:cubicBezTo>
                    <a:pt x="1137" y="709"/>
                    <a:pt x="631" y="992"/>
                    <a:pt x="432" y="1098"/>
                  </a:cubicBezTo>
                  <a:lnTo>
                    <a:pt x="429" y="1098"/>
                  </a:lnTo>
                  <a:cubicBezTo>
                    <a:pt x="338" y="1098"/>
                    <a:pt x="196" y="923"/>
                    <a:pt x="114" y="784"/>
                  </a:cubicBezTo>
                  <a:lnTo>
                    <a:pt x="133" y="711"/>
                  </a:lnTo>
                  <a:cubicBezTo>
                    <a:pt x="141" y="683"/>
                    <a:pt x="124" y="654"/>
                    <a:pt x="96" y="646"/>
                  </a:cubicBezTo>
                  <a:cubicBezTo>
                    <a:pt x="91" y="645"/>
                    <a:pt x="86" y="644"/>
                    <a:pt x="81" y="644"/>
                  </a:cubicBezTo>
                  <a:cubicBezTo>
                    <a:pt x="57" y="644"/>
                    <a:pt x="36" y="661"/>
                    <a:pt x="29" y="685"/>
                  </a:cubicBezTo>
                  <a:lnTo>
                    <a:pt x="4" y="778"/>
                  </a:lnTo>
                  <a:cubicBezTo>
                    <a:pt x="0" y="790"/>
                    <a:pt x="2" y="807"/>
                    <a:pt x="11" y="819"/>
                  </a:cubicBezTo>
                  <a:cubicBezTo>
                    <a:pt x="47" y="884"/>
                    <a:pt x="238" y="1205"/>
                    <a:pt x="432" y="1205"/>
                  </a:cubicBezTo>
                  <a:cubicBezTo>
                    <a:pt x="440" y="1205"/>
                    <a:pt x="448" y="1205"/>
                    <a:pt x="456" y="1203"/>
                  </a:cubicBezTo>
                  <a:cubicBezTo>
                    <a:pt x="462" y="1203"/>
                    <a:pt x="466" y="1201"/>
                    <a:pt x="472" y="1197"/>
                  </a:cubicBezTo>
                  <a:cubicBezTo>
                    <a:pt x="501" y="1183"/>
                    <a:pt x="1180" y="823"/>
                    <a:pt x="1328" y="662"/>
                  </a:cubicBezTo>
                  <a:cubicBezTo>
                    <a:pt x="1621" y="311"/>
                    <a:pt x="1727" y="91"/>
                    <a:pt x="1646" y="16"/>
                  </a:cubicBezTo>
                  <a:cubicBezTo>
                    <a:pt x="1634" y="6"/>
                    <a:pt x="1618" y="0"/>
                    <a:pt x="16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62;p24">
              <a:extLst>
                <a:ext uri="{FF2B5EF4-FFF2-40B4-BE49-F238E27FC236}">
                  <a16:creationId xmlns:a16="http://schemas.microsoft.com/office/drawing/2014/main" id="{1DBD2E79-F874-583C-9590-FA8125A2D178}"/>
                </a:ext>
              </a:extLst>
            </p:cNvPr>
            <p:cNvSpPr/>
            <p:nvPr/>
          </p:nvSpPr>
          <p:spPr>
            <a:xfrm>
              <a:off x="4845925" y="1919675"/>
              <a:ext cx="3625" cy="5525"/>
            </a:xfrm>
            <a:custGeom>
              <a:avLst/>
              <a:gdLst/>
              <a:ahLst/>
              <a:cxnLst/>
              <a:rect l="l" t="t" r="r" b="b"/>
              <a:pathLst>
                <a:path w="145" h="221" extrusionOk="0">
                  <a:moveTo>
                    <a:pt x="60" y="0"/>
                  </a:moveTo>
                  <a:cubicBezTo>
                    <a:pt x="35" y="0"/>
                    <a:pt x="12" y="21"/>
                    <a:pt x="8" y="46"/>
                  </a:cubicBezTo>
                  <a:cubicBezTo>
                    <a:pt x="0" y="107"/>
                    <a:pt x="31" y="180"/>
                    <a:pt x="35" y="188"/>
                  </a:cubicBezTo>
                  <a:cubicBezTo>
                    <a:pt x="43" y="209"/>
                    <a:pt x="63" y="221"/>
                    <a:pt x="84" y="221"/>
                  </a:cubicBezTo>
                  <a:cubicBezTo>
                    <a:pt x="90" y="221"/>
                    <a:pt x="98" y="219"/>
                    <a:pt x="104" y="215"/>
                  </a:cubicBezTo>
                  <a:cubicBezTo>
                    <a:pt x="132" y="204"/>
                    <a:pt x="145" y="172"/>
                    <a:pt x="132" y="146"/>
                  </a:cubicBezTo>
                  <a:cubicBezTo>
                    <a:pt x="126" y="129"/>
                    <a:pt x="112" y="84"/>
                    <a:pt x="114" y="60"/>
                  </a:cubicBezTo>
                  <a:cubicBezTo>
                    <a:pt x="118" y="32"/>
                    <a:pt x="98" y="5"/>
                    <a:pt x="69" y="1"/>
                  </a:cubicBezTo>
                  <a:cubicBezTo>
                    <a:pt x="66" y="0"/>
                    <a:pt x="63" y="0"/>
                    <a:pt x="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63;p24">
              <a:extLst>
                <a:ext uri="{FF2B5EF4-FFF2-40B4-BE49-F238E27FC236}">
                  <a16:creationId xmlns:a16="http://schemas.microsoft.com/office/drawing/2014/main" id="{4C4567BE-E983-2B2C-5C41-F2FF417681AA}"/>
                </a:ext>
              </a:extLst>
            </p:cNvPr>
            <p:cNvSpPr/>
            <p:nvPr/>
          </p:nvSpPr>
          <p:spPr>
            <a:xfrm>
              <a:off x="4798850" y="1915725"/>
              <a:ext cx="4500" cy="5625"/>
            </a:xfrm>
            <a:custGeom>
              <a:avLst/>
              <a:gdLst/>
              <a:ahLst/>
              <a:cxnLst/>
              <a:rect l="l" t="t" r="r" b="b"/>
              <a:pathLst>
                <a:path w="180" h="225" extrusionOk="0">
                  <a:moveTo>
                    <a:pt x="59" y="1"/>
                  </a:moveTo>
                  <a:cubicBezTo>
                    <a:pt x="52" y="1"/>
                    <a:pt x="45" y="2"/>
                    <a:pt x="39" y="5"/>
                  </a:cubicBezTo>
                  <a:cubicBezTo>
                    <a:pt x="12" y="19"/>
                    <a:pt x="0" y="51"/>
                    <a:pt x="14" y="78"/>
                  </a:cubicBezTo>
                  <a:lnTo>
                    <a:pt x="71" y="194"/>
                  </a:lnTo>
                  <a:cubicBezTo>
                    <a:pt x="79" y="214"/>
                    <a:pt x="100" y="224"/>
                    <a:pt x="118" y="224"/>
                  </a:cubicBezTo>
                  <a:cubicBezTo>
                    <a:pt x="126" y="224"/>
                    <a:pt x="134" y="222"/>
                    <a:pt x="142" y="220"/>
                  </a:cubicBezTo>
                  <a:cubicBezTo>
                    <a:pt x="169" y="206"/>
                    <a:pt x="179" y="175"/>
                    <a:pt x="167" y="149"/>
                  </a:cubicBezTo>
                  <a:lnTo>
                    <a:pt x="110" y="31"/>
                  </a:lnTo>
                  <a:cubicBezTo>
                    <a:pt x="101" y="11"/>
                    <a:pt x="79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64;p24">
              <a:extLst>
                <a:ext uri="{FF2B5EF4-FFF2-40B4-BE49-F238E27FC236}">
                  <a16:creationId xmlns:a16="http://schemas.microsoft.com/office/drawing/2014/main" id="{AECBB30C-ACAD-92E4-9533-DCFAC18EE5F0}"/>
                </a:ext>
              </a:extLst>
            </p:cNvPr>
            <p:cNvSpPr/>
            <p:nvPr/>
          </p:nvSpPr>
          <p:spPr>
            <a:xfrm>
              <a:off x="4909325" y="1851200"/>
              <a:ext cx="21525" cy="56200"/>
            </a:xfrm>
            <a:custGeom>
              <a:avLst/>
              <a:gdLst/>
              <a:ahLst/>
              <a:cxnLst/>
              <a:rect l="l" t="t" r="r" b="b"/>
              <a:pathLst>
                <a:path w="861" h="2248" extrusionOk="0">
                  <a:moveTo>
                    <a:pt x="61" y="0"/>
                  </a:moveTo>
                  <a:cubicBezTo>
                    <a:pt x="51" y="0"/>
                    <a:pt x="41" y="3"/>
                    <a:pt x="33" y="9"/>
                  </a:cubicBezTo>
                  <a:cubicBezTo>
                    <a:pt x="8" y="25"/>
                    <a:pt x="0" y="58"/>
                    <a:pt x="17" y="82"/>
                  </a:cubicBezTo>
                  <a:cubicBezTo>
                    <a:pt x="23" y="94"/>
                    <a:pt x="751" y="1268"/>
                    <a:pt x="667" y="2189"/>
                  </a:cubicBezTo>
                  <a:cubicBezTo>
                    <a:pt x="665" y="2219"/>
                    <a:pt x="688" y="2244"/>
                    <a:pt x="716" y="2248"/>
                  </a:cubicBezTo>
                  <a:lnTo>
                    <a:pt x="720" y="2248"/>
                  </a:lnTo>
                  <a:cubicBezTo>
                    <a:pt x="749" y="2248"/>
                    <a:pt x="771" y="2226"/>
                    <a:pt x="775" y="2199"/>
                  </a:cubicBezTo>
                  <a:cubicBezTo>
                    <a:pt x="861" y="1241"/>
                    <a:pt x="139" y="74"/>
                    <a:pt x="106" y="25"/>
                  </a:cubicBezTo>
                  <a:cubicBezTo>
                    <a:pt x="97" y="9"/>
                    <a:pt x="79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65;p24">
              <a:extLst>
                <a:ext uri="{FF2B5EF4-FFF2-40B4-BE49-F238E27FC236}">
                  <a16:creationId xmlns:a16="http://schemas.microsoft.com/office/drawing/2014/main" id="{206B2856-2CE7-923B-AE6D-3AC44AF6BB99}"/>
                </a:ext>
              </a:extLst>
            </p:cNvPr>
            <p:cNvSpPr/>
            <p:nvPr/>
          </p:nvSpPr>
          <p:spPr>
            <a:xfrm>
              <a:off x="4942725" y="1824025"/>
              <a:ext cx="15175" cy="13325"/>
            </a:xfrm>
            <a:custGeom>
              <a:avLst/>
              <a:gdLst/>
              <a:ahLst/>
              <a:cxnLst/>
              <a:rect l="l" t="t" r="r" b="b"/>
              <a:pathLst>
                <a:path w="607" h="533" extrusionOk="0">
                  <a:moveTo>
                    <a:pt x="303" y="108"/>
                  </a:moveTo>
                  <a:cubicBezTo>
                    <a:pt x="327" y="108"/>
                    <a:pt x="352" y="114"/>
                    <a:pt x="375" y="126"/>
                  </a:cubicBezTo>
                  <a:cubicBezTo>
                    <a:pt x="452" y="164"/>
                    <a:pt x="484" y="260"/>
                    <a:pt x="446" y="337"/>
                  </a:cubicBezTo>
                  <a:cubicBezTo>
                    <a:pt x="418" y="392"/>
                    <a:pt x="362" y="425"/>
                    <a:pt x="303" y="425"/>
                  </a:cubicBezTo>
                  <a:cubicBezTo>
                    <a:pt x="279" y="425"/>
                    <a:pt x="255" y="420"/>
                    <a:pt x="232" y="408"/>
                  </a:cubicBezTo>
                  <a:cubicBezTo>
                    <a:pt x="153" y="370"/>
                    <a:pt x="122" y="274"/>
                    <a:pt x="161" y="197"/>
                  </a:cubicBezTo>
                  <a:cubicBezTo>
                    <a:pt x="179" y="158"/>
                    <a:pt x="212" y="130"/>
                    <a:pt x="253" y="116"/>
                  </a:cubicBezTo>
                  <a:cubicBezTo>
                    <a:pt x="269" y="111"/>
                    <a:pt x="286" y="108"/>
                    <a:pt x="303" y="108"/>
                  </a:cubicBezTo>
                  <a:close/>
                  <a:moveTo>
                    <a:pt x="301" y="0"/>
                  </a:moveTo>
                  <a:cubicBezTo>
                    <a:pt x="273" y="0"/>
                    <a:pt x="245" y="5"/>
                    <a:pt x="218" y="14"/>
                  </a:cubicBezTo>
                  <a:cubicBezTo>
                    <a:pt x="151" y="38"/>
                    <a:pt x="96" y="85"/>
                    <a:pt x="66" y="148"/>
                  </a:cubicBezTo>
                  <a:cubicBezTo>
                    <a:pt x="0" y="280"/>
                    <a:pt x="53" y="439"/>
                    <a:pt x="186" y="504"/>
                  </a:cubicBezTo>
                  <a:cubicBezTo>
                    <a:pt x="222" y="524"/>
                    <a:pt x="263" y="532"/>
                    <a:pt x="303" y="532"/>
                  </a:cubicBezTo>
                  <a:cubicBezTo>
                    <a:pt x="401" y="532"/>
                    <a:pt x="495" y="478"/>
                    <a:pt x="541" y="386"/>
                  </a:cubicBezTo>
                  <a:cubicBezTo>
                    <a:pt x="606" y="254"/>
                    <a:pt x="554" y="93"/>
                    <a:pt x="421" y="28"/>
                  </a:cubicBezTo>
                  <a:cubicBezTo>
                    <a:pt x="384" y="10"/>
                    <a:pt x="343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66;p24">
              <a:extLst>
                <a:ext uri="{FF2B5EF4-FFF2-40B4-BE49-F238E27FC236}">
                  <a16:creationId xmlns:a16="http://schemas.microsoft.com/office/drawing/2014/main" id="{021D7838-B1FA-9BE6-A8BF-580C933FF300}"/>
                </a:ext>
              </a:extLst>
            </p:cNvPr>
            <p:cNvSpPr/>
            <p:nvPr/>
          </p:nvSpPr>
          <p:spPr>
            <a:xfrm>
              <a:off x="4954175" y="1767650"/>
              <a:ext cx="106525" cy="54700"/>
            </a:xfrm>
            <a:custGeom>
              <a:avLst/>
              <a:gdLst/>
              <a:ahLst/>
              <a:cxnLst/>
              <a:rect l="l" t="t" r="r" b="b"/>
              <a:pathLst>
                <a:path w="4261" h="2188" extrusionOk="0">
                  <a:moveTo>
                    <a:pt x="4199" y="1"/>
                  </a:moveTo>
                  <a:cubicBezTo>
                    <a:pt x="4189" y="1"/>
                    <a:pt x="4180" y="4"/>
                    <a:pt x="4171" y="9"/>
                  </a:cubicBezTo>
                  <a:cubicBezTo>
                    <a:pt x="4163" y="14"/>
                    <a:pt x="3404" y="500"/>
                    <a:pt x="3044" y="792"/>
                  </a:cubicBezTo>
                  <a:cubicBezTo>
                    <a:pt x="2693" y="1077"/>
                    <a:pt x="67" y="2074"/>
                    <a:pt x="41" y="2084"/>
                  </a:cubicBezTo>
                  <a:cubicBezTo>
                    <a:pt x="14" y="2094"/>
                    <a:pt x="0" y="2125"/>
                    <a:pt x="10" y="2153"/>
                  </a:cubicBezTo>
                  <a:cubicBezTo>
                    <a:pt x="18" y="2173"/>
                    <a:pt x="39" y="2188"/>
                    <a:pt x="61" y="2188"/>
                  </a:cubicBezTo>
                  <a:lnTo>
                    <a:pt x="61" y="2186"/>
                  </a:lnTo>
                  <a:cubicBezTo>
                    <a:pt x="67" y="2186"/>
                    <a:pt x="73" y="2186"/>
                    <a:pt x="79" y="2183"/>
                  </a:cubicBezTo>
                  <a:cubicBezTo>
                    <a:pt x="187" y="2143"/>
                    <a:pt x="2748" y="1171"/>
                    <a:pt x="3112" y="874"/>
                  </a:cubicBezTo>
                  <a:cubicBezTo>
                    <a:pt x="3467" y="585"/>
                    <a:pt x="4220" y="105"/>
                    <a:pt x="4228" y="99"/>
                  </a:cubicBezTo>
                  <a:cubicBezTo>
                    <a:pt x="4253" y="85"/>
                    <a:pt x="4261" y="50"/>
                    <a:pt x="4244" y="26"/>
                  </a:cubicBezTo>
                  <a:cubicBezTo>
                    <a:pt x="4234" y="10"/>
                    <a:pt x="4217" y="1"/>
                    <a:pt x="41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67;p24">
              <a:extLst>
                <a:ext uri="{FF2B5EF4-FFF2-40B4-BE49-F238E27FC236}">
                  <a16:creationId xmlns:a16="http://schemas.microsoft.com/office/drawing/2014/main" id="{EF40F7F3-9CB7-69AE-B1EC-6593BC2A7725}"/>
                </a:ext>
              </a:extLst>
            </p:cNvPr>
            <p:cNvSpPr/>
            <p:nvPr/>
          </p:nvSpPr>
          <p:spPr>
            <a:xfrm>
              <a:off x="4979025" y="1834000"/>
              <a:ext cx="139175" cy="57500"/>
            </a:xfrm>
            <a:custGeom>
              <a:avLst/>
              <a:gdLst/>
              <a:ahLst/>
              <a:cxnLst/>
              <a:rect l="l" t="t" r="r" b="b"/>
              <a:pathLst>
                <a:path w="5567" h="2300" extrusionOk="0">
                  <a:moveTo>
                    <a:pt x="5506" y="1"/>
                  </a:moveTo>
                  <a:cubicBezTo>
                    <a:pt x="5499" y="1"/>
                    <a:pt x="5492" y="2"/>
                    <a:pt x="5485" y="5"/>
                  </a:cubicBezTo>
                  <a:lnTo>
                    <a:pt x="41" y="2196"/>
                  </a:lnTo>
                  <a:cubicBezTo>
                    <a:pt x="13" y="2206"/>
                    <a:pt x="1" y="2238"/>
                    <a:pt x="11" y="2265"/>
                  </a:cubicBezTo>
                  <a:cubicBezTo>
                    <a:pt x="21" y="2285"/>
                    <a:pt x="39" y="2299"/>
                    <a:pt x="62" y="2299"/>
                  </a:cubicBezTo>
                  <a:cubicBezTo>
                    <a:pt x="68" y="2299"/>
                    <a:pt x="74" y="2297"/>
                    <a:pt x="82" y="2295"/>
                  </a:cubicBezTo>
                  <a:lnTo>
                    <a:pt x="5526" y="105"/>
                  </a:lnTo>
                  <a:cubicBezTo>
                    <a:pt x="5555" y="93"/>
                    <a:pt x="5567" y="62"/>
                    <a:pt x="5557" y="34"/>
                  </a:cubicBezTo>
                  <a:cubicBezTo>
                    <a:pt x="5547" y="14"/>
                    <a:pt x="5527" y="1"/>
                    <a:pt x="5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8;p24">
              <a:extLst>
                <a:ext uri="{FF2B5EF4-FFF2-40B4-BE49-F238E27FC236}">
                  <a16:creationId xmlns:a16="http://schemas.microsoft.com/office/drawing/2014/main" id="{368C5D9B-5EB7-B1D1-4B12-C2D09464B4E7}"/>
                </a:ext>
              </a:extLst>
            </p:cNvPr>
            <p:cNvSpPr/>
            <p:nvPr/>
          </p:nvSpPr>
          <p:spPr>
            <a:xfrm>
              <a:off x="4984575" y="1455975"/>
              <a:ext cx="274925" cy="376850"/>
            </a:xfrm>
            <a:custGeom>
              <a:avLst/>
              <a:gdLst/>
              <a:ahLst/>
              <a:cxnLst/>
              <a:rect l="l" t="t" r="r" b="b"/>
              <a:pathLst>
                <a:path w="10997" h="15074" extrusionOk="0">
                  <a:moveTo>
                    <a:pt x="3255" y="0"/>
                  </a:moveTo>
                  <a:cubicBezTo>
                    <a:pt x="3200" y="0"/>
                    <a:pt x="3144" y="3"/>
                    <a:pt x="3087" y="10"/>
                  </a:cubicBezTo>
                  <a:cubicBezTo>
                    <a:pt x="3087" y="10"/>
                    <a:pt x="0" y="1452"/>
                    <a:pt x="441" y="3646"/>
                  </a:cubicBezTo>
                  <a:cubicBezTo>
                    <a:pt x="883" y="5838"/>
                    <a:pt x="6301" y="12741"/>
                    <a:pt x="8255" y="14821"/>
                  </a:cubicBezTo>
                  <a:cubicBezTo>
                    <a:pt x="8255" y="14821"/>
                    <a:pt x="8602" y="15073"/>
                    <a:pt x="9073" y="15073"/>
                  </a:cubicBezTo>
                  <a:cubicBezTo>
                    <a:pt x="9482" y="15073"/>
                    <a:pt x="9985" y="14883"/>
                    <a:pt x="10435" y="14171"/>
                  </a:cubicBezTo>
                  <a:cubicBezTo>
                    <a:pt x="10435" y="14171"/>
                    <a:pt x="10996" y="12871"/>
                    <a:pt x="9760" y="11567"/>
                  </a:cubicBezTo>
                  <a:cubicBezTo>
                    <a:pt x="9760" y="11567"/>
                    <a:pt x="5766" y="4401"/>
                    <a:pt x="5682" y="2926"/>
                  </a:cubicBezTo>
                  <a:cubicBezTo>
                    <a:pt x="5682" y="2926"/>
                    <a:pt x="4922" y="0"/>
                    <a:pt x="32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69;p24">
              <a:extLst>
                <a:ext uri="{FF2B5EF4-FFF2-40B4-BE49-F238E27FC236}">
                  <a16:creationId xmlns:a16="http://schemas.microsoft.com/office/drawing/2014/main" id="{CAA18C99-AD54-E3B6-1799-C4AB826781C3}"/>
                </a:ext>
              </a:extLst>
            </p:cNvPr>
            <p:cNvSpPr/>
            <p:nvPr/>
          </p:nvSpPr>
          <p:spPr>
            <a:xfrm>
              <a:off x="4998600" y="1329425"/>
              <a:ext cx="548525" cy="744700"/>
            </a:xfrm>
            <a:custGeom>
              <a:avLst/>
              <a:gdLst/>
              <a:ahLst/>
              <a:cxnLst/>
              <a:rect l="l" t="t" r="r" b="b"/>
              <a:pathLst>
                <a:path w="21941" h="29788" extrusionOk="0">
                  <a:moveTo>
                    <a:pt x="11255" y="1"/>
                  </a:moveTo>
                  <a:cubicBezTo>
                    <a:pt x="9874" y="1"/>
                    <a:pt x="9006" y="181"/>
                    <a:pt x="9006" y="181"/>
                  </a:cubicBezTo>
                  <a:lnTo>
                    <a:pt x="4715" y="2613"/>
                  </a:lnTo>
                  <a:cubicBezTo>
                    <a:pt x="4715" y="2613"/>
                    <a:pt x="1920" y="5314"/>
                    <a:pt x="1920" y="5314"/>
                  </a:cubicBezTo>
                  <a:cubicBezTo>
                    <a:pt x="0" y="7051"/>
                    <a:pt x="910" y="11260"/>
                    <a:pt x="1328" y="12997"/>
                  </a:cubicBezTo>
                  <a:cubicBezTo>
                    <a:pt x="1743" y="14705"/>
                    <a:pt x="2543" y="16326"/>
                    <a:pt x="3322" y="17890"/>
                  </a:cubicBezTo>
                  <a:cubicBezTo>
                    <a:pt x="4426" y="20107"/>
                    <a:pt x="5833" y="21425"/>
                    <a:pt x="6053" y="23977"/>
                  </a:cubicBezTo>
                  <a:cubicBezTo>
                    <a:pt x="6057" y="24022"/>
                    <a:pt x="6055" y="24067"/>
                    <a:pt x="6063" y="24109"/>
                  </a:cubicBezTo>
                  <a:cubicBezTo>
                    <a:pt x="6551" y="26965"/>
                    <a:pt x="8979" y="29788"/>
                    <a:pt x="8979" y="29788"/>
                  </a:cubicBezTo>
                  <a:cubicBezTo>
                    <a:pt x="13401" y="26692"/>
                    <a:pt x="18440" y="25081"/>
                    <a:pt x="21940" y="23251"/>
                  </a:cubicBezTo>
                  <a:cubicBezTo>
                    <a:pt x="21940" y="23251"/>
                    <a:pt x="17954" y="17939"/>
                    <a:pt x="17108" y="16310"/>
                  </a:cubicBezTo>
                  <a:cubicBezTo>
                    <a:pt x="16553" y="15244"/>
                    <a:pt x="15656" y="11858"/>
                    <a:pt x="15206" y="8785"/>
                  </a:cubicBezTo>
                  <a:cubicBezTo>
                    <a:pt x="15084" y="7958"/>
                    <a:pt x="15141" y="5684"/>
                    <a:pt x="15023" y="4811"/>
                  </a:cubicBezTo>
                  <a:cubicBezTo>
                    <a:pt x="14790" y="3095"/>
                    <a:pt x="15867" y="469"/>
                    <a:pt x="13376" y="140"/>
                  </a:cubicBezTo>
                  <a:cubicBezTo>
                    <a:pt x="12588" y="37"/>
                    <a:pt x="11871" y="1"/>
                    <a:pt x="11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570;p24">
              <a:extLst>
                <a:ext uri="{FF2B5EF4-FFF2-40B4-BE49-F238E27FC236}">
                  <a16:creationId xmlns:a16="http://schemas.microsoft.com/office/drawing/2014/main" id="{8A666986-266B-E75F-8FB7-43561492BDBD}"/>
                </a:ext>
              </a:extLst>
            </p:cNvPr>
            <p:cNvSpPr/>
            <p:nvPr/>
          </p:nvSpPr>
          <p:spPr>
            <a:xfrm>
              <a:off x="5236700" y="1325850"/>
              <a:ext cx="102325" cy="11250"/>
            </a:xfrm>
            <a:custGeom>
              <a:avLst/>
              <a:gdLst/>
              <a:ahLst/>
              <a:cxnLst/>
              <a:rect l="l" t="t" r="r" b="b"/>
              <a:pathLst>
                <a:path w="4093" h="450" extrusionOk="0">
                  <a:moveTo>
                    <a:pt x="3315" y="1"/>
                  </a:moveTo>
                  <a:cubicBezTo>
                    <a:pt x="1609" y="1"/>
                    <a:pt x="65" y="340"/>
                    <a:pt x="47" y="344"/>
                  </a:cubicBezTo>
                  <a:cubicBezTo>
                    <a:pt x="19" y="350"/>
                    <a:pt x="0" y="379"/>
                    <a:pt x="6" y="407"/>
                  </a:cubicBezTo>
                  <a:cubicBezTo>
                    <a:pt x="13" y="431"/>
                    <a:pt x="35" y="450"/>
                    <a:pt x="59" y="450"/>
                  </a:cubicBezTo>
                  <a:cubicBezTo>
                    <a:pt x="63" y="450"/>
                    <a:pt x="67" y="450"/>
                    <a:pt x="72" y="448"/>
                  </a:cubicBezTo>
                  <a:cubicBezTo>
                    <a:pt x="88" y="444"/>
                    <a:pt x="1623" y="107"/>
                    <a:pt x="3318" y="107"/>
                  </a:cubicBezTo>
                  <a:cubicBezTo>
                    <a:pt x="3555" y="107"/>
                    <a:pt x="3794" y="114"/>
                    <a:pt x="4033" y="128"/>
                  </a:cubicBezTo>
                  <a:cubicBezTo>
                    <a:pt x="4062" y="126"/>
                    <a:pt x="4088" y="108"/>
                    <a:pt x="4090" y="78"/>
                  </a:cubicBezTo>
                  <a:cubicBezTo>
                    <a:pt x="4092" y="49"/>
                    <a:pt x="4070" y="25"/>
                    <a:pt x="4039" y="23"/>
                  </a:cubicBezTo>
                  <a:cubicBezTo>
                    <a:pt x="3797" y="7"/>
                    <a:pt x="3554" y="1"/>
                    <a:pt x="3315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71;p24">
              <a:extLst>
                <a:ext uri="{FF2B5EF4-FFF2-40B4-BE49-F238E27FC236}">
                  <a16:creationId xmlns:a16="http://schemas.microsoft.com/office/drawing/2014/main" id="{095B8B52-43D7-81DB-99D5-27089E9296D3}"/>
                </a:ext>
              </a:extLst>
            </p:cNvPr>
            <p:cNvSpPr/>
            <p:nvPr/>
          </p:nvSpPr>
          <p:spPr>
            <a:xfrm>
              <a:off x="5026575" y="1627225"/>
              <a:ext cx="61675" cy="162900"/>
            </a:xfrm>
            <a:custGeom>
              <a:avLst/>
              <a:gdLst/>
              <a:ahLst/>
              <a:cxnLst/>
              <a:rect l="l" t="t" r="r" b="b"/>
              <a:pathLst>
                <a:path w="2467" h="6516" extrusionOk="0">
                  <a:moveTo>
                    <a:pt x="57" y="1"/>
                  </a:moveTo>
                  <a:cubicBezTo>
                    <a:pt x="54" y="1"/>
                    <a:pt x="51" y="1"/>
                    <a:pt x="49" y="1"/>
                  </a:cubicBezTo>
                  <a:cubicBezTo>
                    <a:pt x="20" y="9"/>
                    <a:pt x="0" y="36"/>
                    <a:pt x="6" y="64"/>
                  </a:cubicBezTo>
                  <a:cubicBezTo>
                    <a:pt x="415" y="1980"/>
                    <a:pt x="1206" y="4140"/>
                    <a:pt x="2359" y="6485"/>
                  </a:cubicBezTo>
                  <a:cubicBezTo>
                    <a:pt x="2367" y="6503"/>
                    <a:pt x="2386" y="6515"/>
                    <a:pt x="2406" y="6515"/>
                  </a:cubicBezTo>
                  <a:cubicBezTo>
                    <a:pt x="2414" y="6515"/>
                    <a:pt x="2422" y="6513"/>
                    <a:pt x="2430" y="6509"/>
                  </a:cubicBezTo>
                  <a:cubicBezTo>
                    <a:pt x="2457" y="6495"/>
                    <a:pt x="2467" y="6464"/>
                    <a:pt x="2455" y="6438"/>
                  </a:cubicBezTo>
                  <a:cubicBezTo>
                    <a:pt x="1306" y="4101"/>
                    <a:pt x="517" y="1949"/>
                    <a:pt x="112" y="44"/>
                  </a:cubicBezTo>
                  <a:cubicBezTo>
                    <a:pt x="106" y="18"/>
                    <a:pt x="82" y="1"/>
                    <a:pt x="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572;p24">
              <a:extLst>
                <a:ext uri="{FF2B5EF4-FFF2-40B4-BE49-F238E27FC236}">
                  <a16:creationId xmlns:a16="http://schemas.microsoft.com/office/drawing/2014/main" id="{58B9786E-AE56-6979-8D53-9EA568216381}"/>
                </a:ext>
              </a:extLst>
            </p:cNvPr>
            <p:cNvSpPr/>
            <p:nvPr/>
          </p:nvSpPr>
          <p:spPr>
            <a:xfrm>
              <a:off x="5113100" y="1833300"/>
              <a:ext cx="111525" cy="242200"/>
            </a:xfrm>
            <a:custGeom>
              <a:avLst/>
              <a:gdLst/>
              <a:ahLst/>
              <a:cxnLst/>
              <a:rect l="l" t="t" r="r" b="b"/>
              <a:pathLst>
                <a:path w="4461" h="9688" extrusionOk="0">
                  <a:moveTo>
                    <a:pt x="61" y="0"/>
                  </a:moveTo>
                  <a:cubicBezTo>
                    <a:pt x="50" y="0"/>
                    <a:pt x="38" y="4"/>
                    <a:pt x="29" y="11"/>
                  </a:cubicBezTo>
                  <a:cubicBezTo>
                    <a:pt x="6" y="27"/>
                    <a:pt x="0" y="60"/>
                    <a:pt x="17" y="84"/>
                  </a:cubicBezTo>
                  <a:cubicBezTo>
                    <a:pt x="29" y="103"/>
                    <a:pt x="1326" y="1972"/>
                    <a:pt x="1373" y="3310"/>
                  </a:cubicBezTo>
                  <a:cubicBezTo>
                    <a:pt x="1381" y="3340"/>
                    <a:pt x="2158" y="6560"/>
                    <a:pt x="4355" y="9665"/>
                  </a:cubicBezTo>
                  <a:cubicBezTo>
                    <a:pt x="4367" y="9679"/>
                    <a:pt x="4383" y="9687"/>
                    <a:pt x="4399" y="9687"/>
                  </a:cubicBezTo>
                  <a:cubicBezTo>
                    <a:pt x="4409" y="9687"/>
                    <a:pt x="4420" y="9683"/>
                    <a:pt x="4430" y="9677"/>
                  </a:cubicBezTo>
                  <a:cubicBezTo>
                    <a:pt x="4454" y="9661"/>
                    <a:pt x="4460" y="9626"/>
                    <a:pt x="4442" y="9602"/>
                  </a:cubicBezTo>
                  <a:cubicBezTo>
                    <a:pt x="2256" y="6515"/>
                    <a:pt x="1483" y="3316"/>
                    <a:pt x="1477" y="3295"/>
                  </a:cubicBezTo>
                  <a:cubicBezTo>
                    <a:pt x="1432" y="1937"/>
                    <a:pt x="159" y="100"/>
                    <a:pt x="104" y="23"/>
                  </a:cubicBezTo>
                  <a:cubicBezTo>
                    <a:pt x="94" y="8"/>
                    <a:pt x="78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573;p24">
              <a:extLst>
                <a:ext uri="{FF2B5EF4-FFF2-40B4-BE49-F238E27FC236}">
                  <a16:creationId xmlns:a16="http://schemas.microsoft.com/office/drawing/2014/main" id="{F0A14A52-D3BF-8EA2-66F5-0C89A8F27C72}"/>
                </a:ext>
              </a:extLst>
            </p:cNvPr>
            <p:cNvSpPr/>
            <p:nvPr/>
          </p:nvSpPr>
          <p:spPr>
            <a:xfrm>
              <a:off x="5053200" y="1403825"/>
              <a:ext cx="53200" cy="48400"/>
            </a:xfrm>
            <a:custGeom>
              <a:avLst/>
              <a:gdLst/>
              <a:ahLst/>
              <a:cxnLst/>
              <a:rect l="l" t="t" r="r" b="b"/>
              <a:pathLst>
                <a:path w="2128" h="1936" extrusionOk="0">
                  <a:moveTo>
                    <a:pt x="2069" y="1"/>
                  </a:moveTo>
                  <a:cubicBezTo>
                    <a:pt x="2056" y="1"/>
                    <a:pt x="2043" y="6"/>
                    <a:pt x="2032" y="15"/>
                  </a:cubicBezTo>
                  <a:lnTo>
                    <a:pt x="23" y="1842"/>
                  </a:lnTo>
                  <a:cubicBezTo>
                    <a:pt x="3" y="1862"/>
                    <a:pt x="1" y="1894"/>
                    <a:pt x="21" y="1917"/>
                  </a:cubicBezTo>
                  <a:cubicBezTo>
                    <a:pt x="31" y="1929"/>
                    <a:pt x="45" y="1935"/>
                    <a:pt x="60" y="1935"/>
                  </a:cubicBezTo>
                  <a:cubicBezTo>
                    <a:pt x="72" y="1935"/>
                    <a:pt x="86" y="1929"/>
                    <a:pt x="96" y="1921"/>
                  </a:cubicBezTo>
                  <a:lnTo>
                    <a:pt x="2104" y="93"/>
                  </a:lnTo>
                  <a:cubicBezTo>
                    <a:pt x="2126" y="74"/>
                    <a:pt x="2128" y="40"/>
                    <a:pt x="2108" y="17"/>
                  </a:cubicBezTo>
                  <a:cubicBezTo>
                    <a:pt x="2097" y="7"/>
                    <a:pt x="2083" y="1"/>
                    <a:pt x="20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74;p24">
              <a:extLst>
                <a:ext uri="{FF2B5EF4-FFF2-40B4-BE49-F238E27FC236}">
                  <a16:creationId xmlns:a16="http://schemas.microsoft.com/office/drawing/2014/main" id="{0B56D05E-E74D-4E6D-050D-4AE2812A691C}"/>
                </a:ext>
              </a:extLst>
            </p:cNvPr>
            <p:cNvSpPr/>
            <p:nvPr/>
          </p:nvSpPr>
          <p:spPr>
            <a:xfrm>
              <a:off x="4999425" y="1469100"/>
              <a:ext cx="40375" cy="120250"/>
            </a:xfrm>
            <a:custGeom>
              <a:avLst/>
              <a:gdLst/>
              <a:ahLst/>
              <a:cxnLst/>
              <a:rect l="l" t="t" r="r" b="b"/>
              <a:pathLst>
                <a:path w="1615" h="4810" extrusionOk="0">
                  <a:moveTo>
                    <a:pt x="1553" y="1"/>
                  </a:moveTo>
                  <a:cubicBezTo>
                    <a:pt x="1536" y="1"/>
                    <a:pt x="1520" y="9"/>
                    <a:pt x="1509" y="24"/>
                  </a:cubicBezTo>
                  <a:cubicBezTo>
                    <a:pt x="1495" y="46"/>
                    <a:pt x="0" y="2269"/>
                    <a:pt x="799" y="4770"/>
                  </a:cubicBezTo>
                  <a:cubicBezTo>
                    <a:pt x="807" y="4793"/>
                    <a:pt x="828" y="4809"/>
                    <a:pt x="850" y="4809"/>
                  </a:cubicBezTo>
                  <a:cubicBezTo>
                    <a:pt x="856" y="4809"/>
                    <a:pt x="862" y="4807"/>
                    <a:pt x="866" y="4805"/>
                  </a:cubicBezTo>
                  <a:cubicBezTo>
                    <a:pt x="895" y="4797"/>
                    <a:pt x="911" y="4766"/>
                    <a:pt x="901" y="4740"/>
                  </a:cubicBezTo>
                  <a:cubicBezTo>
                    <a:pt x="118" y="2287"/>
                    <a:pt x="1582" y="107"/>
                    <a:pt x="1599" y="85"/>
                  </a:cubicBezTo>
                  <a:cubicBezTo>
                    <a:pt x="1615" y="60"/>
                    <a:pt x="1609" y="28"/>
                    <a:pt x="1584" y="11"/>
                  </a:cubicBezTo>
                  <a:cubicBezTo>
                    <a:pt x="1575" y="4"/>
                    <a:pt x="1564" y="1"/>
                    <a:pt x="1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75;p24">
              <a:extLst>
                <a:ext uri="{FF2B5EF4-FFF2-40B4-BE49-F238E27FC236}">
                  <a16:creationId xmlns:a16="http://schemas.microsoft.com/office/drawing/2014/main" id="{67453077-1AEC-3BBB-69BF-8E9B351D6490}"/>
                </a:ext>
              </a:extLst>
            </p:cNvPr>
            <p:cNvSpPr/>
            <p:nvPr/>
          </p:nvSpPr>
          <p:spPr>
            <a:xfrm>
              <a:off x="5116350" y="1407375"/>
              <a:ext cx="203700" cy="587525"/>
            </a:xfrm>
            <a:custGeom>
              <a:avLst/>
              <a:gdLst/>
              <a:ahLst/>
              <a:cxnLst/>
              <a:rect l="l" t="t" r="r" b="b"/>
              <a:pathLst>
                <a:path w="8148" h="23501" extrusionOk="0">
                  <a:moveTo>
                    <a:pt x="992" y="0"/>
                  </a:moveTo>
                  <a:cubicBezTo>
                    <a:pt x="965" y="0"/>
                    <a:pt x="939" y="19"/>
                    <a:pt x="934" y="46"/>
                  </a:cubicBezTo>
                  <a:cubicBezTo>
                    <a:pt x="1" y="4526"/>
                    <a:pt x="1322" y="10361"/>
                    <a:pt x="1337" y="10420"/>
                  </a:cubicBezTo>
                  <a:cubicBezTo>
                    <a:pt x="2164" y="14307"/>
                    <a:pt x="7973" y="23383"/>
                    <a:pt x="8032" y="23473"/>
                  </a:cubicBezTo>
                  <a:cubicBezTo>
                    <a:pt x="8044" y="23491"/>
                    <a:pt x="8062" y="23499"/>
                    <a:pt x="8080" y="23499"/>
                  </a:cubicBezTo>
                  <a:lnTo>
                    <a:pt x="8080" y="23501"/>
                  </a:lnTo>
                  <a:cubicBezTo>
                    <a:pt x="8091" y="23501"/>
                    <a:pt x="8103" y="23497"/>
                    <a:pt x="8111" y="23491"/>
                  </a:cubicBezTo>
                  <a:cubicBezTo>
                    <a:pt x="8139" y="23475"/>
                    <a:pt x="8148" y="23438"/>
                    <a:pt x="8129" y="23411"/>
                  </a:cubicBezTo>
                  <a:cubicBezTo>
                    <a:pt x="8070" y="23320"/>
                    <a:pt x="2272" y="14262"/>
                    <a:pt x="1449" y="10394"/>
                  </a:cubicBezTo>
                  <a:cubicBezTo>
                    <a:pt x="1436" y="10337"/>
                    <a:pt x="119" y="4526"/>
                    <a:pt x="1048" y="71"/>
                  </a:cubicBezTo>
                  <a:cubicBezTo>
                    <a:pt x="1054" y="38"/>
                    <a:pt x="1034" y="7"/>
                    <a:pt x="1003" y="1"/>
                  </a:cubicBezTo>
                  <a:cubicBezTo>
                    <a:pt x="1000" y="1"/>
                    <a:pt x="996" y="0"/>
                    <a:pt x="9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576;p24">
              <a:extLst>
                <a:ext uri="{FF2B5EF4-FFF2-40B4-BE49-F238E27FC236}">
                  <a16:creationId xmlns:a16="http://schemas.microsoft.com/office/drawing/2014/main" id="{31D17D8C-6994-8B8C-A034-1C577D81D04E}"/>
                </a:ext>
              </a:extLst>
            </p:cNvPr>
            <p:cNvSpPr/>
            <p:nvPr/>
          </p:nvSpPr>
          <p:spPr>
            <a:xfrm>
              <a:off x="5143500" y="1444700"/>
              <a:ext cx="18125" cy="15850"/>
            </a:xfrm>
            <a:custGeom>
              <a:avLst/>
              <a:gdLst/>
              <a:ahLst/>
              <a:cxnLst/>
              <a:rect l="l" t="t" r="r" b="b"/>
              <a:pathLst>
                <a:path w="725" h="634" extrusionOk="0">
                  <a:moveTo>
                    <a:pt x="363" y="116"/>
                  </a:moveTo>
                  <a:cubicBezTo>
                    <a:pt x="381" y="116"/>
                    <a:pt x="399" y="118"/>
                    <a:pt x="417" y="123"/>
                  </a:cubicBezTo>
                  <a:cubicBezTo>
                    <a:pt x="468" y="137"/>
                    <a:pt x="511" y="172"/>
                    <a:pt x="537" y="219"/>
                  </a:cubicBezTo>
                  <a:cubicBezTo>
                    <a:pt x="592" y="314"/>
                    <a:pt x="558" y="438"/>
                    <a:pt x="462" y="493"/>
                  </a:cubicBezTo>
                  <a:cubicBezTo>
                    <a:pt x="431" y="511"/>
                    <a:pt x="398" y="519"/>
                    <a:pt x="364" y="519"/>
                  </a:cubicBezTo>
                  <a:cubicBezTo>
                    <a:pt x="294" y="519"/>
                    <a:pt x="225" y="482"/>
                    <a:pt x="188" y="416"/>
                  </a:cubicBezTo>
                  <a:cubicBezTo>
                    <a:pt x="133" y="320"/>
                    <a:pt x="167" y="196"/>
                    <a:pt x="263" y="144"/>
                  </a:cubicBezTo>
                  <a:cubicBezTo>
                    <a:pt x="294" y="125"/>
                    <a:pt x="328" y="116"/>
                    <a:pt x="363" y="116"/>
                  </a:cubicBezTo>
                  <a:close/>
                  <a:moveTo>
                    <a:pt x="361" y="1"/>
                  </a:moveTo>
                  <a:cubicBezTo>
                    <a:pt x="307" y="1"/>
                    <a:pt x="254" y="15"/>
                    <a:pt x="206" y="42"/>
                  </a:cubicBezTo>
                  <a:cubicBezTo>
                    <a:pt x="55" y="127"/>
                    <a:pt x="1" y="322"/>
                    <a:pt x="88" y="473"/>
                  </a:cubicBezTo>
                  <a:cubicBezTo>
                    <a:pt x="145" y="577"/>
                    <a:pt x="253" y="634"/>
                    <a:pt x="365" y="634"/>
                  </a:cubicBezTo>
                  <a:cubicBezTo>
                    <a:pt x="415" y="634"/>
                    <a:pt x="470" y="621"/>
                    <a:pt x="519" y="593"/>
                  </a:cubicBezTo>
                  <a:cubicBezTo>
                    <a:pt x="670" y="508"/>
                    <a:pt x="725" y="314"/>
                    <a:pt x="639" y="162"/>
                  </a:cubicBezTo>
                  <a:cubicBezTo>
                    <a:pt x="596" y="89"/>
                    <a:pt x="529" y="36"/>
                    <a:pt x="448" y="13"/>
                  </a:cubicBezTo>
                  <a:cubicBezTo>
                    <a:pt x="419" y="5"/>
                    <a:pt x="390" y="1"/>
                    <a:pt x="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577;p24">
              <a:extLst>
                <a:ext uri="{FF2B5EF4-FFF2-40B4-BE49-F238E27FC236}">
                  <a16:creationId xmlns:a16="http://schemas.microsoft.com/office/drawing/2014/main" id="{9AE26F54-F6FA-F10C-8191-A3E00207750F}"/>
                </a:ext>
              </a:extLst>
            </p:cNvPr>
            <p:cNvSpPr/>
            <p:nvPr/>
          </p:nvSpPr>
          <p:spPr>
            <a:xfrm>
              <a:off x="5144325" y="1547625"/>
              <a:ext cx="16425" cy="15875"/>
            </a:xfrm>
            <a:custGeom>
              <a:avLst/>
              <a:gdLst/>
              <a:ahLst/>
              <a:cxnLst/>
              <a:rect l="l" t="t" r="r" b="b"/>
              <a:pathLst>
                <a:path w="657" h="635" extrusionOk="0">
                  <a:moveTo>
                    <a:pt x="328" y="116"/>
                  </a:moveTo>
                  <a:cubicBezTo>
                    <a:pt x="346" y="116"/>
                    <a:pt x="364" y="118"/>
                    <a:pt x="382" y="122"/>
                  </a:cubicBezTo>
                  <a:cubicBezTo>
                    <a:pt x="433" y="137"/>
                    <a:pt x="476" y="171"/>
                    <a:pt x="502" y="218"/>
                  </a:cubicBezTo>
                  <a:cubicBezTo>
                    <a:pt x="529" y="265"/>
                    <a:pt x="537" y="320"/>
                    <a:pt x="523" y="371"/>
                  </a:cubicBezTo>
                  <a:cubicBezTo>
                    <a:pt x="509" y="423"/>
                    <a:pt x="474" y="466"/>
                    <a:pt x="427" y="493"/>
                  </a:cubicBezTo>
                  <a:cubicBezTo>
                    <a:pt x="397" y="510"/>
                    <a:pt x="363" y="518"/>
                    <a:pt x="329" y="518"/>
                  </a:cubicBezTo>
                  <a:cubicBezTo>
                    <a:pt x="311" y="518"/>
                    <a:pt x="292" y="516"/>
                    <a:pt x="275" y="511"/>
                  </a:cubicBezTo>
                  <a:cubicBezTo>
                    <a:pt x="222" y="497"/>
                    <a:pt x="179" y="462"/>
                    <a:pt x="153" y="415"/>
                  </a:cubicBezTo>
                  <a:cubicBezTo>
                    <a:pt x="126" y="368"/>
                    <a:pt x="120" y="316"/>
                    <a:pt x="134" y="263"/>
                  </a:cubicBezTo>
                  <a:cubicBezTo>
                    <a:pt x="149" y="212"/>
                    <a:pt x="183" y="169"/>
                    <a:pt x="230" y="143"/>
                  </a:cubicBezTo>
                  <a:cubicBezTo>
                    <a:pt x="260" y="124"/>
                    <a:pt x="293" y="116"/>
                    <a:pt x="328" y="116"/>
                  </a:cubicBezTo>
                  <a:close/>
                  <a:moveTo>
                    <a:pt x="327" y="1"/>
                  </a:moveTo>
                  <a:cubicBezTo>
                    <a:pt x="274" y="1"/>
                    <a:pt x="221" y="15"/>
                    <a:pt x="173" y="41"/>
                  </a:cubicBezTo>
                  <a:cubicBezTo>
                    <a:pt x="98" y="84"/>
                    <a:pt x="45" y="151"/>
                    <a:pt x="22" y="232"/>
                  </a:cubicBezTo>
                  <a:cubicBezTo>
                    <a:pt x="0" y="314"/>
                    <a:pt x="10" y="399"/>
                    <a:pt x="53" y="472"/>
                  </a:cubicBezTo>
                  <a:cubicBezTo>
                    <a:pt x="94" y="547"/>
                    <a:pt x="163" y="600"/>
                    <a:pt x="244" y="623"/>
                  </a:cubicBezTo>
                  <a:cubicBezTo>
                    <a:pt x="273" y="631"/>
                    <a:pt x="301" y="635"/>
                    <a:pt x="330" y="635"/>
                  </a:cubicBezTo>
                  <a:lnTo>
                    <a:pt x="330" y="633"/>
                  </a:lnTo>
                  <a:cubicBezTo>
                    <a:pt x="382" y="633"/>
                    <a:pt x="435" y="621"/>
                    <a:pt x="484" y="592"/>
                  </a:cubicBezTo>
                  <a:cubicBezTo>
                    <a:pt x="557" y="552"/>
                    <a:pt x="610" y="482"/>
                    <a:pt x="633" y="401"/>
                  </a:cubicBezTo>
                  <a:cubicBezTo>
                    <a:pt x="657" y="320"/>
                    <a:pt x="645" y="234"/>
                    <a:pt x="604" y="161"/>
                  </a:cubicBezTo>
                  <a:cubicBezTo>
                    <a:pt x="561" y="88"/>
                    <a:pt x="494" y="35"/>
                    <a:pt x="413" y="13"/>
                  </a:cubicBezTo>
                  <a:cubicBezTo>
                    <a:pt x="385" y="5"/>
                    <a:pt x="356" y="1"/>
                    <a:pt x="327" y="1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578;p24">
              <a:extLst>
                <a:ext uri="{FF2B5EF4-FFF2-40B4-BE49-F238E27FC236}">
                  <a16:creationId xmlns:a16="http://schemas.microsoft.com/office/drawing/2014/main" id="{4363A07E-F055-904B-23F4-6DBAADA7BF0D}"/>
                </a:ext>
              </a:extLst>
            </p:cNvPr>
            <p:cNvSpPr/>
            <p:nvPr/>
          </p:nvSpPr>
          <p:spPr>
            <a:xfrm>
              <a:off x="5158300" y="1639625"/>
              <a:ext cx="18125" cy="15850"/>
            </a:xfrm>
            <a:custGeom>
              <a:avLst/>
              <a:gdLst/>
              <a:ahLst/>
              <a:cxnLst/>
              <a:rect l="l" t="t" r="r" b="b"/>
              <a:pathLst>
                <a:path w="725" h="634" extrusionOk="0">
                  <a:moveTo>
                    <a:pt x="362" y="115"/>
                  </a:moveTo>
                  <a:cubicBezTo>
                    <a:pt x="381" y="115"/>
                    <a:pt x="397" y="117"/>
                    <a:pt x="415" y="123"/>
                  </a:cubicBezTo>
                  <a:cubicBezTo>
                    <a:pt x="468" y="138"/>
                    <a:pt x="511" y="170"/>
                    <a:pt x="537" y="217"/>
                  </a:cubicBezTo>
                  <a:cubicBezTo>
                    <a:pt x="564" y="264"/>
                    <a:pt x="570" y="319"/>
                    <a:pt x="556" y="370"/>
                  </a:cubicBezTo>
                  <a:cubicBezTo>
                    <a:pt x="541" y="422"/>
                    <a:pt x="507" y="465"/>
                    <a:pt x="460" y="492"/>
                  </a:cubicBezTo>
                  <a:cubicBezTo>
                    <a:pt x="430" y="509"/>
                    <a:pt x="396" y="517"/>
                    <a:pt x="362" y="517"/>
                  </a:cubicBezTo>
                  <a:cubicBezTo>
                    <a:pt x="344" y="517"/>
                    <a:pt x="325" y="515"/>
                    <a:pt x="307" y="510"/>
                  </a:cubicBezTo>
                  <a:cubicBezTo>
                    <a:pt x="257" y="496"/>
                    <a:pt x="214" y="463"/>
                    <a:pt x="187" y="416"/>
                  </a:cubicBezTo>
                  <a:cubicBezTo>
                    <a:pt x="161" y="370"/>
                    <a:pt x="153" y="315"/>
                    <a:pt x="167" y="264"/>
                  </a:cubicBezTo>
                  <a:cubicBezTo>
                    <a:pt x="181" y="211"/>
                    <a:pt x="216" y="168"/>
                    <a:pt x="263" y="142"/>
                  </a:cubicBezTo>
                  <a:cubicBezTo>
                    <a:pt x="293" y="123"/>
                    <a:pt x="328" y="115"/>
                    <a:pt x="362" y="115"/>
                  </a:cubicBezTo>
                  <a:close/>
                  <a:moveTo>
                    <a:pt x="361" y="0"/>
                  </a:moveTo>
                  <a:cubicBezTo>
                    <a:pt x="307" y="0"/>
                    <a:pt x="254" y="14"/>
                    <a:pt x="206" y="42"/>
                  </a:cubicBezTo>
                  <a:cubicBezTo>
                    <a:pt x="53" y="128"/>
                    <a:pt x="0" y="321"/>
                    <a:pt x="86" y="473"/>
                  </a:cubicBezTo>
                  <a:cubicBezTo>
                    <a:pt x="126" y="546"/>
                    <a:pt x="196" y="599"/>
                    <a:pt x="277" y="622"/>
                  </a:cubicBezTo>
                  <a:cubicBezTo>
                    <a:pt x="305" y="630"/>
                    <a:pt x="334" y="634"/>
                    <a:pt x="362" y="634"/>
                  </a:cubicBezTo>
                  <a:cubicBezTo>
                    <a:pt x="417" y="634"/>
                    <a:pt x="470" y="620"/>
                    <a:pt x="517" y="593"/>
                  </a:cubicBezTo>
                  <a:cubicBezTo>
                    <a:pt x="669" y="506"/>
                    <a:pt x="724" y="313"/>
                    <a:pt x="637" y="160"/>
                  </a:cubicBezTo>
                  <a:cubicBezTo>
                    <a:pt x="596" y="87"/>
                    <a:pt x="527" y="34"/>
                    <a:pt x="446" y="12"/>
                  </a:cubicBezTo>
                  <a:cubicBezTo>
                    <a:pt x="418" y="4"/>
                    <a:pt x="389" y="0"/>
                    <a:pt x="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579;p24">
              <a:extLst>
                <a:ext uri="{FF2B5EF4-FFF2-40B4-BE49-F238E27FC236}">
                  <a16:creationId xmlns:a16="http://schemas.microsoft.com/office/drawing/2014/main" id="{3BC9D4DE-F237-DD91-F63B-E8DB2E4A055A}"/>
                </a:ext>
              </a:extLst>
            </p:cNvPr>
            <p:cNvSpPr/>
            <p:nvPr/>
          </p:nvSpPr>
          <p:spPr>
            <a:xfrm>
              <a:off x="5179400" y="1714900"/>
              <a:ext cx="16450" cy="15875"/>
            </a:xfrm>
            <a:custGeom>
              <a:avLst/>
              <a:gdLst/>
              <a:ahLst/>
              <a:cxnLst/>
              <a:rect l="l" t="t" r="r" b="b"/>
              <a:pathLst>
                <a:path w="658" h="635" extrusionOk="0">
                  <a:moveTo>
                    <a:pt x="328" y="116"/>
                  </a:moveTo>
                  <a:cubicBezTo>
                    <a:pt x="346" y="116"/>
                    <a:pt x="364" y="118"/>
                    <a:pt x="383" y="124"/>
                  </a:cubicBezTo>
                  <a:cubicBezTo>
                    <a:pt x="434" y="139"/>
                    <a:pt x="476" y="171"/>
                    <a:pt x="503" y="218"/>
                  </a:cubicBezTo>
                  <a:cubicBezTo>
                    <a:pt x="529" y="265"/>
                    <a:pt x="537" y="320"/>
                    <a:pt x="523" y="370"/>
                  </a:cubicBezTo>
                  <a:cubicBezTo>
                    <a:pt x="509" y="423"/>
                    <a:pt x="474" y="466"/>
                    <a:pt x="427" y="492"/>
                  </a:cubicBezTo>
                  <a:cubicBezTo>
                    <a:pt x="397" y="510"/>
                    <a:pt x="363" y="518"/>
                    <a:pt x="329" y="518"/>
                  </a:cubicBezTo>
                  <a:cubicBezTo>
                    <a:pt x="311" y="518"/>
                    <a:pt x="293" y="516"/>
                    <a:pt x="275" y="511"/>
                  </a:cubicBezTo>
                  <a:cubicBezTo>
                    <a:pt x="222" y="497"/>
                    <a:pt x="179" y="464"/>
                    <a:pt x="153" y="417"/>
                  </a:cubicBezTo>
                  <a:cubicBezTo>
                    <a:pt x="126" y="370"/>
                    <a:pt x="120" y="316"/>
                    <a:pt x="135" y="263"/>
                  </a:cubicBezTo>
                  <a:cubicBezTo>
                    <a:pt x="149" y="212"/>
                    <a:pt x="183" y="169"/>
                    <a:pt x="230" y="143"/>
                  </a:cubicBezTo>
                  <a:cubicBezTo>
                    <a:pt x="261" y="124"/>
                    <a:pt x="293" y="116"/>
                    <a:pt x="328" y="116"/>
                  </a:cubicBezTo>
                  <a:close/>
                  <a:moveTo>
                    <a:pt x="328" y="0"/>
                  </a:moveTo>
                  <a:cubicBezTo>
                    <a:pt x="275" y="0"/>
                    <a:pt x="222" y="13"/>
                    <a:pt x="173" y="41"/>
                  </a:cubicBezTo>
                  <a:cubicBezTo>
                    <a:pt x="98" y="84"/>
                    <a:pt x="45" y="151"/>
                    <a:pt x="23" y="232"/>
                  </a:cubicBezTo>
                  <a:cubicBezTo>
                    <a:pt x="0" y="314"/>
                    <a:pt x="11" y="399"/>
                    <a:pt x="53" y="472"/>
                  </a:cubicBezTo>
                  <a:cubicBezTo>
                    <a:pt x="110" y="576"/>
                    <a:pt x="218" y="635"/>
                    <a:pt x="330" y="635"/>
                  </a:cubicBezTo>
                  <a:cubicBezTo>
                    <a:pt x="383" y="635"/>
                    <a:pt x="436" y="621"/>
                    <a:pt x="484" y="592"/>
                  </a:cubicBezTo>
                  <a:cubicBezTo>
                    <a:pt x="558" y="551"/>
                    <a:pt x="610" y="482"/>
                    <a:pt x="633" y="401"/>
                  </a:cubicBezTo>
                  <a:cubicBezTo>
                    <a:pt x="657" y="320"/>
                    <a:pt x="645" y="234"/>
                    <a:pt x="604" y="161"/>
                  </a:cubicBezTo>
                  <a:cubicBezTo>
                    <a:pt x="547" y="58"/>
                    <a:pt x="439" y="0"/>
                    <a:pt x="328" y="0"/>
                  </a:cubicBezTo>
                  <a:close/>
                </a:path>
              </a:pathLst>
            </a:custGeom>
            <a:solidFill>
              <a:srgbClr val="080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580;p24">
              <a:extLst>
                <a:ext uri="{FF2B5EF4-FFF2-40B4-BE49-F238E27FC236}">
                  <a16:creationId xmlns:a16="http://schemas.microsoft.com/office/drawing/2014/main" id="{566FB345-FBEF-F7F0-3B52-2B6EECDA8C03}"/>
                </a:ext>
              </a:extLst>
            </p:cNvPr>
            <p:cNvSpPr/>
            <p:nvPr/>
          </p:nvSpPr>
          <p:spPr>
            <a:xfrm>
              <a:off x="5212550" y="1775000"/>
              <a:ext cx="18125" cy="15875"/>
            </a:xfrm>
            <a:custGeom>
              <a:avLst/>
              <a:gdLst/>
              <a:ahLst/>
              <a:cxnLst/>
              <a:rect l="l" t="t" r="r" b="b"/>
              <a:pathLst>
                <a:path w="725" h="635" extrusionOk="0">
                  <a:moveTo>
                    <a:pt x="362" y="116"/>
                  </a:moveTo>
                  <a:cubicBezTo>
                    <a:pt x="381" y="116"/>
                    <a:pt x="397" y="118"/>
                    <a:pt x="415" y="124"/>
                  </a:cubicBezTo>
                  <a:cubicBezTo>
                    <a:pt x="468" y="138"/>
                    <a:pt x="511" y="171"/>
                    <a:pt x="537" y="218"/>
                  </a:cubicBezTo>
                  <a:cubicBezTo>
                    <a:pt x="564" y="265"/>
                    <a:pt x="570" y="319"/>
                    <a:pt x="556" y="370"/>
                  </a:cubicBezTo>
                  <a:cubicBezTo>
                    <a:pt x="541" y="423"/>
                    <a:pt x="507" y="466"/>
                    <a:pt x="460" y="492"/>
                  </a:cubicBezTo>
                  <a:cubicBezTo>
                    <a:pt x="430" y="510"/>
                    <a:pt x="397" y="518"/>
                    <a:pt x="363" y="518"/>
                  </a:cubicBezTo>
                  <a:cubicBezTo>
                    <a:pt x="344" y="518"/>
                    <a:pt x="326" y="516"/>
                    <a:pt x="307" y="511"/>
                  </a:cubicBezTo>
                  <a:cubicBezTo>
                    <a:pt x="257" y="496"/>
                    <a:pt x="214" y="464"/>
                    <a:pt x="187" y="417"/>
                  </a:cubicBezTo>
                  <a:cubicBezTo>
                    <a:pt x="161" y="370"/>
                    <a:pt x="153" y="315"/>
                    <a:pt x="167" y="263"/>
                  </a:cubicBezTo>
                  <a:cubicBezTo>
                    <a:pt x="183" y="212"/>
                    <a:pt x="216" y="169"/>
                    <a:pt x="263" y="143"/>
                  </a:cubicBezTo>
                  <a:cubicBezTo>
                    <a:pt x="293" y="124"/>
                    <a:pt x="328" y="116"/>
                    <a:pt x="362" y="116"/>
                  </a:cubicBezTo>
                  <a:close/>
                  <a:moveTo>
                    <a:pt x="360" y="1"/>
                  </a:moveTo>
                  <a:cubicBezTo>
                    <a:pt x="306" y="1"/>
                    <a:pt x="253" y="14"/>
                    <a:pt x="206" y="41"/>
                  </a:cubicBezTo>
                  <a:cubicBezTo>
                    <a:pt x="53" y="128"/>
                    <a:pt x="0" y="321"/>
                    <a:pt x="86" y="474"/>
                  </a:cubicBezTo>
                  <a:cubicBezTo>
                    <a:pt x="128" y="547"/>
                    <a:pt x="196" y="600"/>
                    <a:pt x="277" y="622"/>
                  </a:cubicBezTo>
                  <a:cubicBezTo>
                    <a:pt x="305" y="631"/>
                    <a:pt x="334" y="635"/>
                    <a:pt x="362" y="635"/>
                  </a:cubicBezTo>
                  <a:cubicBezTo>
                    <a:pt x="417" y="635"/>
                    <a:pt x="470" y="620"/>
                    <a:pt x="517" y="592"/>
                  </a:cubicBezTo>
                  <a:cubicBezTo>
                    <a:pt x="669" y="507"/>
                    <a:pt x="724" y="313"/>
                    <a:pt x="637" y="161"/>
                  </a:cubicBezTo>
                  <a:cubicBezTo>
                    <a:pt x="596" y="88"/>
                    <a:pt x="529" y="35"/>
                    <a:pt x="446" y="12"/>
                  </a:cubicBezTo>
                  <a:cubicBezTo>
                    <a:pt x="417" y="5"/>
                    <a:pt x="389" y="1"/>
                    <a:pt x="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581;p24">
              <a:extLst>
                <a:ext uri="{FF2B5EF4-FFF2-40B4-BE49-F238E27FC236}">
                  <a16:creationId xmlns:a16="http://schemas.microsoft.com/office/drawing/2014/main" id="{B80D8B0C-E71C-DEA9-B8EC-BBFA342F8D20}"/>
                </a:ext>
              </a:extLst>
            </p:cNvPr>
            <p:cNvSpPr/>
            <p:nvPr/>
          </p:nvSpPr>
          <p:spPr>
            <a:xfrm>
              <a:off x="5253975" y="1848250"/>
              <a:ext cx="18075" cy="15850"/>
            </a:xfrm>
            <a:custGeom>
              <a:avLst/>
              <a:gdLst/>
              <a:ahLst/>
              <a:cxnLst/>
              <a:rect l="l" t="t" r="r" b="b"/>
              <a:pathLst>
                <a:path w="723" h="634" extrusionOk="0">
                  <a:moveTo>
                    <a:pt x="361" y="117"/>
                  </a:moveTo>
                  <a:cubicBezTo>
                    <a:pt x="379" y="117"/>
                    <a:pt x="397" y="119"/>
                    <a:pt x="416" y="123"/>
                  </a:cubicBezTo>
                  <a:cubicBezTo>
                    <a:pt x="469" y="137"/>
                    <a:pt x="511" y="172"/>
                    <a:pt x="538" y="218"/>
                  </a:cubicBezTo>
                  <a:cubicBezTo>
                    <a:pt x="591" y="314"/>
                    <a:pt x="558" y="438"/>
                    <a:pt x="460" y="493"/>
                  </a:cubicBezTo>
                  <a:cubicBezTo>
                    <a:pt x="430" y="510"/>
                    <a:pt x="397" y="519"/>
                    <a:pt x="363" y="519"/>
                  </a:cubicBezTo>
                  <a:cubicBezTo>
                    <a:pt x="345" y="519"/>
                    <a:pt x="326" y="516"/>
                    <a:pt x="308" y="511"/>
                  </a:cubicBezTo>
                  <a:cubicBezTo>
                    <a:pt x="257" y="497"/>
                    <a:pt x="212" y="462"/>
                    <a:pt x="186" y="416"/>
                  </a:cubicBezTo>
                  <a:cubicBezTo>
                    <a:pt x="133" y="320"/>
                    <a:pt x="166" y="196"/>
                    <a:pt x="263" y="141"/>
                  </a:cubicBezTo>
                  <a:cubicBezTo>
                    <a:pt x="294" y="125"/>
                    <a:pt x="328" y="117"/>
                    <a:pt x="361" y="117"/>
                  </a:cubicBezTo>
                  <a:close/>
                  <a:moveTo>
                    <a:pt x="362" y="1"/>
                  </a:moveTo>
                  <a:cubicBezTo>
                    <a:pt x="309" y="1"/>
                    <a:pt x="256" y="14"/>
                    <a:pt x="206" y="41"/>
                  </a:cubicBezTo>
                  <a:cubicBezTo>
                    <a:pt x="54" y="127"/>
                    <a:pt x="1" y="320"/>
                    <a:pt x="86" y="473"/>
                  </a:cubicBezTo>
                  <a:cubicBezTo>
                    <a:pt x="145" y="576"/>
                    <a:pt x="251" y="633"/>
                    <a:pt x="363" y="633"/>
                  </a:cubicBezTo>
                  <a:cubicBezTo>
                    <a:pt x="416" y="633"/>
                    <a:pt x="469" y="621"/>
                    <a:pt x="517" y="593"/>
                  </a:cubicBezTo>
                  <a:cubicBezTo>
                    <a:pt x="670" y="507"/>
                    <a:pt x="723" y="312"/>
                    <a:pt x="637" y="161"/>
                  </a:cubicBezTo>
                  <a:cubicBezTo>
                    <a:pt x="580" y="58"/>
                    <a:pt x="472" y="1"/>
                    <a:pt x="3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582;p24">
              <a:extLst>
                <a:ext uri="{FF2B5EF4-FFF2-40B4-BE49-F238E27FC236}">
                  <a16:creationId xmlns:a16="http://schemas.microsoft.com/office/drawing/2014/main" id="{7BB990A8-FCA2-E5BD-A8AE-82233E0A1289}"/>
                </a:ext>
              </a:extLst>
            </p:cNvPr>
            <p:cNvSpPr/>
            <p:nvPr/>
          </p:nvSpPr>
          <p:spPr>
            <a:xfrm>
              <a:off x="5295375" y="1921475"/>
              <a:ext cx="18125" cy="15875"/>
            </a:xfrm>
            <a:custGeom>
              <a:avLst/>
              <a:gdLst/>
              <a:ahLst/>
              <a:cxnLst/>
              <a:rect l="l" t="t" r="r" b="b"/>
              <a:pathLst>
                <a:path w="725" h="635" extrusionOk="0">
                  <a:moveTo>
                    <a:pt x="362" y="116"/>
                  </a:moveTo>
                  <a:cubicBezTo>
                    <a:pt x="381" y="116"/>
                    <a:pt x="399" y="118"/>
                    <a:pt x="417" y="124"/>
                  </a:cubicBezTo>
                  <a:cubicBezTo>
                    <a:pt x="468" y="139"/>
                    <a:pt x="511" y="171"/>
                    <a:pt x="537" y="218"/>
                  </a:cubicBezTo>
                  <a:cubicBezTo>
                    <a:pt x="564" y="265"/>
                    <a:pt x="572" y="320"/>
                    <a:pt x="557" y="372"/>
                  </a:cubicBezTo>
                  <a:cubicBezTo>
                    <a:pt x="543" y="423"/>
                    <a:pt x="509" y="466"/>
                    <a:pt x="462" y="492"/>
                  </a:cubicBezTo>
                  <a:cubicBezTo>
                    <a:pt x="431" y="510"/>
                    <a:pt x="397" y="519"/>
                    <a:pt x="363" y="519"/>
                  </a:cubicBezTo>
                  <a:cubicBezTo>
                    <a:pt x="345" y="519"/>
                    <a:pt x="327" y="516"/>
                    <a:pt x="309" y="511"/>
                  </a:cubicBezTo>
                  <a:cubicBezTo>
                    <a:pt x="256" y="497"/>
                    <a:pt x="214" y="464"/>
                    <a:pt x="187" y="417"/>
                  </a:cubicBezTo>
                  <a:cubicBezTo>
                    <a:pt x="132" y="320"/>
                    <a:pt x="167" y="198"/>
                    <a:pt x="265" y="143"/>
                  </a:cubicBezTo>
                  <a:cubicBezTo>
                    <a:pt x="295" y="124"/>
                    <a:pt x="328" y="116"/>
                    <a:pt x="362" y="116"/>
                  </a:cubicBezTo>
                  <a:close/>
                  <a:moveTo>
                    <a:pt x="361" y="1"/>
                  </a:moveTo>
                  <a:cubicBezTo>
                    <a:pt x="308" y="1"/>
                    <a:pt x="255" y="14"/>
                    <a:pt x="206" y="41"/>
                  </a:cubicBezTo>
                  <a:cubicBezTo>
                    <a:pt x="55" y="128"/>
                    <a:pt x="0" y="322"/>
                    <a:pt x="88" y="474"/>
                  </a:cubicBezTo>
                  <a:cubicBezTo>
                    <a:pt x="128" y="547"/>
                    <a:pt x="197" y="600"/>
                    <a:pt x="279" y="623"/>
                  </a:cubicBezTo>
                  <a:cubicBezTo>
                    <a:pt x="305" y="631"/>
                    <a:pt x="336" y="635"/>
                    <a:pt x="364" y="635"/>
                  </a:cubicBezTo>
                  <a:cubicBezTo>
                    <a:pt x="417" y="635"/>
                    <a:pt x="470" y="621"/>
                    <a:pt x="519" y="594"/>
                  </a:cubicBezTo>
                  <a:cubicBezTo>
                    <a:pt x="669" y="507"/>
                    <a:pt x="724" y="313"/>
                    <a:pt x="639" y="161"/>
                  </a:cubicBezTo>
                  <a:cubicBezTo>
                    <a:pt x="581" y="59"/>
                    <a:pt x="472" y="1"/>
                    <a:pt x="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583;p24">
              <a:extLst>
                <a:ext uri="{FF2B5EF4-FFF2-40B4-BE49-F238E27FC236}">
                  <a16:creationId xmlns:a16="http://schemas.microsoft.com/office/drawing/2014/main" id="{9AA7A6DB-A046-0861-C1E9-BAD6DB97883E}"/>
                </a:ext>
              </a:extLst>
            </p:cNvPr>
            <p:cNvSpPr/>
            <p:nvPr/>
          </p:nvSpPr>
          <p:spPr>
            <a:xfrm>
              <a:off x="5103900" y="1419075"/>
              <a:ext cx="147475" cy="468875"/>
            </a:xfrm>
            <a:custGeom>
              <a:avLst/>
              <a:gdLst/>
              <a:ahLst/>
              <a:cxnLst/>
              <a:rect l="l" t="t" r="r" b="b"/>
              <a:pathLst>
                <a:path w="5899" h="18755" extrusionOk="0">
                  <a:moveTo>
                    <a:pt x="1503" y="1"/>
                  </a:moveTo>
                  <a:cubicBezTo>
                    <a:pt x="1373" y="1"/>
                    <a:pt x="1215" y="56"/>
                    <a:pt x="1050" y="239"/>
                  </a:cubicBezTo>
                  <a:cubicBezTo>
                    <a:pt x="1050" y="239"/>
                    <a:pt x="0" y="4475"/>
                    <a:pt x="1548" y="11681"/>
                  </a:cubicBezTo>
                  <a:cubicBezTo>
                    <a:pt x="1548" y="11681"/>
                    <a:pt x="3240" y="16425"/>
                    <a:pt x="3639" y="17044"/>
                  </a:cubicBezTo>
                  <a:cubicBezTo>
                    <a:pt x="4037" y="17660"/>
                    <a:pt x="5381" y="18636"/>
                    <a:pt x="5697" y="18754"/>
                  </a:cubicBezTo>
                  <a:cubicBezTo>
                    <a:pt x="5697" y="18754"/>
                    <a:pt x="5898" y="17796"/>
                    <a:pt x="5756" y="17284"/>
                  </a:cubicBezTo>
                  <a:cubicBezTo>
                    <a:pt x="5756" y="17284"/>
                    <a:pt x="867" y="8547"/>
                    <a:pt x="1827" y="121"/>
                  </a:cubicBezTo>
                  <a:cubicBezTo>
                    <a:pt x="1827" y="121"/>
                    <a:pt x="169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584;p24">
              <a:extLst>
                <a:ext uri="{FF2B5EF4-FFF2-40B4-BE49-F238E27FC236}">
                  <a16:creationId xmlns:a16="http://schemas.microsoft.com/office/drawing/2014/main" id="{2759783D-D5DA-1BD0-8837-13046B925CE0}"/>
                </a:ext>
              </a:extLst>
            </p:cNvPr>
            <p:cNvSpPr/>
            <p:nvPr/>
          </p:nvSpPr>
          <p:spPr>
            <a:xfrm>
              <a:off x="5102975" y="1417750"/>
              <a:ext cx="149750" cy="471500"/>
            </a:xfrm>
            <a:custGeom>
              <a:avLst/>
              <a:gdLst/>
              <a:ahLst/>
              <a:cxnLst/>
              <a:rect l="l" t="t" r="r" b="b"/>
              <a:pathLst>
                <a:path w="5990" h="18860" extrusionOk="0">
                  <a:moveTo>
                    <a:pt x="1539" y="107"/>
                  </a:moveTo>
                  <a:cubicBezTo>
                    <a:pt x="1671" y="107"/>
                    <a:pt x="1766" y="167"/>
                    <a:pt x="1807" y="199"/>
                  </a:cubicBezTo>
                  <a:cubicBezTo>
                    <a:pt x="871" y="8535"/>
                    <a:pt x="5699" y="17274"/>
                    <a:pt x="5742" y="17351"/>
                  </a:cubicBezTo>
                  <a:cubicBezTo>
                    <a:pt x="5858" y="17770"/>
                    <a:pt x="5736" y="18510"/>
                    <a:pt x="5695" y="18732"/>
                  </a:cubicBezTo>
                  <a:cubicBezTo>
                    <a:pt x="5296" y="18537"/>
                    <a:pt x="4086" y="17636"/>
                    <a:pt x="3720" y="17068"/>
                  </a:cubicBezTo>
                  <a:cubicBezTo>
                    <a:pt x="3330" y="16462"/>
                    <a:pt x="1652" y="11764"/>
                    <a:pt x="1636" y="11724"/>
                  </a:cubicBezTo>
                  <a:cubicBezTo>
                    <a:pt x="151" y="4809"/>
                    <a:pt x="1074" y="583"/>
                    <a:pt x="1135" y="319"/>
                  </a:cubicBezTo>
                  <a:cubicBezTo>
                    <a:pt x="1260" y="184"/>
                    <a:pt x="1388" y="113"/>
                    <a:pt x="1520" y="107"/>
                  </a:cubicBezTo>
                  <a:cubicBezTo>
                    <a:pt x="1526" y="107"/>
                    <a:pt x="1532" y="107"/>
                    <a:pt x="1539" y="107"/>
                  </a:cubicBezTo>
                  <a:close/>
                  <a:moveTo>
                    <a:pt x="1537" y="1"/>
                  </a:moveTo>
                  <a:cubicBezTo>
                    <a:pt x="1530" y="1"/>
                    <a:pt x="1524" y="1"/>
                    <a:pt x="1518" y="1"/>
                  </a:cubicBezTo>
                  <a:cubicBezTo>
                    <a:pt x="1351" y="7"/>
                    <a:pt x="1194" y="95"/>
                    <a:pt x="1048" y="255"/>
                  </a:cubicBezTo>
                  <a:cubicBezTo>
                    <a:pt x="1042" y="264"/>
                    <a:pt x="1038" y="270"/>
                    <a:pt x="1036" y="280"/>
                  </a:cubicBezTo>
                  <a:cubicBezTo>
                    <a:pt x="1026" y="321"/>
                    <a:pt x="1" y="4610"/>
                    <a:pt x="1534" y="11752"/>
                  </a:cubicBezTo>
                  <a:cubicBezTo>
                    <a:pt x="1603" y="11947"/>
                    <a:pt x="3232" y="16509"/>
                    <a:pt x="3631" y="17125"/>
                  </a:cubicBezTo>
                  <a:cubicBezTo>
                    <a:pt x="4036" y="17754"/>
                    <a:pt x="5376" y="18730"/>
                    <a:pt x="5715" y="18858"/>
                  </a:cubicBezTo>
                  <a:cubicBezTo>
                    <a:pt x="5721" y="18860"/>
                    <a:pt x="5728" y="18860"/>
                    <a:pt x="5734" y="18860"/>
                  </a:cubicBezTo>
                  <a:cubicBezTo>
                    <a:pt x="5742" y="18860"/>
                    <a:pt x="5752" y="18858"/>
                    <a:pt x="5760" y="18854"/>
                  </a:cubicBezTo>
                  <a:cubicBezTo>
                    <a:pt x="5772" y="18846"/>
                    <a:pt x="5783" y="18833"/>
                    <a:pt x="5787" y="18819"/>
                  </a:cubicBezTo>
                  <a:cubicBezTo>
                    <a:pt x="5795" y="18779"/>
                    <a:pt x="5990" y="17843"/>
                    <a:pt x="5839" y="17310"/>
                  </a:cubicBezTo>
                  <a:cubicBezTo>
                    <a:pt x="5791" y="17223"/>
                    <a:pt x="969" y="8492"/>
                    <a:pt x="1916" y="180"/>
                  </a:cubicBezTo>
                  <a:cubicBezTo>
                    <a:pt x="1918" y="164"/>
                    <a:pt x="1912" y="148"/>
                    <a:pt x="1900" y="135"/>
                  </a:cubicBezTo>
                  <a:cubicBezTo>
                    <a:pt x="1894" y="130"/>
                    <a:pt x="1744" y="1"/>
                    <a:pt x="15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585;p24">
              <a:extLst>
                <a:ext uri="{FF2B5EF4-FFF2-40B4-BE49-F238E27FC236}">
                  <a16:creationId xmlns:a16="http://schemas.microsoft.com/office/drawing/2014/main" id="{C824FB15-01D3-15E7-6B08-6FC0E1DD7F80}"/>
                </a:ext>
              </a:extLst>
            </p:cNvPr>
            <p:cNvSpPr/>
            <p:nvPr/>
          </p:nvSpPr>
          <p:spPr>
            <a:xfrm>
              <a:off x="5125050" y="1381225"/>
              <a:ext cx="34350" cy="44100"/>
            </a:xfrm>
            <a:custGeom>
              <a:avLst/>
              <a:gdLst/>
              <a:ahLst/>
              <a:cxnLst/>
              <a:rect l="l" t="t" r="r" b="b"/>
              <a:pathLst>
                <a:path w="1374" h="1764" extrusionOk="0">
                  <a:moveTo>
                    <a:pt x="647" y="1"/>
                  </a:moveTo>
                  <a:cubicBezTo>
                    <a:pt x="465" y="1"/>
                    <a:pt x="297" y="100"/>
                    <a:pt x="297" y="100"/>
                  </a:cubicBezTo>
                  <a:lnTo>
                    <a:pt x="86" y="1149"/>
                  </a:lnTo>
                  <a:cubicBezTo>
                    <a:pt x="0" y="1348"/>
                    <a:pt x="185" y="1763"/>
                    <a:pt x="185" y="1763"/>
                  </a:cubicBezTo>
                  <a:cubicBezTo>
                    <a:pt x="334" y="1649"/>
                    <a:pt x="599" y="1626"/>
                    <a:pt x="782" y="1626"/>
                  </a:cubicBezTo>
                  <a:cubicBezTo>
                    <a:pt x="898" y="1626"/>
                    <a:pt x="981" y="1635"/>
                    <a:pt x="981" y="1635"/>
                  </a:cubicBezTo>
                  <a:cubicBezTo>
                    <a:pt x="1373" y="1365"/>
                    <a:pt x="1326" y="450"/>
                    <a:pt x="1326" y="449"/>
                  </a:cubicBezTo>
                  <a:lnTo>
                    <a:pt x="1326" y="449"/>
                  </a:lnTo>
                  <a:cubicBezTo>
                    <a:pt x="1326" y="449"/>
                    <a:pt x="1324" y="450"/>
                    <a:pt x="1318" y="450"/>
                  </a:cubicBezTo>
                  <a:cubicBezTo>
                    <a:pt x="1286" y="450"/>
                    <a:pt x="1159" y="431"/>
                    <a:pt x="962" y="159"/>
                  </a:cubicBezTo>
                  <a:cubicBezTo>
                    <a:pt x="876" y="38"/>
                    <a:pt x="759" y="1"/>
                    <a:pt x="6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586;p24">
              <a:extLst>
                <a:ext uri="{FF2B5EF4-FFF2-40B4-BE49-F238E27FC236}">
                  <a16:creationId xmlns:a16="http://schemas.microsoft.com/office/drawing/2014/main" id="{6D630EA5-724D-FBD8-A287-7BD31765E8D7}"/>
                </a:ext>
              </a:extLst>
            </p:cNvPr>
            <p:cNvSpPr/>
            <p:nvPr/>
          </p:nvSpPr>
          <p:spPr>
            <a:xfrm>
              <a:off x="5128750" y="1381225"/>
              <a:ext cx="29775" cy="25525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499" y="1"/>
                  </a:moveTo>
                  <a:cubicBezTo>
                    <a:pt x="317" y="1"/>
                    <a:pt x="149" y="100"/>
                    <a:pt x="149" y="100"/>
                  </a:cubicBezTo>
                  <a:lnTo>
                    <a:pt x="1" y="844"/>
                  </a:lnTo>
                  <a:cubicBezTo>
                    <a:pt x="118" y="798"/>
                    <a:pt x="240" y="777"/>
                    <a:pt x="363" y="777"/>
                  </a:cubicBezTo>
                  <a:cubicBezTo>
                    <a:pt x="623" y="777"/>
                    <a:pt x="890" y="871"/>
                    <a:pt x="1140" y="1021"/>
                  </a:cubicBezTo>
                  <a:cubicBezTo>
                    <a:pt x="1190" y="726"/>
                    <a:pt x="1178" y="450"/>
                    <a:pt x="1178" y="449"/>
                  </a:cubicBezTo>
                  <a:lnTo>
                    <a:pt x="1178" y="449"/>
                  </a:lnTo>
                  <a:cubicBezTo>
                    <a:pt x="1178" y="449"/>
                    <a:pt x="1176" y="450"/>
                    <a:pt x="1170" y="450"/>
                  </a:cubicBezTo>
                  <a:cubicBezTo>
                    <a:pt x="1138" y="450"/>
                    <a:pt x="1011" y="431"/>
                    <a:pt x="814" y="159"/>
                  </a:cubicBezTo>
                  <a:cubicBezTo>
                    <a:pt x="728" y="38"/>
                    <a:pt x="611" y="1"/>
                    <a:pt x="499" y="1"/>
                  </a:cubicBezTo>
                  <a:close/>
                </a:path>
              </a:pathLst>
            </a:custGeom>
            <a:solidFill>
              <a:srgbClr val="434343">
                <a:alpha val="7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587;p24">
              <a:extLst>
                <a:ext uri="{FF2B5EF4-FFF2-40B4-BE49-F238E27FC236}">
                  <a16:creationId xmlns:a16="http://schemas.microsoft.com/office/drawing/2014/main" id="{7CA757BB-7F1B-73A1-1A04-B1F7145FD419}"/>
                </a:ext>
              </a:extLst>
            </p:cNvPr>
            <p:cNvSpPr/>
            <p:nvPr/>
          </p:nvSpPr>
          <p:spPr>
            <a:xfrm>
              <a:off x="5143050" y="1318975"/>
              <a:ext cx="106025" cy="94800"/>
            </a:xfrm>
            <a:custGeom>
              <a:avLst/>
              <a:gdLst/>
              <a:ahLst/>
              <a:cxnLst/>
              <a:rect l="l" t="t" r="r" b="b"/>
              <a:pathLst>
                <a:path w="4241" h="3792" extrusionOk="0">
                  <a:moveTo>
                    <a:pt x="2315" y="1"/>
                  </a:moveTo>
                  <a:lnTo>
                    <a:pt x="2316" y="1"/>
                  </a:lnTo>
                  <a:lnTo>
                    <a:pt x="2316" y="1"/>
                  </a:lnTo>
                  <a:cubicBezTo>
                    <a:pt x="2316" y="1"/>
                    <a:pt x="2317" y="1"/>
                    <a:pt x="2317" y="1"/>
                  </a:cubicBezTo>
                  <a:close/>
                  <a:moveTo>
                    <a:pt x="2316" y="1"/>
                  </a:moveTo>
                  <a:cubicBezTo>
                    <a:pt x="1521" y="1114"/>
                    <a:pt x="0" y="2439"/>
                    <a:pt x="0" y="2439"/>
                  </a:cubicBezTo>
                  <a:lnTo>
                    <a:pt x="1336" y="3792"/>
                  </a:lnTo>
                  <a:lnTo>
                    <a:pt x="4241" y="511"/>
                  </a:lnTo>
                  <a:lnTo>
                    <a:pt x="23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588;p24">
              <a:extLst>
                <a:ext uri="{FF2B5EF4-FFF2-40B4-BE49-F238E27FC236}">
                  <a16:creationId xmlns:a16="http://schemas.microsoft.com/office/drawing/2014/main" id="{AFB9C3CC-72C3-E88B-5281-E3F75B9B8106}"/>
                </a:ext>
              </a:extLst>
            </p:cNvPr>
            <p:cNvSpPr/>
            <p:nvPr/>
          </p:nvSpPr>
          <p:spPr>
            <a:xfrm>
              <a:off x="5097125" y="1375575"/>
              <a:ext cx="35425" cy="51725"/>
            </a:xfrm>
            <a:custGeom>
              <a:avLst/>
              <a:gdLst/>
              <a:ahLst/>
              <a:cxnLst/>
              <a:rect l="l" t="t" r="r" b="b"/>
              <a:pathLst>
                <a:path w="1417" h="2069" extrusionOk="0">
                  <a:moveTo>
                    <a:pt x="1007" y="0"/>
                  </a:moveTo>
                  <a:lnTo>
                    <a:pt x="473" y="421"/>
                  </a:lnTo>
                  <a:lnTo>
                    <a:pt x="1" y="1572"/>
                  </a:lnTo>
                  <a:lnTo>
                    <a:pt x="1099" y="2069"/>
                  </a:lnTo>
                  <a:lnTo>
                    <a:pt x="1416" y="328"/>
                  </a:lnTo>
                  <a:lnTo>
                    <a:pt x="1416" y="328"/>
                  </a:lnTo>
                  <a:cubicBezTo>
                    <a:pt x="1403" y="329"/>
                    <a:pt x="1391" y="330"/>
                    <a:pt x="1378" y="330"/>
                  </a:cubicBezTo>
                  <a:cubicBezTo>
                    <a:pt x="1090" y="330"/>
                    <a:pt x="1007" y="0"/>
                    <a:pt x="10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589;p24">
              <a:extLst>
                <a:ext uri="{FF2B5EF4-FFF2-40B4-BE49-F238E27FC236}">
                  <a16:creationId xmlns:a16="http://schemas.microsoft.com/office/drawing/2014/main" id="{3238FBD5-4E35-C9B3-53D5-54D8CDBC967B}"/>
                </a:ext>
              </a:extLst>
            </p:cNvPr>
            <p:cNvSpPr/>
            <p:nvPr/>
          </p:nvSpPr>
          <p:spPr>
            <a:xfrm>
              <a:off x="5138725" y="1317575"/>
              <a:ext cx="105625" cy="65025"/>
            </a:xfrm>
            <a:custGeom>
              <a:avLst/>
              <a:gdLst/>
              <a:ahLst/>
              <a:cxnLst/>
              <a:rect l="l" t="t" r="r" b="b"/>
              <a:pathLst>
                <a:path w="4225" h="2601" extrusionOk="0">
                  <a:moveTo>
                    <a:pt x="2489" y="1"/>
                  </a:moveTo>
                  <a:cubicBezTo>
                    <a:pt x="2470" y="1"/>
                    <a:pt x="2452" y="8"/>
                    <a:pt x="2441" y="24"/>
                  </a:cubicBezTo>
                  <a:cubicBezTo>
                    <a:pt x="1910" y="762"/>
                    <a:pt x="45" y="2483"/>
                    <a:pt x="25" y="2501"/>
                  </a:cubicBezTo>
                  <a:cubicBezTo>
                    <a:pt x="2" y="2524"/>
                    <a:pt x="0" y="2560"/>
                    <a:pt x="23" y="2583"/>
                  </a:cubicBezTo>
                  <a:cubicBezTo>
                    <a:pt x="33" y="2595"/>
                    <a:pt x="49" y="2601"/>
                    <a:pt x="65" y="2601"/>
                  </a:cubicBezTo>
                  <a:cubicBezTo>
                    <a:pt x="80" y="2601"/>
                    <a:pt x="92" y="2597"/>
                    <a:pt x="104" y="2587"/>
                  </a:cubicBezTo>
                  <a:cubicBezTo>
                    <a:pt x="179" y="2516"/>
                    <a:pt x="1947" y="884"/>
                    <a:pt x="2512" y="122"/>
                  </a:cubicBezTo>
                  <a:lnTo>
                    <a:pt x="4147" y="506"/>
                  </a:lnTo>
                  <a:cubicBezTo>
                    <a:pt x="4152" y="507"/>
                    <a:pt x="4156" y="508"/>
                    <a:pt x="4161" y="508"/>
                  </a:cubicBezTo>
                  <a:cubicBezTo>
                    <a:pt x="4187" y="508"/>
                    <a:pt x="4211" y="489"/>
                    <a:pt x="4216" y="464"/>
                  </a:cubicBezTo>
                  <a:cubicBezTo>
                    <a:pt x="4224" y="433"/>
                    <a:pt x="4204" y="400"/>
                    <a:pt x="4174" y="394"/>
                  </a:cubicBezTo>
                  <a:lnTo>
                    <a:pt x="2502" y="2"/>
                  </a:lnTo>
                  <a:cubicBezTo>
                    <a:pt x="2498" y="1"/>
                    <a:pt x="2493" y="1"/>
                    <a:pt x="2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590;p24">
              <a:extLst>
                <a:ext uri="{FF2B5EF4-FFF2-40B4-BE49-F238E27FC236}">
                  <a16:creationId xmlns:a16="http://schemas.microsoft.com/office/drawing/2014/main" id="{969FD9E9-2DBC-3E4E-48A4-AC7E39CB01E8}"/>
                </a:ext>
              </a:extLst>
            </p:cNvPr>
            <p:cNvSpPr/>
            <p:nvPr/>
          </p:nvSpPr>
          <p:spPr>
            <a:xfrm>
              <a:off x="5143500" y="1330325"/>
              <a:ext cx="107150" cy="84875"/>
            </a:xfrm>
            <a:custGeom>
              <a:avLst/>
              <a:gdLst/>
              <a:ahLst/>
              <a:cxnLst/>
              <a:rect l="l" t="t" r="r" b="b"/>
              <a:pathLst>
                <a:path w="4286" h="3395" extrusionOk="0">
                  <a:moveTo>
                    <a:pt x="4222" y="0"/>
                  </a:moveTo>
                  <a:cubicBezTo>
                    <a:pt x="4206" y="0"/>
                    <a:pt x="4190" y="7"/>
                    <a:pt x="4178" y="19"/>
                  </a:cubicBezTo>
                  <a:lnTo>
                    <a:pt x="1320" y="3246"/>
                  </a:lnTo>
                  <a:cubicBezTo>
                    <a:pt x="1154" y="3035"/>
                    <a:pt x="552" y="2292"/>
                    <a:pt x="92" y="2058"/>
                  </a:cubicBezTo>
                  <a:cubicBezTo>
                    <a:pt x="84" y="2054"/>
                    <a:pt x="75" y="2052"/>
                    <a:pt x="67" y="2052"/>
                  </a:cubicBezTo>
                  <a:cubicBezTo>
                    <a:pt x="46" y="2052"/>
                    <a:pt x="25" y="2064"/>
                    <a:pt x="15" y="2085"/>
                  </a:cubicBezTo>
                  <a:cubicBezTo>
                    <a:pt x="1" y="2113"/>
                    <a:pt x="13" y="2148"/>
                    <a:pt x="39" y="2162"/>
                  </a:cubicBezTo>
                  <a:cubicBezTo>
                    <a:pt x="544" y="2416"/>
                    <a:pt x="1263" y="3362"/>
                    <a:pt x="1272" y="3372"/>
                  </a:cubicBezTo>
                  <a:cubicBezTo>
                    <a:pt x="1282" y="3386"/>
                    <a:pt x="1298" y="3395"/>
                    <a:pt x="1314" y="3395"/>
                  </a:cubicBezTo>
                  <a:lnTo>
                    <a:pt x="1318" y="3395"/>
                  </a:lnTo>
                  <a:cubicBezTo>
                    <a:pt x="1335" y="3395"/>
                    <a:pt x="1349" y="3386"/>
                    <a:pt x="1361" y="3374"/>
                  </a:cubicBezTo>
                  <a:lnTo>
                    <a:pt x="4265" y="96"/>
                  </a:lnTo>
                  <a:cubicBezTo>
                    <a:pt x="4286" y="71"/>
                    <a:pt x="4284" y="35"/>
                    <a:pt x="4261" y="15"/>
                  </a:cubicBezTo>
                  <a:cubicBezTo>
                    <a:pt x="4250" y="5"/>
                    <a:pt x="4236" y="0"/>
                    <a:pt x="42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591;p24">
              <a:extLst>
                <a:ext uri="{FF2B5EF4-FFF2-40B4-BE49-F238E27FC236}">
                  <a16:creationId xmlns:a16="http://schemas.microsoft.com/office/drawing/2014/main" id="{5EC27A86-2DBA-7E12-0696-C44531E028C6}"/>
                </a:ext>
              </a:extLst>
            </p:cNvPr>
            <p:cNvSpPr/>
            <p:nvPr/>
          </p:nvSpPr>
          <p:spPr>
            <a:xfrm>
              <a:off x="5095500" y="1374100"/>
              <a:ext cx="38525" cy="54625"/>
            </a:xfrm>
            <a:custGeom>
              <a:avLst/>
              <a:gdLst/>
              <a:ahLst/>
              <a:cxnLst/>
              <a:rect l="l" t="t" r="r" b="b"/>
              <a:pathLst>
                <a:path w="1541" h="2185" extrusionOk="0">
                  <a:moveTo>
                    <a:pt x="1077" y="0"/>
                  </a:moveTo>
                  <a:cubicBezTo>
                    <a:pt x="1048" y="2"/>
                    <a:pt x="1018" y="23"/>
                    <a:pt x="1016" y="53"/>
                  </a:cubicBezTo>
                  <a:cubicBezTo>
                    <a:pt x="999" y="277"/>
                    <a:pt x="1284" y="389"/>
                    <a:pt x="1410" y="425"/>
                  </a:cubicBezTo>
                  <a:cubicBezTo>
                    <a:pt x="1347" y="671"/>
                    <a:pt x="1109" y="1629"/>
                    <a:pt x="1103" y="2034"/>
                  </a:cubicBezTo>
                  <a:lnTo>
                    <a:pt x="141" y="1601"/>
                  </a:lnTo>
                  <a:lnTo>
                    <a:pt x="593" y="503"/>
                  </a:lnTo>
                  <a:cubicBezTo>
                    <a:pt x="605" y="474"/>
                    <a:pt x="591" y="440"/>
                    <a:pt x="560" y="427"/>
                  </a:cubicBezTo>
                  <a:cubicBezTo>
                    <a:pt x="553" y="424"/>
                    <a:pt x="545" y="423"/>
                    <a:pt x="538" y="423"/>
                  </a:cubicBezTo>
                  <a:cubicBezTo>
                    <a:pt x="515" y="423"/>
                    <a:pt x="494" y="436"/>
                    <a:pt x="485" y="458"/>
                  </a:cubicBezTo>
                  <a:lnTo>
                    <a:pt x="13" y="1609"/>
                  </a:lnTo>
                  <a:cubicBezTo>
                    <a:pt x="1" y="1639"/>
                    <a:pt x="13" y="1672"/>
                    <a:pt x="41" y="1684"/>
                  </a:cubicBezTo>
                  <a:lnTo>
                    <a:pt x="1140" y="2178"/>
                  </a:lnTo>
                  <a:cubicBezTo>
                    <a:pt x="1148" y="2182"/>
                    <a:pt x="1156" y="2185"/>
                    <a:pt x="1164" y="2185"/>
                  </a:cubicBezTo>
                  <a:cubicBezTo>
                    <a:pt x="1176" y="2185"/>
                    <a:pt x="1188" y="2180"/>
                    <a:pt x="1199" y="2172"/>
                  </a:cubicBezTo>
                  <a:cubicBezTo>
                    <a:pt x="1215" y="2160"/>
                    <a:pt x="1223" y="2140"/>
                    <a:pt x="1221" y="2119"/>
                  </a:cubicBezTo>
                  <a:cubicBezTo>
                    <a:pt x="1176" y="1788"/>
                    <a:pt x="1532" y="413"/>
                    <a:pt x="1536" y="401"/>
                  </a:cubicBezTo>
                  <a:cubicBezTo>
                    <a:pt x="1540" y="385"/>
                    <a:pt x="1538" y="368"/>
                    <a:pt x="1530" y="356"/>
                  </a:cubicBezTo>
                  <a:cubicBezTo>
                    <a:pt x="1522" y="342"/>
                    <a:pt x="1508" y="332"/>
                    <a:pt x="1493" y="330"/>
                  </a:cubicBezTo>
                  <a:cubicBezTo>
                    <a:pt x="1489" y="328"/>
                    <a:pt x="1117" y="240"/>
                    <a:pt x="1129" y="63"/>
                  </a:cubicBezTo>
                  <a:cubicBezTo>
                    <a:pt x="1134" y="31"/>
                    <a:pt x="1109" y="2"/>
                    <a:pt x="10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592;p24">
              <a:extLst>
                <a:ext uri="{FF2B5EF4-FFF2-40B4-BE49-F238E27FC236}">
                  <a16:creationId xmlns:a16="http://schemas.microsoft.com/office/drawing/2014/main" id="{045F751B-6D94-6428-16DE-84749A68C260}"/>
                </a:ext>
              </a:extLst>
            </p:cNvPr>
            <p:cNvSpPr/>
            <p:nvPr/>
          </p:nvSpPr>
          <p:spPr>
            <a:xfrm>
              <a:off x="5125900" y="1391125"/>
              <a:ext cx="33650" cy="35525"/>
            </a:xfrm>
            <a:custGeom>
              <a:avLst/>
              <a:gdLst/>
              <a:ahLst/>
              <a:cxnLst/>
              <a:rect l="l" t="t" r="r" b="b"/>
              <a:pathLst>
                <a:path w="1346" h="1421" extrusionOk="0">
                  <a:moveTo>
                    <a:pt x="1292" y="1"/>
                  </a:moveTo>
                  <a:cubicBezTo>
                    <a:pt x="1264" y="1"/>
                    <a:pt x="1239" y="23"/>
                    <a:pt x="1239" y="53"/>
                  </a:cubicBezTo>
                  <a:cubicBezTo>
                    <a:pt x="1239" y="62"/>
                    <a:pt x="1231" y="847"/>
                    <a:pt x="942" y="1168"/>
                  </a:cubicBezTo>
                  <a:cubicBezTo>
                    <a:pt x="896" y="1139"/>
                    <a:pt x="816" y="1102"/>
                    <a:pt x="697" y="1102"/>
                  </a:cubicBezTo>
                  <a:cubicBezTo>
                    <a:pt x="569" y="1102"/>
                    <a:pt x="397" y="1145"/>
                    <a:pt x="178" y="1286"/>
                  </a:cubicBezTo>
                  <a:lnTo>
                    <a:pt x="111" y="1103"/>
                  </a:lnTo>
                  <a:cubicBezTo>
                    <a:pt x="103" y="1081"/>
                    <a:pt x="82" y="1067"/>
                    <a:pt x="61" y="1067"/>
                  </a:cubicBezTo>
                  <a:cubicBezTo>
                    <a:pt x="55" y="1067"/>
                    <a:pt x="49" y="1068"/>
                    <a:pt x="44" y="1070"/>
                  </a:cubicBezTo>
                  <a:cubicBezTo>
                    <a:pt x="15" y="1081"/>
                    <a:pt x="1" y="1111"/>
                    <a:pt x="11" y="1139"/>
                  </a:cubicBezTo>
                  <a:lnTo>
                    <a:pt x="101" y="1386"/>
                  </a:lnTo>
                  <a:cubicBezTo>
                    <a:pt x="107" y="1402"/>
                    <a:pt x="119" y="1414"/>
                    <a:pt x="135" y="1418"/>
                  </a:cubicBezTo>
                  <a:cubicBezTo>
                    <a:pt x="141" y="1420"/>
                    <a:pt x="145" y="1420"/>
                    <a:pt x="151" y="1420"/>
                  </a:cubicBezTo>
                  <a:cubicBezTo>
                    <a:pt x="162" y="1420"/>
                    <a:pt x="172" y="1418"/>
                    <a:pt x="182" y="1412"/>
                  </a:cubicBezTo>
                  <a:cubicBezTo>
                    <a:pt x="409" y="1252"/>
                    <a:pt x="579" y="1208"/>
                    <a:pt x="696" y="1208"/>
                  </a:cubicBezTo>
                  <a:cubicBezTo>
                    <a:pt x="837" y="1208"/>
                    <a:pt x="903" y="1271"/>
                    <a:pt x="908" y="1276"/>
                  </a:cubicBezTo>
                  <a:cubicBezTo>
                    <a:pt x="919" y="1287"/>
                    <a:pt x="933" y="1293"/>
                    <a:pt x="947" y="1293"/>
                  </a:cubicBezTo>
                  <a:cubicBezTo>
                    <a:pt x="960" y="1293"/>
                    <a:pt x="973" y="1289"/>
                    <a:pt x="983" y="1280"/>
                  </a:cubicBezTo>
                  <a:cubicBezTo>
                    <a:pt x="1337" y="950"/>
                    <a:pt x="1345" y="90"/>
                    <a:pt x="1345" y="53"/>
                  </a:cubicBezTo>
                  <a:cubicBezTo>
                    <a:pt x="1345" y="25"/>
                    <a:pt x="1321" y="1"/>
                    <a:pt x="12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593;p24">
              <a:extLst>
                <a:ext uri="{FF2B5EF4-FFF2-40B4-BE49-F238E27FC236}">
                  <a16:creationId xmlns:a16="http://schemas.microsoft.com/office/drawing/2014/main" id="{F575E4B3-9161-4347-ECEA-875893F72EF8}"/>
                </a:ext>
              </a:extLst>
            </p:cNvPr>
            <p:cNvSpPr/>
            <p:nvPr/>
          </p:nvSpPr>
          <p:spPr>
            <a:xfrm>
              <a:off x="4614075" y="1643675"/>
              <a:ext cx="216000" cy="114350"/>
            </a:xfrm>
            <a:custGeom>
              <a:avLst/>
              <a:gdLst/>
              <a:ahLst/>
              <a:cxnLst/>
              <a:rect l="l" t="t" r="r" b="b"/>
              <a:pathLst>
                <a:path w="8640" h="4574" extrusionOk="0">
                  <a:moveTo>
                    <a:pt x="3024" y="0"/>
                  </a:moveTo>
                  <a:cubicBezTo>
                    <a:pt x="2743" y="0"/>
                    <a:pt x="2424" y="88"/>
                    <a:pt x="2335" y="144"/>
                  </a:cubicBezTo>
                  <a:cubicBezTo>
                    <a:pt x="2207" y="224"/>
                    <a:pt x="1829" y="293"/>
                    <a:pt x="1784" y="417"/>
                  </a:cubicBezTo>
                  <a:cubicBezTo>
                    <a:pt x="1737" y="539"/>
                    <a:pt x="1217" y="1145"/>
                    <a:pt x="1217" y="1145"/>
                  </a:cubicBezTo>
                  <a:cubicBezTo>
                    <a:pt x="1036" y="1554"/>
                    <a:pt x="1322" y="1647"/>
                    <a:pt x="1322" y="1647"/>
                  </a:cubicBezTo>
                  <a:lnTo>
                    <a:pt x="981" y="1928"/>
                  </a:lnTo>
                  <a:lnTo>
                    <a:pt x="432" y="2481"/>
                  </a:lnTo>
                  <a:cubicBezTo>
                    <a:pt x="1" y="2925"/>
                    <a:pt x="230" y="3108"/>
                    <a:pt x="230" y="3108"/>
                  </a:cubicBezTo>
                  <a:cubicBezTo>
                    <a:pt x="253" y="3110"/>
                    <a:pt x="276" y="3111"/>
                    <a:pt x="299" y="3111"/>
                  </a:cubicBezTo>
                  <a:cubicBezTo>
                    <a:pt x="813" y="3111"/>
                    <a:pt x="1294" y="2479"/>
                    <a:pt x="1294" y="2479"/>
                  </a:cubicBezTo>
                  <a:lnTo>
                    <a:pt x="1926" y="2251"/>
                  </a:lnTo>
                  <a:lnTo>
                    <a:pt x="1926" y="2251"/>
                  </a:lnTo>
                  <a:cubicBezTo>
                    <a:pt x="1880" y="2375"/>
                    <a:pt x="755" y="3543"/>
                    <a:pt x="755" y="3543"/>
                  </a:cubicBezTo>
                  <a:cubicBezTo>
                    <a:pt x="371" y="3819"/>
                    <a:pt x="533" y="3950"/>
                    <a:pt x="533" y="3950"/>
                  </a:cubicBezTo>
                  <a:cubicBezTo>
                    <a:pt x="601" y="3983"/>
                    <a:pt x="674" y="3998"/>
                    <a:pt x="751" y="3998"/>
                  </a:cubicBezTo>
                  <a:cubicBezTo>
                    <a:pt x="1185" y="3998"/>
                    <a:pt x="1713" y="3535"/>
                    <a:pt x="1713" y="3535"/>
                  </a:cubicBezTo>
                  <a:cubicBezTo>
                    <a:pt x="2337" y="3516"/>
                    <a:pt x="2770" y="3073"/>
                    <a:pt x="2770" y="3073"/>
                  </a:cubicBezTo>
                  <a:cubicBezTo>
                    <a:pt x="3063" y="3043"/>
                    <a:pt x="3527" y="2851"/>
                    <a:pt x="3527" y="2851"/>
                  </a:cubicBezTo>
                  <a:cubicBezTo>
                    <a:pt x="3541" y="2850"/>
                    <a:pt x="3555" y="2849"/>
                    <a:pt x="3569" y="2849"/>
                  </a:cubicBezTo>
                  <a:cubicBezTo>
                    <a:pt x="4075" y="2849"/>
                    <a:pt x="4873" y="3935"/>
                    <a:pt x="4873" y="3935"/>
                  </a:cubicBezTo>
                  <a:cubicBezTo>
                    <a:pt x="5173" y="4173"/>
                    <a:pt x="5477" y="4220"/>
                    <a:pt x="5762" y="4220"/>
                  </a:cubicBezTo>
                  <a:cubicBezTo>
                    <a:pt x="5944" y="4220"/>
                    <a:pt x="6119" y="4201"/>
                    <a:pt x="6282" y="4201"/>
                  </a:cubicBezTo>
                  <a:cubicBezTo>
                    <a:pt x="6476" y="4201"/>
                    <a:pt x="6652" y="4228"/>
                    <a:pt x="6801" y="4346"/>
                  </a:cubicBezTo>
                  <a:cubicBezTo>
                    <a:pt x="6968" y="4476"/>
                    <a:pt x="7460" y="4574"/>
                    <a:pt x="7460" y="4574"/>
                  </a:cubicBezTo>
                  <a:cubicBezTo>
                    <a:pt x="8640" y="3036"/>
                    <a:pt x="7208" y="1812"/>
                    <a:pt x="7208" y="1812"/>
                  </a:cubicBezTo>
                  <a:cubicBezTo>
                    <a:pt x="7208" y="1812"/>
                    <a:pt x="6854" y="1763"/>
                    <a:pt x="6445" y="1542"/>
                  </a:cubicBezTo>
                  <a:cubicBezTo>
                    <a:pt x="6039" y="1318"/>
                    <a:pt x="4786" y="275"/>
                    <a:pt x="4786" y="275"/>
                  </a:cubicBezTo>
                  <a:cubicBezTo>
                    <a:pt x="4650" y="92"/>
                    <a:pt x="4174" y="79"/>
                    <a:pt x="4038" y="79"/>
                  </a:cubicBezTo>
                  <a:cubicBezTo>
                    <a:pt x="4014" y="79"/>
                    <a:pt x="4001" y="79"/>
                    <a:pt x="4001" y="79"/>
                  </a:cubicBezTo>
                  <a:lnTo>
                    <a:pt x="3336" y="55"/>
                  </a:lnTo>
                  <a:cubicBezTo>
                    <a:pt x="3251" y="15"/>
                    <a:pt x="3141" y="0"/>
                    <a:pt x="3024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594;p24">
              <a:extLst>
                <a:ext uri="{FF2B5EF4-FFF2-40B4-BE49-F238E27FC236}">
                  <a16:creationId xmlns:a16="http://schemas.microsoft.com/office/drawing/2014/main" id="{18B359E3-2882-A57E-FEA8-7AA6CFF16184}"/>
                </a:ext>
              </a:extLst>
            </p:cNvPr>
            <p:cNvSpPr/>
            <p:nvPr/>
          </p:nvSpPr>
          <p:spPr>
            <a:xfrm>
              <a:off x="4685100" y="1712750"/>
              <a:ext cx="113000" cy="42325"/>
            </a:xfrm>
            <a:custGeom>
              <a:avLst/>
              <a:gdLst/>
              <a:ahLst/>
              <a:cxnLst/>
              <a:rect l="l" t="t" r="r" b="b"/>
              <a:pathLst>
                <a:path w="4520" h="1693" extrusionOk="0">
                  <a:moveTo>
                    <a:pt x="890" y="0"/>
                  </a:moveTo>
                  <a:cubicBezTo>
                    <a:pt x="885" y="0"/>
                    <a:pt x="881" y="1"/>
                    <a:pt x="877" y="3"/>
                  </a:cubicBezTo>
                  <a:cubicBezTo>
                    <a:pt x="708" y="64"/>
                    <a:pt x="237" y="221"/>
                    <a:pt x="66" y="221"/>
                  </a:cubicBezTo>
                  <a:lnTo>
                    <a:pt x="56" y="221"/>
                  </a:lnTo>
                  <a:cubicBezTo>
                    <a:pt x="27" y="221"/>
                    <a:pt x="3" y="243"/>
                    <a:pt x="3" y="271"/>
                  </a:cubicBezTo>
                  <a:cubicBezTo>
                    <a:pt x="1" y="300"/>
                    <a:pt x="23" y="326"/>
                    <a:pt x="54" y="326"/>
                  </a:cubicBezTo>
                  <a:cubicBezTo>
                    <a:pt x="58" y="326"/>
                    <a:pt x="62" y="327"/>
                    <a:pt x="66" y="327"/>
                  </a:cubicBezTo>
                  <a:cubicBezTo>
                    <a:pt x="274" y="327"/>
                    <a:pt x="816" y="139"/>
                    <a:pt x="902" y="109"/>
                  </a:cubicBezTo>
                  <a:cubicBezTo>
                    <a:pt x="1079" y="137"/>
                    <a:pt x="1660" y="792"/>
                    <a:pt x="1998" y="1213"/>
                  </a:cubicBezTo>
                  <a:cubicBezTo>
                    <a:pt x="2342" y="1504"/>
                    <a:pt x="2756" y="1588"/>
                    <a:pt x="3065" y="1588"/>
                  </a:cubicBezTo>
                  <a:cubicBezTo>
                    <a:pt x="3272" y="1588"/>
                    <a:pt x="3433" y="1550"/>
                    <a:pt x="3495" y="1512"/>
                  </a:cubicBezTo>
                  <a:cubicBezTo>
                    <a:pt x="3505" y="1506"/>
                    <a:pt x="3525" y="1503"/>
                    <a:pt x="3553" y="1503"/>
                  </a:cubicBezTo>
                  <a:cubicBezTo>
                    <a:pt x="3708" y="1503"/>
                    <a:pt x="4103" y="1591"/>
                    <a:pt x="4444" y="1691"/>
                  </a:cubicBezTo>
                  <a:cubicBezTo>
                    <a:pt x="4450" y="1693"/>
                    <a:pt x="4454" y="1693"/>
                    <a:pt x="4461" y="1693"/>
                  </a:cubicBezTo>
                  <a:cubicBezTo>
                    <a:pt x="4483" y="1693"/>
                    <a:pt x="4503" y="1677"/>
                    <a:pt x="4511" y="1654"/>
                  </a:cubicBezTo>
                  <a:cubicBezTo>
                    <a:pt x="4520" y="1626"/>
                    <a:pt x="4503" y="1595"/>
                    <a:pt x="4475" y="1587"/>
                  </a:cubicBezTo>
                  <a:cubicBezTo>
                    <a:pt x="4303" y="1537"/>
                    <a:pt x="3806" y="1399"/>
                    <a:pt x="3558" y="1399"/>
                  </a:cubicBezTo>
                  <a:cubicBezTo>
                    <a:pt x="3504" y="1399"/>
                    <a:pt x="3462" y="1405"/>
                    <a:pt x="3438" y="1420"/>
                  </a:cubicBezTo>
                  <a:cubicBezTo>
                    <a:pt x="3389" y="1450"/>
                    <a:pt x="3247" y="1482"/>
                    <a:pt x="3061" y="1482"/>
                  </a:cubicBezTo>
                  <a:cubicBezTo>
                    <a:pt x="2778" y="1482"/>
                    <a:pt x="2393" y="1408"/>
                    <a:pt x="2075" y="1140"/>
                  </a:cubicBezTo>
                  <a:cubicBezTo>
                    <a:pt x="1925" y="951"/>
                    <a:pt x="1158" y="9"/>
                    <a:pt x="898" y="1"/>
                  </a:cubicBezTo>
                  <a:cubicBezTo>
                    <a:pt x="895" y="0"/>
                    <a:pt x="892" y="0"/>
                    <a:pt x="8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595;p24">
              <a:extLst>
                <a:ext uri="{FF2B5EF4-FFF2-40B4-BE49-F238E27FC236}">
                  <a16:creationId xmlns:a16="http://schemas.microsoft.com/office/drawing/2014/main" id="{04D9CDBE-98E4-899E-5A95-3C4C7E92D0B4}"/>
                </a:ext>
              </a:extLst>
            </p:cNvPr>
            <p:cNvSpPr/>
            <p:nvPr/>
          </p:nvSpPr>
          <p:spPr>
            <a:xfrm>
              <a:off x="4624750" y="1676250"/>
              <a:ext cx="82400" cy="67700"/>
            </a:xfrm>
            <a:custGeom>
              <a:avLst/>
              <a:gdLst/>
              <a:ahLst/>
              <a:cxnLst/>
              <a:rect l="l" t="t" r="r" b="b"/>
              <a:pathLst>
                <a:path w="3296" h="2708" extrusionOk="0">
                  <a:moveTo>
                    <a:pt x="3237" y="0"/>
                  </a:moveTo>
                  <a:cubicBezTo>
                    <a:pt x="3235" y="0"/>
                    <a:pt x="3233" y="0"/>
                    <a:pt x="3230" y="1"/>
                  </a:cubicBezTo>
                  <a:lnTo>
                    <a:pt x="2557" y="102"/>
                  </a:lnTo>
                  <a:cubicBezTo>
                    <a:pt x="2042" y="212"/>
                    <a:pt x="1654" y="609"/>
                    <a:pt x="1638" y="627"/>
                  </a:cubicBezTo>
                  <a:cubicBezTo>
                    <a:pt x="1632" y="631"/>
                    <a:pt x="1628" y="639"/>
                    <a:pt x="1626" y="645"/>
                  </a:cubicBezTo>
                  <a:cubicBezTo>
                    <a:pt x="1552" y="839"/>
                    <a:pt x="828" y="1571"/>
                    <a:pt x="558" y="1833"/>
                  </a:cubicBezTo>
                  <a:cubicBezTo>
                    <a:pt x="182" y="2140"/>
                    <a:pt x="1" y="2378"/>
                    <a:pt x="15" y="2539"/>
                  </a:cubicBezTo>
                  <a:cubicBezTo>
                    <a:pt x="23" y="2618"/>
                    <a:pt x="76" y="2649"/>
                    <a:pt x="86" y="2655"/>
                  </a:cubicBezTo>
                  <a:cubicBezTo>
                    <a:pt x="174" y="2691"/>
                    <a:pt x="265" y="2708"/>
                    <a:pt x="357" y="2708"/>
                  </a:cubicBezTo>
                  <a:cubicBezTo>
                    <a:pt x="804" y="2708"/>
                    <a:pt x="1255" y="2329"/>
                    <a:pt x="1349" y="2246"/>
                  </a:cubicBezTo>
                  <a:cubicBezTo>
                    <a:pt x="1354" y="2246"/>
                    <a:pt x="1359" y="2246"/>
                    <a:pt x="1364" y="2246"/>
                  </a:cubicBezTo>
                  <a:cubicBezTo>
                    <a:pt x="1853" y="2246"/>
                    <a:pt x="2232" y="1945"/>
                    <a:pt x="2248" y="1933"/>
                  </a:cubicBezTo>
                  <a:cubicBezTo>
                    <a:pt x="2270" y="1912"/>
                    <a:pt x="2274" y="1880"/>
                    <a:pt x="2256" y="1857"/>
                  </a:cubicBezTo>
                  <a:cubicBezTo>
                    <a:pt x="2245" y="1844"/>
                    <a:pt x="2229" y="1837"/>
                    <a:pt x="2214" y="1837"/>
                  </a:cubicBezTo>
                  <a:cubicBezTo>
                    <a:pt x="2202" y="1837"/>
                    <a:pt x="2191" y="1841"/>
                    <a:pt x="2181" y="1849"/>
                  </a:cubicBezTo>
                  <a:cubicBezTo>
                    <a:pt x="2177" y="1851"/>
                    <a:pt x="1823" y="2140"/>
                    <a:pt x="1369" y="2140"/>
                  </a:cubicBezTo>
                  <a:cubicBezTo>
                    <a:pt x="1357" y="2140"/>
                    <a:pt x="1345" y="2138"/>
                    <a:pt x="1331" y="2138"/>
                  </a:cubicBezTo>
                  <a:cubicBezTo>
                    <a:pt x="1312" y="2140"/>
                    <a:pt x="1302" y="2142"/>
                    <a:pt x="1292" y="2152"/>
                  </a:cubicBezTo>
                  <a:cubicBezTo>
                    <a:pt x="1287" y="2158"/>
                    <a:pt x="804" y="2602"/>
                    <a:pt x="357" y="2602"/>
                  </a:cubicBezTo>
                  <a:cubicBezTo>
                    <a:pt x="281" y="2602"/>
                    <a:pt x="206" y="2589"/>
                    <a:pt x="135" y="2559"/>
                  </a:cubicBezTo>
                  <a:cubicBezTo>
                    <a:pt x="133" y="2559"/>
                    <a:pt x="123" y="2549"/>
                    <a:pt x="121" y="2522"/>
                  </a:cubicBezTo>
                  <a:cubicBezTo>
                    <a:pt x="119" y="2466"/>
                    <a:pt x="165" y="2293"/>
                    <a:pt x="629" y="1912"/>
                  </a:cubicBezTo>
                  <a:cubicBezTo>
                    <a:pt x="729" y="1815"/>
                    <a:pt x="1605" y="959"/>
                    <a:pt x="1721" y="694"/>
                  </a:cubicBezTo>
                  <a:cubicBezTo>
                    <a:pt x="1774" y="641"/>
                    <a:pt x="2134" y="302"/>
                    <a:pt x="2575" y="208"/>
                  </a:cubicBezTo>
                  <a:lnTo>
                    <a:pt x="3244" y="106"/>
                  </a:lnTo>
                  <a:cubicBezTo>
                    <a:pt x="3275" y="102"/>
                    <a:pt x="3295" y="76"/>
                    <a:pt x="3291" y="45"/>
                  </a:cubicBezTo>
                  <a:cubicBezTo>
                    <a:pt x="3286" y="19"/>
                    <a:pt x="3263" y="0"/>
                    <a:pt x="32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596;p24">
              <a:extLst>
                <a:ext uri="{FF2B5EF4-FFF2-40B4-BE49-F238E27FC236}">
                  <a16:creationId xmlns:a16="http://schemas.microsoft.com/office/drawing/2014/main" id="{790C6FD9-3772-CB5F-7BF1-106E0FCEEC1A}"/>
                </a:ext>
              </a:extLst>
            </p:cNvPr>
            <p:cNvSpPr/>
            <p:nvPr/>
          </p:nvSpPr>
          <p:spPr>
            <a:xfrm>
              <a:off x="4651400" y="1693050"/>
              <a:ext cx="73800" cy="39350"/>
            </a:xfrm>
            <a:custGeom>
              <a:avLst/>
              <a:gdLst/>
              <a:ahLst/>
              <a:cxnLst/>
              <a:rect l="l" t="t" r="r" b="b"/>
              <a:pathLst>
                <a:path w="2952" h="1574" extrusionOk="0">
                  <a:moveTo>
                    <a:pt x="2311" y="0"/>
                  </a:moveTo>
                  <a:cubicBezTo>
                    <a:pt x="2307" y="0"/>
                    <a:pt x="2302" y="1"/>
                    <a:pt x="2298" y="2"/>
                  </a:cubicBezTo>
                  <a:cubicBezTo>
                    <a:pt x="2048" y="75"/>
                    <a:pt x="1336" y="299"/>
                    <a:pt x="1324" y="303"/>
                  </a:cubicBezTo>
                  <a:cubicBezTo>
                    <a:pt x="983" y="459"/>
                    <a:pt x="354" y="1002"/>
                    <a:pt x="336" y="1019"/>
                  </a:cubicBezTo>
                  <a:cubicBezTo>
                    <a:pt x="104" y="1157"/>
                    <a:pt x="0" y="1279"/>
                    <a:pt x="19" y="1391"/>
                  </a:cubicBezTo>
                  <a:cubicBezTo>
                    <a:pt x="41" y="1525"/>
                    <a:pt x="230" y="1568"/>
                    <a:pt x="252" y="1572"/>
                  </a:cubicBezTo>
                  <a:cubicBezTo>
                    <a:pt x="257" y="1574"/>
                    <a:pt x="259" y="1574"/>
                    <a:pt x="263" y="1574"/>
                  </a:cubicBezTo>
                  <a:cubicBezTo>
                    <a:pt x="287" y="1574"/>
                    <a:pt x="309" y="1556"/>
                    <a:pt x="316" y="1531"/>
                  </a:cubicBezTo>
                  <a:cubicBezTo>
                    <a:pt x="322" y="1501"/>
                    <a:pt x="303" y="1474"/>
                    <a:pt x="275" y="1468"/>
                  </a:cubicBezTo>
                  <a:cubicBezTo>
                    <a:pt x="228" y="1458"/>
                    <a:pt x="133" y="1421"/>
                    <a:pt x="124" y="1373"/>
                  </a:cubicBezTo>
                  <a:cubicBezTo>
                    <a:pt x="120" y="1350"/>
                    <a:pt x="128" y="1267"/>
                    <a:pt x="399" y="1106"/>
                  </a:cubicBezTo>
                  <a:cubicBezTo>
                    <a:pt x="405" y="1100"/>
                    <a:pt x="1040" y="549"/>
                    <a:pt x="1363" y="402"/>
                  </a:cubicBezTo>
                  <a:cubicBezTo>
                    <a:pt x="1363" y="402"/>
                    <a:pt x="2054" y="187"/>
                    <a:pt x="2317" y="110"/>
                  </a:cubicBezTo>
                  <a:lnTo>
                    <a:pt x="2884" y="211"/>
                  </a:lnTo>
                  <a:cubicBezTo>
                    <a:pt x="2887" y="212"/>
                    <a:pt x="2890" y="212"/>
                    <a:pt x="2892" y="212"/>
                  </a:cubicBezTo>
                  <a:cubicBezTo>
                    <a:pt x="2919" y="212"/>
                    <a:pt x="2941" y="194"/>
                    <a:pt x="2945" y="167"/>
                  </a:cubicBezTo>
                  <a:cubicBezTo>
                    <a:pt x="2951" y="138"/>
                    <a:pt x="2931" y="110"/>
                    <a:pt x="2902" y="106"/>
                  </a:cubicBezTo>
                  <a:lnTo>
                    <a:pt x="2323" y="2"/>
                  </a:lnTo>
                  <a:cubicBezTo>
                    <a:pt x="2320" y="1"/>
                    <a:pt x="2316" y="0"/>
                    <a:pt x="23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597;p24">
              <a:extLst>
                <a:ext uri="{FF2B5EF4-FFF2-40B4-BE49-F238E27FC236}">
                  <a16:creationId xmlns:a16="http://schemas.microsoft.com/office/drawing/2014/main" id="{1DA0E630-D944-806F-D1EB-0F2F0625CD1F}"/>
                </a:ext>
              </a:extLst>
            </p:cNvPr>
            <p:cNvSpPr/>
            <p:nvPr/>
          </p:nvSpPr>
          <p:spPr>
            <a:xfrm>
              <a:off x="4740975" y="1682800"/>
              <a:ext cx="3600" cy="11075"/>
            </a:xfrm>
            <a:custGeom>
              <a:avLst/>
              <a:gdLst/>
              <a:ahLst/>
              <a:cxnLst/>
              <a:rect l="l" t="t" r="r" b="b"/>
              <a:pathLst>
                <a:path w="144" h="443" extrusionOk="0">
                  <a:moveTo>
                    <a:pt x="58" y="1"/>
                  </a:moveTo>
                  <a:cubicBezTo>
                    <a:pt x="56" y="1"/>
                    <a:pt x="54" y="1"/>
                    <a:pt x="52" y="1"/>
                  </a:cubicBezTo>
                  <a:cubicBezTo>
                    <a:pt x="23" y="3"/>
                    <a:pt x="1" y="30"/>
                    <a:pt x="3" y="60"/>
                  </a:cubicBezTo>
                  <a:lnTo>
                    <a:pt x="33" y="394"/>
                  </a:lnTo>
                  <a:cubicBezTo>
                    <a:pt x="35" y="422"/>
                    <a:pt x="60" y="442"/>
                    <a:pt x="86" y="442"/>
                  </a:cubicBezTo>
                  <a:lnTo>
                    <a:pt x="90" y="442"/>
                  </a:lnTo>
                  <a:cubicBezTo>
                    <a:pt x="121" y="438"/>
                    <a:pt x="143" y="414"/>
                    <a:pt x="139" y="383"/>
                  </a:cubicBezTo>
                  <a:lnTo>
                    <a:pt x="111" y="50"/>
                  </a:lnTo>
                  <a:cubicBezTo>
                    <a:pt x="109" y="23"/>
                    <a:pt x="84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598;p24">
              <a:extLst>
                <a:ext uri="{FF2B5EF4-FFF2-40B4-BE49-F238E27FC236}">
                  <a16:creationId xmlns:a16="http://schemas.microsoft.com/office/drawing/2014/main" id="{01127847-F195-18F2-D9EB-78A13E4F822C}"/>
                </a:ext>
              </a:extLst>
            </p:cNvPr>
            <p:cNvSpPr/>
            <p:nvPr/>
          </p:nvSpPr>
          <p:spPr>
            <a:xfrm>
              <a:off x="4729750" y="1660250"/>
              <a:ext cx="3075" cy="11250"/>
            </a:xfrm>
            <a:custGeom>
              <a:avLst/>
              <a:gdLst/>
              <a:ahLst/>
              <a:cxnLst/>
              <a:rect l="l" t="t" r="r" b="b"/>
              <a:pathLst>
                <a:path w="123" h="450" extrusionOk="0">
                  <a:moveTo>
                    <a:pt x="53" y="0"/>
                  </a:moveTo>
                  <a:cubicBezTo>
                    <a:pt x="23" y="0"/>
                    <a:pt x="0" y="24"/>
                    <a:pt x="2" y="55"/>
                  </a:cubicBezTo>
                  <a:lnTo>
                    <a:pt x="14" y="397"/>
                  </a:lnTo>
                  <a:cubicBezTo>
                    <a:pt x="14" y="427"/>
                    <a:pt x="39" y="450"/>
                    <a:pt x="67" y="450"/>
                  </a:cubicBezTo>
                  <a:lnTo>
                    <a:pt x="69" y="450"/>
                  </a:lnTo>
                  <a:cubicBezTo>
                    <a:pt x="98" y="447"/>
                    <a:pt x="122" y="423"/>
                    <a:pt x="120" y="395"/>
                  </a:cubicBezTo>
                  <a:lnTo>
                    <a:pt x="108" y="51"/>
                  </a:lnTo>
                  <a:cubicBezTo>
                    <a:pt x="108" y="22"/>
                    <a:pt x="84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599;p24">
              <a:extLst>
                <a:ext uri="{FF2B5EF4-FFF2-40B4-BE49-F238E27FC236}">
                  <a16:creationId xmlns:a16="http://schemas.microsoft.com/office/drawing/2014/main" id="{FDED4224-2469-E22E-BF5A-B40347736561}"/>
                </a:ext>
              </a:extLst>
            </p:cNvPr>
            <p:cNvSpPr/>
            <p:nvPr/>
          </p:nvSpPr>
          <p:spPr>
            <a:xfrm>
              <a:off x="4615150" y="1657525"/>
              <a:ext cx="91575" cy="64400"/>
            </a:xfrm>
            <a:custGeom>
              <a:avLst/>
              <a:gdLst/>
              <a:ahLst/>
              <a:cxnLst/>
              <a:rect l="l" t="t" r="r" b="b"/>
              <a:pathLst>
                <a:path w="3663" h="2576" extrusionOk="0">
                  <a:moveTo>
                    <a:pt x="143" y="2373"/>
                  </a:moveTo>
                  <a:cubicBezTo>
                    <a:pt x="143" y="2375"/>
                    <a:pt x="143" y="2375"/>
                    <a:pt x="141" y="2375"/>
                  </a:cubicBezTo>
                  <a:cubicBezTo>
                    <a:pt x="143" y="2375"/>
                    <a:pt x="143" y="2373"/>
                    <a:pt x="143" y="2373"/>
                  </a:cubicBezTo>
                  <a:close/>
                  <a:moveTo>
                    <a:pt x="3607" y="1"/>
                  </a:moveTo>
                  <a:cubicBezTo>
                    <a:pt x="3604" y="1"/>
                    <a:pt x="3601" y="1"/>
                    <a:pt x="3598" y="1"/>
                  </a:cubicBezTo>
                  <a:lnTo>
                    <a:pt x="2972" y="103"/>
                  </a:lnTo>
                  <a:cubicBezTo>
                    <a:pt x="2469" y="168"/>
                    <a:pt x="2042" y="321"/>
                    <a:pt x="2038" y="323"/>
                  </a:cubicBezTo>
                  <a:cubicBezTo>
                    <a:pt x="2032" y="325"/>
                    <a:pt x="2026" y="327"/>
                    <a:pt x="2020" y="331"/>
                  </a:cubicBezTo>
                  <a:lnTo>
                    <a:pt x="903" y="1293"/>
                  </a:lnTo>
                  <a:lnTo>
                    <a:pt x="596" y="1577"/>
                  </a:lnTo>
                  <a:cubicBezTo>
                    <a:pt x="0" y="2303"/>
                    <a:pt x="53" y="2397"/>
                    <a:pt x="80" y="2442"/>
                  </a:cubicBezTo>
                  <a:cubicBezTo>
                    <a:pt x="88" y="2458"/>
                    <a:pt x="104" y="2470"/>
                    <a:pt x="120" y="2476"/>
                  </a:cubicBezTo>
                  <a:cubicBezTo>
                    <a:pt x="167" y="2533"/>
                    <a:pt x="228" y="2566"/>
                    <a:pt x="305" y="2574"/>
                  </a:cubicBezTo>
                  <a:cubicBezTo>
                    <a:pt x="316" y="2576"/>
                    <a:pt x="330" y="2576"/>
                    <a:pt x="342" y="2576"/>
                  </a:cubicBezTo>
                  <a:lnTo>
                    <a:pt x="342" y="2574"/>
                  </a:lnTo>
                  <a:cubicBezTo>
                    <a:pt x="669" y="2574"/>
                    <a:pt x="1135" y="2145"/>
                    <a:pt x="1147" y="2131"/>
                  </a:cubicBezTo>
                  <a:lnTo>
                    <a:pt x="1786" y="1738"/>
                  </a:lnTo>
                  <a:cubicBezTo>
                    <a:pt x="1810" y="1724"/>
                    <a:pt x="1818" y="1689"/>
                    <a:pt x="1804" y="1665"/>
                  </a:cubicBezTo>
                  <a:cubicBezTo>
                    <a:pt x="1793" y="1649"/>
                    <a:pt x="1774" y="1640"/>
                    <a:pt x="1756" y="1640"/>
                  </a:cubicBezTo>
                  <a:cubicBezTo>
                    <a:pt x="1746" y="1640"/>
                    <a:pt x="1737" y="1642"/>
                    <a:pt x="1729" y="1647"/>
                  </a:cubicBezTo>
                  <a:lnTo>
                    <a:pt x="1082" y="2047"/>
                  </a:lnTo>
                  <a:cubicBezTo>
                    <a:pt x="954" y="2166"/>
                    <a:pt x="588" y="2468"/>
                    <a:pt x="348" y="2468"/>
                  </a:cubicBezTo>
                  <a:cubicBezTo>
                    <a:pt x="337" y="2468"/>
                    <a:pt x="326" y="2467"/>
                    <a:pt x="316" y="2466"/>
                  </a:cubicBezTo>
                  <a:cubicBezTo>
                    <a:pt x="263" y="2462"/>
                    <a:pt x="224" y="2438"/>
                    <a:pt x="193" y="2395"/>
                  </a:cubicBezTo>
                  <a:cubicBezTo>
                    <a:pt x="189" y="2389"/>
                    <a:pt x="183" y="2383"/>
                    <a:pt x="175" y="2379"/>
                  </a:cubicBezTo>
                  <a:cubicBezTo>
                    <a:pt x="185" y="2334"/>
                    <a:pt x="250" y="2167"/>
                    <a:pt x="673" y="1651"/>
                  </a:cubicBezTo>
                  <a:lnTo>
                    <a:pt x="974" y="1372"/>
                  </a:lnTo>
                  <a:lnTo>
                    <a:pt x="2083" y="418"/>
                  </a:lnTo>
                  <a:cubicBezTo>
                    <a:pt x="2146" y="398"/>
                    <a:pt x="2536" y="268"/>
                    <a:pt x="2988" y="209"/>
                  </a:cubicBezTo>
                  <a:lnTo>
                    <a:pt x="3614" y="107"/>
                  </a:lnTo>
                  <a:cubicBezTo>
                    <a:pt x="3645" y="101"/>
                    <a:pt x="3663" y="74"/>
                    <a:pt x="3659" y="44"/>
                  </a:cubicBezTo>
                  <a:cubicBezTo>
                    <a:pt x="3655" y="18"/>
                    <a:pt x="3635" y="1"/>
                    <a:pt x="3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600;p24">
              <a:extLst>
                <a:ext uri="{FF2B5EF4-FFF2-40B4-BE49-F238E27FC236}">
                  <a16:creationId xmlns:a16="http://schemas.microsoft.com/office/drawing/2014/main" id="{990AA551-70E8-04E0-478F-0ECF883A7EF8}"/>
                </a:ext>
              </a:extLst>
            </p:cNvPr>
            <p:cNvSpPr/>
            <p:nvPr/>
          </p:nvSpPr>
          <p:spPr>
            <a:xfrm>
              <a:off x="4642350" y="1642850"/>
              <a:ext cx="154825" cy="50825"/>
            </a:xfrm>
            <a:custGeom>
              <a:avLst/>
              <a:gdLst/>
              <a:ahLst/>
              <a:cxnLst/>
              <a:rect l="l" t="t" r="r" b="b"/>
              <a:pathLst>
                <a:path w="6193" h="2033" extrusionOk="0">
                  <a:moveTo>
                    <a:pt x="1646" y="0"/>
                  </a:moveTo>
                  <a:cubicBezTo>
                    <a:pt x="1493" y="0"/>
                    <a:pt x="1377" y="6"/>
                    <a:pt x="1363" y="7"/>
                  </a:cubicBezTo>
                  <a:cubicBezTo>
                    <a:pt x="889" y="116"/>
                    <a:pt x="458" y="594"/>
                    <a:pt x="433" y="621"/>
                  </a:cubicBezTo>
                  <a:lnTo>
                    <a:pt x="165" y="1036"/>
                  </a:lnTo>
                  <a:cubicBezTo>
                    <a:pt x="29" y="1345"/>
                    <a:pt x="0" y="1514"/>
                    <a:pt x="76" y="1587"/>
                  </a:cubicBezTo>
                  <a:cubicBezTo>
                    <a:pt x="99" y="1610"/>
                    <a:pt x="129" y="1618"/>
                    <a:pt x="156" y="1618"/>
                  </a:cubicBezTo>
                  <a:cubicBezTo>
                    <a:pt x="181" y="1618"/>
                    <a:pt x="203" y="1612"/>
                    <a:pt x="218" y="1605"/>
                  </a:cubicBezTo>
                  <a:cubicBezTo>
                    <a:pt x="246" y="1593"/>
                    <a:pt x="257" y="1560"/>
                    <a:pt x="244" y="1534"/>
                  </a:cubicBezTo>
                  <a:cubicBezTo>
                    <a:pt x="237" y="1515"/>
                    <a:pt x="217" y="1503"/>
                    <a:pt x="197" y="1503"/>
                  </a:cubicBezTo>
                  <a:cubicBezTo>
                    <a:pt x="190" y="1503"/>
                    <a:pt x="182" y="1504"/>
                    <a:pt x="175" y="1508"/>
                  </a:cubicBezTo>
                  <a:cubicBezTo>
                    <a:pt x="169" y="1510"/>
                    <a:pt x="163" y="1511"/>
                    <a:pt x="158" y="1511"/>
                  </a:cubicBezTo>
                  <a:cubicBezTo>
                    <a:pt x="154" y="1511"/>
                    <a:pt x="152" y="1510"/>
                    <a:pt x="151" y="1510"/>
                  </a:cubicBezTo>
                  <a:cubicBezTo>
                    <a:pt x="151" y="1510"/>
                    <a:pt x="98" y="1455"/>
                    <a:pt x="259" y="1087"/>
                  </a:cubicBezTo>
                  <a:lnTo>
                    <a:pt x="519" y="686"/>
                  </a:lnTo>
                  <a:cubicBezTo>
                    <a:pt x="523" y="682"/>
                    <a:pt x="948" y="214"/>
                    <a:pt x="1377" y="112"/>
                  </a:cubicBezTo>
                  <a:cubicBezTo>
                    <a:pt x="1379" y="112"/>
                    <a:pt x="1488" y="107"/>
                    <a:pt x="1637" y="107"/>
                  </a:cubicBezTo>
                  <a:cubicBezTo>
                    <a:pt x="1806" y="107"/>
                    <a:pt x="2026" y="114"/>
                    <a:pt x="2197" y="141"/>
                  </a:cubicBezTo>
                  <a:cubicBezTo>
                    <a:pt x="2398" y="173"/>
                    <a:pt x="2880" y="249"/>
                    <a:pt x="3033" y="255"/>
                  </a:cubicBezTo>
                  <a:lnTo>
                    <a:pt x="3075" y="255"/>
                  </a:lnTo>
                  <a:cubicBezTo>
                    <a:pt x="3224" y="257"/>
                    <a:pt x="3496" y="259"/>
                    <a:pt x="3738" y="519"/>
                  </a:cubicBezTo>
                  <a:cubicBezTo>
                    <a:pt x="3787" y="560"/>
                    <a:pt x="4924" y="1528"/>
                    <a:pt x="5381" y="1670"/>
                  </a:cubicBezTo>
                  <a:cubicBezTo>
                    <a:pt x="5819" y="1806"/>
                    <a:pt x="6097" y="2018"/>
                    <a:pt x="6101" y="2020"/>
                  </a:cubicBezTo>
                  <a:cubicBezTo>
                    <a:pt x="6110" y="2028"/>
                    <a:pt x="6122" y="2032"/>
                    <a:pt x="6134" y="2032"/>
                  </a:cubicBezTo>
                  <a:cubicBezTo>
                    <a:pt x="6148" y="2032"/>
                    <a:pt x="6164" y="2024"/>
                    <a:pt x="6175" y="2010"/>
                  </a:cubicBezTo>
                  <a:cubicBezTo>
                    <a:pt x="6193" y="1987"/>
                    <a:pt x="6189" y="1953"/>
                    <a:pt x="6167" y="1937"/>
                  </a:cubicBezTo>
                  <a:cubicBezTo>
                    <a:pt x="6154" y="1926"/>
                    <a:pt x="5870" y="1709"/>
                    <a:pt x="5412" y="1566"/>
                  </a:cubicBezTo>
                  <a:cubicBezTo>
                    <a:pt x="4977" y="1430"/>
                    <a:pt x="3820" y="448"/>
                    <a:pt x="3814" y="442"/>
                  </a:cubicBezTo>
                  <a:cubicBezTo>
                    <a:pt x="3543" y="151"/>
                    <a:pt x="3228" y="149"/>
                    <a:pt x="3077" y="149"/>
                  </a:cubicBezTo>
                  <a:lnTo>
                    <a:pt x="3037" y="149"/>
                  </a:lnTo>
                  <a:cubicBezTo>
                    <a:pt x="2935" y="145"/>
                    <a:pt x="2628" y="102"/>
                    <a:pt x="2215" y="35"/>
                  </a:cubicBezTo>
                  <a:cubicBezTo>
                    <a:pt x="2038" y="7"/>
                    <a:pt x="1819" y="0"/>
                    <a:pt x="16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601;p24">
              <a:extLst>
                <a:ext uri="{FF2B5EF4-FFF2-40B4-BE49-F238E27FC236}">
                  <a16:creationId xmlns:a16="http://schemas.microsoft.com/office/drawing/2014/main" id="{61CD209A-9ADA-9C14-008E-BCD854E56A4F}"/>
                </a:ext>
              </a:extLst>
            </p:cNvPr>
            <p:cNvSpPr/>
            <p:nvPr/>
          </p:nvSpPr>
          <p:spPr>
            <a:xfrm>
              <a:off x="4722675" y="1642825"/>
              <a:ext cx="5000" cy="8450"/>
            </a:xfrm>
            <a:custGeom>
              <a:avLst/>
              <a:gdLst/>
              <a:ahLst/>
              <a:cxnLst/>
              <a:rect l="l" t="t" r="r" b="b"/>
              <a:pathLst>
                <a:path w="200" h="338" extrusionOk="0">
                  <a:moveTo>
                    <a:pt x="61" y="0"/>
                  </a:moveTo>
                  <a:cubicBezTo>
                    <a:pt x="55" y="0"/>
                    <a:pt x="49" y="1"/>
                    <a:pt x="43" y="4"/>
                  </a:cubicBezTo>
                  <a:cubicBezTo>
                    <a:pt x="17" y="12"/>
                    <a:pt x="1" y="42"/>
                    <a:pt x="11" y="71"/>
                  </a:cubicBezTo>
                  <a:lnTo>
                    <a:pt x="90" y="300"/>
                  </a:lnTo>
                  <a:cubicBezTo>
                    <a:pt x="96" y="323"/>
                    <a:pt x="119" y="337"/>
                    <a:pt x="141" y="337"/>
                  </a:cubicBezTo>
                  <a:cubicBezTo>
                    <a:pt x="145" y="337"/>
                    <a:pt x="151" y="335"/>
                    <a:pt x="157" y="333"/>
                  </a:cubicBezTo>
                  <a:cubicBezTo>
                    <a:pt x="186" y="323"/>
                    <a:pt x="200" y="292"/>
                    <a:pt x="190" y="266"/>
                  </a:cubicBezTo>
                  <a:lnTo>
                    <a:pt x="112" y="36"/>
                  </a:lnTo>
                  <a:cubicBezTo>
                    <a:pt x="104" y="14"/>
                    <a:pt x="83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602;p24">
              <a:extLst>
                <a:ext uri="{FF2B5EF4-FFF2-40B4-BE49-F238E27FC236}">
                  <a16:creationId xmlns:a16="http://schemas.microsoft.com/office/drawing/2014/main" id="{A6511446-F57B-342E-1288-90AF6C8490F3}"/>
                </a:ext>
              </a:extLst>
            </p:cNvPr>
            <p:cNvSpPr/>
            <p:nvPr/>
          </p:nvSpPr>
          <p:spPr>
            <a:xfrm>
              <a:off x="4618800" y="1702850"/>
              <a:ext cx="13650" cy="18075"/>
            </a:xfrm>
            <a:custGeom>
              <a:avLst/>
              <a:gdLst/>
              <a:ahLst/>
              <a:cxnLst/>
              <a:rect l="l" t="t" r="r" b="b"/>
              <a:pathLst>
                <a:path w="546" h="723" extrusionOk="0">
                  <a:moveTo>
                    <a:pt x="288" y="0"/>
                  </a:moveTo>
                  <a:cubicBezTo>
                    <a:pt x="276" y="0"/>
                    <a:pt x="263" y="5"/>
                    <a:pt x="253" y="15"/>
                  </a:cubicBezTo>
                  <a:cubicBezTo>
                    <a:pt x="231" y="33"/>
                    <a:pt x="228" y="67"/>
                    <a:pt x="249" y="90"/>
                  </a:cubicBezTo>
                  <a:cubicBezTo>
                    <a:pt x="373" y="230"/>
                    <a:pt x="127" y="529"/>
                    <a:pt x="23" y="631"/>
                  </a:cubicBezTo>
                  <a:cubicBezTo>
                    <a:pt x="1" y="651"/>
                    <a:pt x="1" y="686"/>
                    <a:pt x="21" y="706"/>
                  </a:cubicBezTo>
                  <a:cubicBezTo>
                    <a:pt x="31" y="718"/>
                    <a:pt x="45" y="722"/>
                    <a:pt x="60" y="722"/>
                  </a:cubicBezTo>
                  <a:cubicBezTo>
                    <a:pt x="74" y="722"/>
                    <a:pt x="86" y="718"/>
                    <a:pt x="96" y="708"/>
                  </a:cubicBezTo>
                  <a:cubicBezTo>
                    <a:pt x="115" y="690"/>
                    <a:pt x="546" y="265"/>
                    <a:pt x="328" y="19"/>
                  </a:cubicBezTo>
                  <a:cubicBezTo>
                    <a:pt x="317" y="7"/>
                    <a:pt x="303" y="0"/>
                    <a:pt x="2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603;p24">
              <a:extLst>
                <a:ext uri="{FF2B5EF4-FFF2-40B4-BE49-F238E27FC236}">
                  <a16:creationId xmlns:a16="http://schemas.microsoft.com/office/drawing/2014/main" id="{14623E85-FA40-6570-CDE4-24FDBA93A7CD}"/>
                </a:ext>
              </a:extLst>
            </p:cNvPr>
            <p:cNvSpPr/>
            <p:nvPr/>
          </p:nvSpPr>
          <p:spPr>
            <a:xfrm>
              <a:off x="4627400" y="1729450"/>
              <a:ext cx="11450" cy="13800"/>
            </a:xfrm>
            <a:custGeom>
              <a:avLst/>
              <a:gdLst/>
              <a:ahLst/>
              <a:cxnLst/>
              <a:rect l="l" t="t" r="r" b="b"/>
              <a:pathLst>
                <a:path w="458" h="552" extrusionOk="0">
                  <a:moveTo>
                    <a:pt x="351" y="1"/>
                  </a:moveTo>
                  <a:cubicBezTo>
                    <a:pt x="339" y="1"/>
                    <a:pt x="326" y="5"/>
                    <a:pt x="316" y="14"/>
                  </a:cubicBezTo>
                  <a:cubicBezTo>
                    <a:pt x="293" y="32"/>
                    <a:pt x="291" y="67"/>
                    <a:pt x="310" y="89"/>
                  </a:cubicBezTo>
                  <a:cubicBezTo>
                    <a:pt x="352" y="138"/>
                    <a:pt x="348" y="175"/>
                    <a:pt x="344" y="197"/>
                  </a:cubicBezTo>
                  <a:cubicBezTo>
                    <a:pt x="316" y="311"/>
                    <a:pt x="116" y="417"/>
                    <a:pt x="41" y="447"/>
                  </a:cubicBezTo>
                  <a:cubicBezTo>
                    <a:pt x="15" y="460"/>
                    <a:pt x="0" y="490"/>
                    <a:pt x="13" y="519"/>
                  </a:cubicBezTo>
                  <a:cubicBezTo>
                    <a:pt x="21" y="539"/>
                    <a:pt x="41" y="551"/>
                    <a:pt x="61" y="551"/>
                  </a:cubicBezTo>
                  <a:cubicBezTo>
                    <a:pt x="68" y="551"/>
                    <a:pt x="76" y="549"/>
                    <a:pt x="82" y="547"/>
                  </a:cubicBezTo>
                  <a:cubicBezTo>
                    <a:pt x="114" y="533"/>
                    <a:pt x="401" y="411"/>
                    <a:pt x="446" y="224"/>
                  </a:cubicBezTo>
                  <a:cubicBezTo>
                    <a:pt x="458" y="175"/>
                    <a:pt x="458" y="100"/>
                    <a:pt x="391" y="20"/>
                  </a:cubicBezTo>
                  <a:cubicBezTo>
                    <a:pt x="381" y="8"/>
                    <a:pt x="366" y="1"/>
                    <a:pt x="3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604;p24">
              <a:extLst>
                <a:ext uri="{FF2B5EF4-FFF2-40B4-BE49-F238E27FC236}">
                  <a16:creationId xmlns:a16="http://schemas.microsoft.com/office/drawing/2014/main" id="{1A99E9F4-5CC9-3DA4-95A4-0CCCFBC79BC9}"/>
                </a:ext>
              </a:extLst>
            </p:cNvPr>
            <p:cNvSpPr/>
            <p:nvPr/>
          </p:nvSpPr>
          <p:spPr>
            <a:xfrm>
              <a:off x="4654400" y="1720750"/>
              <a:ext cx="8400" cy="9125"/>
            </a:xfrm>
            <a:custGeom>
              <a:avLst/>
              <a:gdLst/>
              <a:ahLst/>
              <a:cxnLst/>
              <a:rect l="l" t="t" r="r" b="b"/>
              <a:pathLst>
                <a:path w="336" h="365" extrusionOk="0">
                  <a:moveTo>
                    <a:pt x="271" y="0"/>
                  </a:moveTo>
                  <a:cubicBezTo>
                    <a:pt x="270" y="0"/>
                    <a:pt x="268" y="0"/>
                    <a:pt x="267" y="0"/>
                  </a:cubicBezTo>
                  <a:cubicBezTo>
                    <a:pt x="238" y="4"/>
                    <a:pt x="216" y="29"/>
                    <a:pt x="220" y="59"/>
                  </a:cubicBezTo>
                  <a:cubicBezTo>
                    <a:pt x="220" y="65"/>
                    <a:pt x="230" y="193"/>
                    <a:pt x="43" y="258"/>
                  </a:cubicBezTo>
                  <a:cubicBezTo>
                    <a:pt x="17" y="269"/>
                    <a:pt x="0" y="299"/>
                    <a:pt x="10" y="328"/>
                  </a:cubicBezTo>
                  <a:cubicBezTo>
                    <a:pt x="19" y="350"/>
                    <a:pt x="39" y="364"/>
                    <a:pt x="61" y="364"/>
                  </a:cubicBezTo>
                  <a:lnTo>
                    <a:pt x="61" y="362"/>
                  </a:lnTo>
                  <a:cubicBezTo>
                    <a:pt x="67" y="362"/>
                    <a:pt x="74" y="362"/>
                    <a:pt x="80" y="360"/>
                  </a:cubicBezTo>
                  <a:cubicBezTo>
                    <a:pt x="295" y="283"/>
                    <a:pt x="336" y="122"/>
                    <a:pt x="326" y="47"/>
                  </a:cubicBezTo>
                  <a:cubicBezTo>
                    <a:pt x="322" y="18"/>
                    <a:pt x="300" y="0"/>
                    <a:pt x="2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605;p24">
              <a:extLst>
                <a:ext uri="{FF2B5EF4-FFF2-40B4-BE49-F238E27FC236}">
                  <a16:creationId xmlns:a16="http://schemas.microsoft.com/office/drawing/2014/main" id="{9B4E68E4-D75A-01F8-B499-9FC141D1C70A}"/>
                </a:ext>
              </a:extLst>
            </p:cNvPr>
            <p:cNvSpPr/>
            <p:nvPr/>
          </p:nvSpPr>
          <p:spPr>
            <a:xfrm>
              <a:off x="5061400" y="1322450"/>
              <a:ext cx="342400" cy="329400"/>
            </a:xfrm>
            <a:custGeom>
              <a:avLst/>
              <a:gdLst/>
              <a:ahLst/>
              <a:cxnLst/>
              <a:rect l="l" t="t" r="r" b="b"/>
              <a:pathLst>
                <a:path w="13696" h="13176" extrusionOk="0">
                  <a:moveTo>
                    <a:pt x="10202" y="0"/>
                  </a:moveTo>
                  <a:cubicBezTo>
                    <a:pt x="8745" y="0"/>
                    <a:pt x="7600" y="1883"/>
                    <a:pt x="7600" y="1883"/>
                  </a:cubicBezTo>
                  <a:cubicBezTo>
                    <a:pt x="7173" y="3327"/>
                    <a:pt x="1531" y="9500"/>
                    <a:pt x="1531" y="9500"/>
                  </a:cubicBezTo>
                  <a:cubicBezTo>
                    <a:pt x="0" y="10502"/>
                    <a:pt x="252" y="11922"/>
                    <a:pt x="252" y="11922"/>
                  </a:cubicBezTo>
                  <a:cubicBezTo>
                    <a:pt x="611" y="12965"/>
                    <a:pt x="1257" y="13175"/>
                    <a:pt x="1719" y="13175"/>
                  </a:cubicBezTo>
                  <a:cubicBezTo>
                    <a:pt x="2032" y="13175"/>
                    <a:pt x="2262" y="13079"/>
                    <a:pt x="2262" y="13079"/>
                  </a:cubicBezTo>
                  <a:cubicBezTo>
                    <a:pt x="4688" y="11474"/>
                    <a:pt x="11812" y="5953"/>
                    <a:pt x="12629" y="3823"/>
                  </a:cubicBezTo>
                  <a:cubicBezTo>
                    <a:pt x="13695" y="1051"/>
                    <a:pt x="10783" y="104"/>
                    <a:pt x="10783" y="104"/>
                  </a:cubicBezTo>
                  <a:cubicBezTo>
                    <a:pt x="10585" y="32"/>
                    <a:pt x="10391" y="0"/>
                    <a:pt x="10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606;p24">
              <a:extLst>
                <a:ext uri="{FF2B5EF4-FFF2-40B4-BE49-F238E27FC236}">
                  <a16:creationId xmlns:a16="http://schemas.microsoft.com/office/drawing/2014/main" id="{F353C8C6-0451-4FA1-1282-49FD1B934238}"/>
                </a:ext>
              </a:extLst>
            </p:cNvPr>
            <p:cNvSpPr/>
            <p:nvPr/>
          </p:nvSpPr>
          <p:spPr>
            <a:xfrm>
              <a:off x="4764175" y="1568250"/>
              <a:ext cx="365025" cy="192375"/>
            </a:xfrm>
            <a:custGeom>
              <a:avLst/>
              <a:gdLst/>
              <a:ahLst/>
              <a:cxnLst/>
              <a:rect l="l" t="t" r="r" b="b"/>
              <a:pathLst>
                <a:path w="14601" h="7695" extrusionOk="0">
                  <a:moveTo>
                    <a:pt x="12663" y="0"/>
                  </a:moveTo>
                  <a:cubicBezTo>
                    <a:pt x="10643" y="0"/>
                    <a:pt x="7273" y="2508"/>
                    <a:pt x="6543" y="2877"/>
                  </a:cubicBezTo>
                  <a:cubicBezTo>
                    <a:pt x="6543" y="2877"/>
                    <a:pt x="4131" y="4010"/>
                    <a:pt x="2607" y="4054"/>
                  </a:cubicBezTo>
                  <a:lnTo>
                    <a:pt x="0" y="4138"/>
                  </a:lnTo>
                  <a:cubicBezTo>
                    <a:pt x="0" y="4138"/>
                    <a:pt x="1001" y="6515"/>
                    <a:pt x="476" y="7593"/>
                  </a:cubicBezTo>
                  <a:lnTo>
                    <a:pt x="3201" y="7695"/>
                  </a:lnTo>
                  <a:lnTo>
                    <a:pt x="3213" y="7489"/>
                  </a:lnTo>
                  <a:cubicBezTo>
                    <a:pt x="3213" y="7489"/>
                    <a:pt x="3862" y="7418"/>
                    <a:pt x="4063" y="7278"/>
                  </a:cubicBezTo>
                  <a:cubicBezTo>
                    <a:pt x="5003" y="6619"/>
                    <a:pt x="6341" y="6594"/>
                    <a:pt x="7456" y="6145"/>
                  </a:cubicBezTo>
                  <a:cubicBezTo>
                    <a:pt x="9211" y="5439"/>
                    <a:pt x="13327" y="4760"/>
                    <a:pt x="14309" y="2901"/>
                  </a:cubicBezTo>
                  <a:cubicBezTo>
                    <a:pt x="14600" y="2354"/>
                    <a:pt x="14338" y="1555"/>
                    <a:pt x="14010" y="808"/>
                  </a:cubicBezTo>
                  <a:cubicBezTo>
                    <a:pt x="13756" y="227"/>
                    <a:pt x="13271" y="0"/>
                    <a:pt x="126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607;p24">
              <a:extLst>
                <a:ext uri="{FF2B5EF4-FFF2-40B4-BE49-F238E27FC236}">
                  <a16:creationId xmlns:a16="http://schemas.microsoft.com/office/drawing/2014/main" id="{0E06ABD3-E0F4-9FAB-54F1-8835EA776E47}"/>
                </a:ext>
              </a:extLst>
            </p:cNvPr>
            <p:cNvSpPr/>
            <p:nvPr/>
          </p:nvSpPr>
          <p:spPr>
            <a:xfrm>
              <a:off x="5216050" y="1325000"/>
              <a:ext cx="142175" cy="95750"/>
            </a:xfrm>
            <a:custGeom>
              <a:avLst/>
              <a:gdLst/>
              <a:ahLst/>
              <a:cxnLst/>
              <a:rect l="l" t="t" r="r" b="b"/>
              <a:pathLst>
                <a:path w="5687" h="3830" extrusionOk="0">
                  <a:moveTo>
                    <a:pt x="4130" y="0"/>
                  </a:moveTo>
                  <a:cubicBezTo>
                    <a:pt x="3934" y="0"/>
                    <a:pt x="3737" y="26"/>
                    <a:pt x="3539" y="77"/>
                  </a:cubicBezTo>
                  <a:cubicBezTo>
                    <a:pt x="1506" y="604"/>
                    <a:pt x="76" y="3606"/>
                    <a:pt x="15" y="3734"/>
                  </a:cubicBezTo>
                  <a:cubicBezTo>
                    <a:pt x="1" y="3766"/>
                    <a:pt x="15" y="3807"/>
                    <a:pt x="47" y="3823"/>
                  </a:cubicBezTo>
                  <a:cubicBezTo>
                    <a:pt x="58" y="3827"/>
                    <a:pt x="66" y="3829"/>
                    <a:pt x="76" y="3829"/>
                  </a:cubicBezTo>
                  <a:cubicBezTo>
                    <a:pt x="100" y="3829"/>
                    <a:pt x="125" y="3815"/>
                    <a:pt x="135" y="3791"/>
                  </a:cubicBezTo>
                  <a:cubicBezTo>
                    <a:pt x="151" y="3760"/>
                    <a:pt x="1601" y="718"/>
                    <a:pt x="3572" y="207"/>
                  </a:cubicBezTo>
                  <a:cubicBezTo>
                    <a:pt x="3758" y="159"/>
                    <a:pt x="3944" y="135"/>
                    <a:pt x="4129" y="135"/>
                  </a:cubicBezTo>
                  <a:cubicBezTo>
                    <a:pt x="4620" y="135"/>
                    <a:pt x="5103" y="305"/>
                    <a:pt x="5573" y="644"/>
                  </a:cubicBezTo>
                  <a:cubicBezTo>
                    <a:pt x="5584" y="652"/>
                    <a:pt x="5597" y="656"/>
                    <a:pt x="5611" y="656"/>
                  </a:cubicBezTo>
                  <a:cubicBezTo>
                    <a:pt x="5632" y="656"/>
                    <a:pt x="5653" y="647"/>
                    <a:pt x="5667" y="628"/>
                  </a:cubicBezTo>
                  <a:cubicBezTo>
                    <a:pt x="5687" y="598"/>
                    <a:pt x="5681" y="557"/>
                    <a:pt x="5650" y="535"/>
                  </a:cubicBezTo>
                  <a:cubicBezTo>
                    <a:pt x="5157" y="179"/>
                    <a:pt x="4648" y="0"/>
                    <a:pt x="4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608;p24">
              <a:extLst>
                <a:ext uri="{FF2B5EF4-FFF2-40B4-BE49-F238E27FC236}">
                  <a16:creationId xmlns:a16="http://schemas.microsoft.com/office/drawing/2014/main" id="{7F4CBD4E-57D3-AE55-0511-9A4026693BB1}"/>
                </a:ext>
              </a:extLst>
            </p:cNvPr>
            <p:cNvSpPr/>
            <p:nvPr/>
          </p:nvSpPr>
          <p:spPr>
            <a:xfrm>
              <a:off x="5339250" y="1350325"/>
              <a:ext cx="45225" cy="114750"/>
            </a:xfrm>
            <a:custGeom>
              <a:avLst/>
              <a:gdLst/>
              <a:ahLst/>
              <a:cxnLst/>
              <a:rect l="l" t="t" r="r" b="b"/>
              <a:pathLst>
                <a:path w="1809" h="4590" extrusionOk="0">
                  <a:moveTo>
                    <a:pt x="1172" y="1"/>
                  </a:moveTo>
                  <a:cubicBezTo>
                    <a:pt x="1154" y="1"/>
                    <a:pt x="1136" y="9"/>
                    <a:pt x="1123" y="24"/>
                  </a:cubicBezTo>
                  <a:cubicBezTo>
                    <a:pt x="1096" y="50"/>
                    <a:pt x="1099" y="93"/>
                    <a:pt x="1127" y="117"/>
                  </a:cubicBezTo>
                  <a:cubicBezTo>
                    <a:pt x="1131" y="122"/>
                    <a:pt x="1633" y="587"/>
                    <a:pt x="1652" y="1437"/>
                  </a:cubicBezTo>
                  <a:cubicBezTo>
                    <a:pt x="1672" y="2371"/>
                    <a:pt x="1125" y="3394"/>
                    <a:pt x="27" y="4476"/>
                  </a:cubicBezTo>
                  <a:cubicBezTo>
                    <a:pt x="0" y="4502"/>
                    <a:pt x="0" y="4543"/>
                    <a:pt x="27" y="4569"/>
                  </a:cubicBezTo>
                  <a:cubicBezTo>
                    <a:pt x="39" y="4584"/>
                    <a:pt x="55" y="4590"/>
                    <a:pt x="74" y="4590"/>
                  </a:cubicBezTo>
                  <a:cubicBezTo>
                    <a:pt x="90" y="4590"/>
                    <a:pt x="108" y="4584"/>
                    <a:pt x="120" y="4569"/>
                  </a:cubicBezTo>
                  <a:cubicBezTo>
                    <a:pt x="1247" y="3459"/>
                    <a:pt x="1808" y="2403"/>
                    <a:pt x="1786" y="1429"/>
                  </a:cubicBezTo>
                  <a:cubicBezTo>
                    <a:pt x="1766" y="522"/>
                    <a:pt x="1239" y="38"/>
                    <a:pt x="1216" y="18"/>
                  </a:cubicBezTo>
                  <a:cubicBezTo>
                    <a:pt x="1203" y="7"/>
                    <a:pt x="1188" y="1"/>
                    <a:pt x="11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609;p24">
              <a:extLst>
                <a:ext uri="{FF2B5EF4-FFF2-40B4-BE49-F238E27FC236}">
                  <a16:creationId xmlns:a16="http://schemas.microsoft.com/office/drawing/2014/main" id="{3054764E-4379-729A-2194-53D2957FD320}"/>
                </a:ext>
              </a:extLst>
            </p:cNvPr>
            <p:cNvSpPr/>
            <p:nvPr/>
          </p:nvSpPr>
          <p:spPr>
            <a:xfrm>
              <a:off x="5106425" y="1488150"/>
              <a:ext cx="210775" cy="175225"/>
            </a:xfrm>
            <a:custGeom>
              <a:avLst/>
              <a:gdLst/>
              <a:ahLst/>
              <a:cxnLst/>
              <a:rect l="l" t="t" r="r" b="b"/>
              <a:pathLst>
                <a:path w="8431" h="7009" extrusionOk="0">
                  <a:moveTo>
                    <a:pt x="8358" y="0"/>
                  </a:moveTo>
                  <a:cubicBezTo>
                    <a:pt x="8339" y="0"/>
                    <a:pt x="8320" y="8"/>
                    <a:pt x="8307" y="22"/>
                  </a:cubicBezTo>
                  <a:cubicBezTo>
                    <a:pt x="6173" y="2444"/>
                    <a:pt x="99" y="6843"/>
                    <a:pt x="36" y="6888"/>
                  </a:cubicBezTo>
                  <a:cubicBezTo>
                    <a:pt x="7" y="6908"/>
                    <a:pt x="1" y="6951"/>
                    <a:pt x="21" y="6982"/>
                  </a:cubicBezTo>
                  <a:cubicBezTo>
                    <a:pt x="36" y="6998"/>
                    <a:pt x="56" y="7008"/>
                    <a:pt x="76" y="7008"/>
                  </a:cubicBezTo>
                  <a:cubicBezTo>
                    <a:pt x="88" y="7008"/>
                    <a:pt x="103" y="7004"/>
                    <a:pt x="115" y="6996"/>
                  </a:cubicBezTo>
                  <a:cubicBezTo>
                    <a:pt x="176" y="6951"/>
                    <a:pt x="6265" y="2544"/>
                    <a:pt x="8406" y="110"/>
                  </a:cubicBezTo>
                  <a:cubicBezTo>
                    <a:pt x="8431" y="83"/>
                    <a:pt x="8429" y="41"/>
                    <a:pt x="8400" y="16"/>
                  </a:cubicBezTo>
                  <a:cubicBezTo>
                    <a:pt x="8388" y="5"/>
                    <a:pt x="8373" y="0"/>
                    <a:pt x="8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610;p24">
              <a:extLst>
                <a:ext uri="{FF2B5EF4-FFF2-40B4-BE49-F238E27FC236}">
                  <a16:creationId xmlns:a16="http://schemas.microsoft.com/office/drawing/2014/main" id="{0AF4EAB7-ADD1-E627-1A13-33626A3B0153}"/>
                </a:ext>
              </a:extLst>
            </p:cNvPr>
            <p:cNvSpPr/>
            <p:nvPr/>
          </p:nvSpPr>
          <p:spPr>
            <a:xfrm>
              <a:off x="5081025" y="1452650"/>
              <a:ext cx="119500" cy="151375"/>
            </a:xfrm>
            <a:custGeom>
              <a:avLst/>
              <a:gdLst/>
              <a:ahLst/>
              <a:cxnLst/>
              <a:rect l="l" t="t" r="r" b="b"/>
              <a:pathLst>
                <a:path w="4780" h="6055" extrusionOk="0">
                  <a:moveTo>
                    <a:pt x="4706" y="1"/>
                  </a:moveTo>
                  <a:cubicBezTo>
                    <a:pt x="4688" y="1"/>
                    <a:pt x="4670" y="9"/>
                    <a:pt x="4655" y="23"/>
                  </a:cubicBezTo>
                  <a:cubicBezTo>
                    <a:pt x="4617" y="65"/>
                    <a:pt x="734" y="4351"/>
                    <a:pt x="45" y="4623"/>
                  </a:cubicBezTo>
                  <a:cubicBezTo>
                    <a:pt x="25" y="4631"/>
                    <a:pt x="10" y="4649"/>
                    <a:pt x="4" y="4670"/>
                  </a:cubicBezTo>
                  <a:cubicBezTo>
                    <a:pt x="0" y="4692"/>
                    <a:pt x="6" y="4715"/>
                    <a:pt x="20" y="4731"/>
                  </a:cubicBezTo>
                  <a:cubicBezTo>
                    <a:pt x="25" y="4735"/>
                    <a:pt x="409" y="5170"/>
                    <a:pt x="472" y="5994"/>
                  </a:cubicBezTo>
                  <a:cubicBezTo>
                    <a:pt x="476" y="6028"/>
                    <a:pt x="504" y="6055"/>
                    <a:pt x="539" y="6055"/>
                  </a:cubicBezTo>
                  <a:lnTo>
                    <a:pt x="545" y="6055"/>
                  </a:lnTo>
                  <a:cubicBezTo>
                    <a:pt x="582" y="6051"/>
                    <a:pt x="608" y="6018"/>
                    <a:pt x="606" y="5982"/>
                  </a:cubicBezTo>
                  <a:cubicBezTo>
                    <a:pt x="551" y="5292"/>
                    <a:pt x="289" y="4865"/>
                    <a:pt x="173" y="4708"/>
                  </a:cubicBezTo>
                  <a:cubicBezTo>
                    <a:pt x="1052" y="4198"/>
                    <a:pt x="4600" y="283"/>
                    <a:pt x="4755" y="112"/>
                  </a:cubicBezTo>
                  <a:cubicBezTo>
                    <a:pt x="4779" y="84"/>
                    <a:pt x="4777" y="43"/>
                    <a:pt x="4751" y="19"/>
                  </a:cubicBezTo>
                  <a:cubicBezTo>
                    <a:pt x="4738" y="6"/>
                    <a:pt x="4722" y="1"/>
                    <a:pt x="4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611;p24">
              <a:extLst>
                <a:ext uri="{FF2B5EF4-FFF2-40B4-BE49-F238E27FC236}">
                  <a16:creationId xmlns:a16="http://schemas.microsoft.com/office/drawing/2014/main" id="{FF067BB5-7DF4-DF12-B30E-779B5EDBCD97}"/>
                </a:ext>
              </a:extLst>
            </p:cNvPr>
            <p:cNvSpPr/>
            <p:nvPr/>
          </p:nvSpPr>
          <p:spPr>
            <a:xfrm>
              <a:off x="4826150" y="1570150"/>
              <a:ext cx="245275" cy="100475"/>
            </a:xfrm>
            <a:custGeom>
              <a:avLst/>
              <a:gdLst/>
              <a:ahLst/>
              <a:cxnLst/>
              <a:rect l="l" t="t" r="r" b="b"/>
              <a:pathLst>
                <a:path w="9811" h="4019" extrusionOk="0">
                  <a:moveTo>
                    <a:pt x="9738" y="1"/>
                  </a:moveTo>
                  <a:cubicBezTo>
                    <a:pt x="9733" y="1"/>
                    <a:pt x="9728" y="1"/>
                    <a:pt x="9723" y="2"/>
                  </a:cubicBezTo>
                  <a:cubicBezTo>
                    <a:pt x="9125" y="122"/>
                    <a:pt x="8503" y="336"/>
                    <a:pt x="7765" y="676"/>
                  </a:cubicBezTo>
                  <a:cubicBezTo>
                    <a:pt x="7098" y="983"/>
                    <a:pt x="6445" y="1357"/>
                    <a:pt x="5837" y="1786"/>
                  </a:cubicBezTo>
                  <a:cubicBezTo>
                    <a:pt x="5469" y="1969"/>
                    <a:pt x="5101" y="2150"/>
                    <a:pt x="4731" y="2333"/>
                  </a:cubicBezTo>
                  <a:cubicBezTo>
                    <a:pt x="4118" y="2638"/>
                    <a:pt x="3506" y="2941"/>
                    <a:pt x="2892" y="3238"/>
                  </a:cubicBezTo>
                  <a:cubicBezTo>
                    <a:pt x="2125" y="3610"/>
                    <a:pt x="1220" y="3730"/>
                    <a:pt x="346" y="3848"/>
                  </a:cubicBezTo>
                  <a:lnTo>
                    <a:pt x="63" y="3887"/>
                  </a:lnTo>
                  <a:cubicBezTo>
                    <a:pt x="27" y="3891"/>
                    <a:pt x="0" y="3925"/>
                    <a:pt x="6" y="3962"/>
                  </a:cubicBezTo>
                  <a:cubicBezTo>
                    <a:pt x="10" y="3995"/>
                    <a:pt x="39" y="4019"/>
                    <a:pt x="71" y="4019"/>
                  </a:cubicBezTo>
                  <a:cubicBezTo>
                    <a:pt x="75" y="4019"/>
                    <a:pt x="77" y="4019"/>
                    <a:pt x="82" y="4017"/>
                  </a:cubicBezTo>
                  <a:lnTo>
                    <a:pt x="364" y="3980"/>
                  </a:lnTo>
                  <a:cubicBezTo>
                    <a:pt x="1249" y="3860"/>
                    <a:pt x="2164" y="3738"/>
                    <a:pt x="2951" y="3358"/>
                  </a:cubicBezTo>
                  <a:cubicBezTo>
                    <a:pt x="3565" y="3059"/>
                    <a:pt x="4177" y="2756"/>
                    <a:pt x="4792" y="2453"/>
                  </a:cubicBezTo>
                  <a:cubicBezTo>
                    <a:pt x="5160" y="2270"/>
                    <a:pt x="5528" y="2087"/>
                    <a:pt x="5906" y="1902"/>
                  </a:cubicBezTo>
                  <a:cubicBezTo>
                    <a:pt x="6516" y="1471"/>
                    <a:pt x="7161" y="1101"/>
                    <a:pt x="7822" y="796"/>
                  </a:cubicBezTo>
                  <a:cubicBezTo>
                    <a:pt x="8550" y="462"/>
                    <a:pt x="9162" y="250"/>
                    <a:pt x="9750" y="133"/>
                  </a:cubicBezTo>
                  <a:cubicBezTo>
                    <a:pt x="9786" y="126"/>
                    <a:pt x="9811" y="92"/>
                    <a:pt x="9803" y="55"/>
                  </a:cubicBezTo>
                  <a:cubicBezTo>
                    <a:pt x="9797" y="23"/>
                    <a:pt x="9769" y="1"/>
                    <a:pt x="97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612;p24">
              <a:extLst>
                <a:ext uri="{FF2B5EF4-FFF2-40B4-BE49-F238E27FC236}">
                  <a16:creationId xmlns:a16="http://schemas.microsoft.com/office/drawing/2014/main" id="{04671D0D-A91E-4B4C-17DA-34C95EE272A3}"/>
                </a:ext>
              </a:extLst>
            </p:cNvPr>
            <p:cNvSpPr/>
            <p:nvPr/>
          </p:nvSpPr>
          <p:spPr>
            <a:xfrm>
              <a:off x="4843975" y="1666800"/>
              <a:ext cx="257050" cy="90625"/>
            </a:xfrm>
            <a:custGeom>
              <a:avLst/>
              <a:gdLst/>
              <a:ahLst/>
              <a:cxnLst/>
              <a:rect l="l" t="t" r="r" b="b"/>
              <a:pathLst>
                <a:path w="10282" h="3625" extrusionOk="0">
                  <a:moveTo>
                    <a:pt x="10205" y="1"/>
                  </a:moveTo>
                  <a:cubicBezTo>
                    <a:pt x="10190" y="1"/>
                    <a:pt x="10175" y="6"/>
                    <a:pt x="10163" y="17"/>
                  </a:cubicBezTo>
                  <a:cubicBezTo>
                    <a:pt x="9366" y="690"/>
                    <a:pt x="8077" y="1044"/>
                    <a:pt x="6942" y="1355"/>
                  </a:cubicBezTo>
                  <a:cubicBezTo>
                    <a:pt x="6582" y="1452"/>
                    <a:pt x="6242" y="1546"/>
                    <a:pt x="5933" y="1644"/>
                  </a:cubicBezTo>
                  <a:cubicBezTo>
                    <a:pt x="5407" y="1812"/>
                    <a:pt x="4857" y="1955"/>
                    <a:pt x="4274" y="2105"/>
                  </a:cubicBezTo>
                  <a:cubicBezTo>
                    <a:pt x="3007" y="2433"/>
                    <a:pt x="1695" y="2770"/>
                    <a:pt x="646" y="3393"/>
                  </a:cubicBezTo>
                  <a:cubicBezTo>
                    <a:pt x="644" y="3394"/>
                    <a:pt x="394" y="3491"/>
                    <a:pt x="175" y="3491"/>
                  </a:cubicBezTo>
                  <a:cubicBezTo>
                    <a:pt x="143" y="3491"/>
                    <a:pt x="112" y="3489"/>
                    <a:pt x="82" y="3484"/>
                  </a:cubicBezTo>
                  <a:cubicBezTo>
                    <a:pt x="80" y="3484"/>
                    <a:pt x="77" y="3484"/>
                    <a:pt x="74" y="3484"/>
                  </a:cubicBezTo>
                  <a:cubicBezTo>
                    <a:pt x="39" y="3484"/>
                    <a:pt x="13" y="3507"/>
                    <a:pt x="7" y="3541"/>
                  </a:cubicBezTo>
                  <a:cubicBezTo>
                    <a:pt x="1" y="3576"/>
                    <a:pt x="25" y="3610"/>
                    <a:pt x="62" y="3616"/>
                  </a:cubicBezTo>
                  <a:cubicBezTo>
                    <a:pt x="99" y="3622"/>
                    <a:pt x="137" y="3624"/>
                    <a:pt x="174" y="3624"/>
                  </a:cubicBezTo>
                  <a:cubicBezTo>
                    <a:pt x="420" y="3624"/>
                    <a:pt x="682" y="3521"/>
                    <a:pt x="705" y="3513"/>
                  </a:cubicBezTo>
                  <a:cubicBezTo>
                    <a:pt x="1746" y="2894"/>
                    <a:pt x="3047" y="2559"/>
                    <a:pt x="4306" y="2233"/>
                  </a:cubicBezTo>
                  <a:cubicBezTo>
                    <a:pt x="4892" y="2083"/>
                    <a:pt x="5443" y="1941"/>
                    <a:pt x="5974" y="1772"/>
                  </a:cubicBezTo>
                  <a:cubicBezTo>
                    <a:pt x="6279" y="1674"/>
                    <a:pt x="6619" y="1581"/>
                    <a:pt x="6977" y="1483"/>
                  </a:cubicBezTo>
                  <a:cubicBezTo>
                    <a:pt x="8126" y="1168"/>
                    <a:pt x="9429" y="810"/>
                    <a:pt x="10249" y="118"/>
                  </a:cubicBezTo>
                  <a:cubicBezTo>
                    <a:pt x="10277" y="94"/>
                    <a:pt x="10281" y="53"/>
                    <a:pt x="10257" y="25"/>
                  </a:cubicBezTo>
                  <a:cubicBezTo>
                    <a:pt x="10243" y="9"/>
                    <a:pt x="10224" y="1"/>
                    <a:pt x="102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613;p24">
              <a:extLst>
                <a:ext uri="{FF2B5EF4-FFF2-40B4-BE49-F238E27FC236}">
                  <a16:creationId xmlns:a16="http://schemas.microsoft.com/office/drawing/2014/main" id="{50AB378D-E27C-CA27-10C6-C2FBE2C32AC3}"/>
                </a:ext>
              </a:extLst>
            </p:cNvPr>
            <p:cNvSpPr/>
            <p:nvPr/>
          </p:nvSpPr>
          <p:spPr>
            <a:xfrm>
              <a:off x="4762375" y="1667250"/>
              <a:ext cx="87425" cy="94250"/>
            </a:xfrm>
            <a:custGeom>
              <a:avLst/>
              <a:gdLst/>
              <a:ahLst/>
              <a:cxnLst/>
              <a:rect l="l" t="t" r="r" b="b"/>
              <a:pathLst>
                <a:path w="3497" h="3770" extrusionOk="0">
                  <a:moveTo>
                    <a:pt x="2578" y="137"/>
                  </a:moveTo>
                  <a:cubicBezTo>
                    <a:pt x="3269" y="1955"/>
                    <a:pt x="3247" y="3332"/>
                    <a:pt x="3230" y="3635"/>
                  </a:cubicBezTo>
                  <a:lnTo>
                    <a:pt x="690" y="3572"/>
                  </a:lnTo>
                  <a:cubicBezTo>
                    <a:pt x="1020" y="2482"/>
                    <a:pt x="341" y="668"/>
                    <a:pt x="170" y="241"/>
                  </a:cubicBezTo>
                  <a:lnTo>
                    <a:pt x="2578" y="137"/>
                  </a:lnTo>
                  <a:close/>
                  <a:moveTo>
                    <a:pt x="2620" y="1"/>
                  </a:moveTo>
                  <a:lnTo>
                    <a:pt x="68" y="113"/>
                  </a:lnTo>
                  <a:cubicBezTo>
                    <a:pt x="48" y="113"/>
                    <a:pt x="27" y="125"/>
                    <a:pt x="15" y="143"/>
                  </a:cubicBezTo>
                  <a:cubicBezTo>
                    <a:pt x="5" y="161"/>
                    <a:pt x="1" y="184"/>
                    <a:pt x="11" y="204"/>
                  </a:cubicBezTo>
                  <a:cubicBezTo>
                    <a:pt x="19" y="226"/>
                    <a:pt x="957" y="2468"/>
                    <a:pt x="536" y="3613"/>
                  </a:cubicBezTo>
                  <a:cubicBezTo>
                    <a:pt x="528" y="3633"/>
                    <a:pt x="532" y="3655"/>
                    <a:pt x="544" y="3674"/>
                  </a:cubicBezTo>
                  <a:cubicBezTo>
                    <a:pt x="556" y="3692"/>
                    <a:pt x="574" y="3702"/>
                    <a:pt x="597" y="3702"/>
                  </a:cubicBezTo>
                  <a:lnTo>
                    <a:pt x="3291" y="3769"/>
                  </a:lnTo>
                  <a:lnTo>
                    <a:pt x="3293" y="3769"/>
                  </a:lnTo>
                  <a:cubicBezTo>
                    <a:pt x="3328" y="3769"/>
                    <a:pt x="3357" y="3743"/>
                    <a:pt x="3361" y="3710"/>
                  </a:cubicBezTo>
                  <a:cubicBezTo>
                    <a:pt x="3361" y="3694"/>
                    <a:pt x="3497" y="2152"/>
                    <a:pt x="2685" y="43"/>
                  </a:cubicBezTo>
                  <a:cubicBezTo>
                    <a:pt x="2675" y="17"/>
                    <a:pt x="2657" y="1"/>
                    <a:pt x="26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614;p24">
              <a:extLst>
                <a:ext uri="{FF2B5EF4-FFF2-40B4-BE49-F238E27FC236}">
                  <a16:creationId xmlns:a16="http://schemas.microsoft.com/office/drawing/2014/main" id="{3A8CA49C-BEB9-DB44-2A7D-3BD52EB6363D}"/>
                </a:ext>
              </a:extLst>
            </p:cNvPr>
            <p:cNvSpPr/>
            <p:nvPr/>
          </p:nvSpPr>
          <p:spPr>
            <a:xfrm>
              <a:off x="4816275" y="1734775"/>
              <a:ext cx="19050" cy="18775"/>
            </a:xfrm>
            <a:custGeom>
              <a:avLst/>
              <a:gdLst/>
              <a:ahLst/>
              <a:cxnLst/>
              <a:rect l="l" t="t" r="r" b="b"/>
              <a:pathLst>
                <a:path w="762" h="751" extrusionOk="0">
                  <a:moveTo>
                    <a:pt x="395" y="133"/>
                  </a:moveTo>
                  <a:cubicBezTo>
                    <a:pt x="460" y="137"/>
                    <a:pt x="519" y="165"/>
                    <a:pt x="562" y="214"/>
                  </a:cubicBezTo>
                  <a:cubicBezTo>
                    <a:pt x="605" y="261"/>
                    <a:pt x="627" y="324"/>
                    <a:pt x="623" y="389"/>
                  </a:cubicBezTo>
                  <a:cubicBezTo>
                    <a:pt x="619" y="452"/>
                    <a:pt x="590" y="513"/>
                    <a:pt x="544" y="556"/>
                  </a:cubicBezTo>
                  <a:cubicBezTo>
                    <a:pt x="495" y="598"/>
                    <a:pt x="432" y="617"/>
                    <a:pt x="369" y="617"/>
                  </a:cubicBezTo>
                  <a:cubicBezTo>
                    <a:pt x="304" y="613"/>
                    <a:pt x="245" y="584"/>
                    <a:pt x="202" y="535"/>
                  </a:cubicBezTo>
                  <a:cubicBezTo>
                    <a:pt x="157" y="487"/>
                    <a:pt x="137" y="426"/>
                    <a:pt x="139" y="360"/>
                  </a:cubicBezTo>
                  <a:cubicBezTo>
                    <a:pt x="143" y="295"/>
                    <a:pt x="171" y="236"/>
                    <a:pt x="220" y="194"/>
                  </a:cubicBezTo>
                  <a:cubicBezTo>
                    <a:pt x="265" y="153"/>
                    <a:pt x="322" y="133"/>
                    <a:pt x="381" y="133"/>
                  </a:cubicBezTo>
                  <a:close/>
                  <a:moveTo>
                    <a:pt x="386" y="0"/>
                  </a:moveTo>
                  <a:cubicBezTo>
                    <a:pt x="292" y="0"/>
                    <a:pt x="202" y="31"/>
                    <a:pt x="131" y="94"/>
                  </a:cubicBezTo>
                  <a:cubicBezTo>
                    <a:pt x="56" y="161"/>
                    <a:pt x="13" y="253"/>
                    <a:pt x="7" y="354"/>
                  </a:cubicBezTo>
                  <a:cubicBezTo>
                    <a:pt x="1" y="454"/>
                    <a:pt x="35" y="550"/>
                    <a:pt x="102" y="625"/>
                  </a:cubicBezTo>
                  <a:cubicBezTo>
                    <a:pt x="167" y="700"/>
                    <a:pt x="261" y="743"/>
                    <a:pt x="361" y="749"/>
                  </a:cubicBezTo>
                  <a:cubicBezTo>
                    <a:pt x="367" y="749"/>
                    <a:pt x="375" y="751"/>
                    <a:pt x="381" y="751"/>
                  </a:cubicBezTo>
                  <a:cubicBezTo>
                    <a:pt x="474" y="751"/>
                    <a:pt x="562" y="716"/>
                    <a:pt x="631" y="653"/>
                  </a:cubicBezTo>
                  <a:cubicBezTo>
                    <a:pt x="706" y="588"/>
                    <a:pt x="751" y="495"/>
                    <a:pt x="755" y="395"/>
                  </a:cubicBezTo>
                  <a:cubicBezTo>
                    <a:pt x="761" y="295"/>
                    <a:pt x="729" y="200"/>
                    <a:pt x="662" y="125"/>
                  </a:cubicBezTo>
                  <a:cubicBezTo>
                    <a:pt x="594" y="49"/>
                    <a:pt x="503" y="5"/>
                    <a:pt x="403" y="0"/>
                  </a:cubicBezTo>
                  <a:cubicBezTo>
                    <a:pt x="397" y="0"/>
                    <a:pt x="392" y="0"/>
                    <a:pt x="3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615;p24">
              <a:extLst>
                <a:ext uri="{FF2B5EF4-FFF2-40B4-BE49-F238E27FC236}">
                  <a16:creationId xmlns:a16="http://schemas.microsoft.com/office/drawing/2014/main" id="{80DD2594-46B7-5429-082B-9DB550DADEC3}"/>
                </a:ext>
              </a:extLst>
            </p:cNvPr>
            <p:cNvSpPr/>
            <p:nvPr/>
          </p:nvSpPr>
          <p:spPr>
            <a:xfrm>
              <a:off x="5372450" y="1448075"/>
              <a:ext cx="63725" cy="304325"/>
            </a:xfrm>
            <a:custGeom>
              <a:avLst/>
              <a:gdLst/>
              <a:ahLst/>
              <a:cxnLst/>
              <a:rect l="l" t="t" r="r" b="b"/>
              <a:pathLst>
                <a:path w="2549" h="12173" extrusionOk="0">
                  <a:moveTo>
                    <a:pt x="65" y="0"/>
                  </a:moveTo>
                  <a:cubicBezTo>
                    <a:pt x="29" y="2"/>
                    <a:pt x="0" y="33"/>
                    <a:pt x="2" y="70"/>
                  </a:cubicBezTo>
                  <a:cubicBezTo>
                    <a:pt x="8" y="155"/>
                    <a:pt x="488" y="8644"/>
                    <a:pt x="2414" y="12138"/>
                  </a:cubicBezTo>
                  <a:cubicBezTo>
                    <a:pt x="2427" y="12160"/>
                    <a:pt x="2449" y="12172"/>
                    <a:pt x="2473" y="12172"/>
                  </a:cubicBezTo>
                  <a:cubicBezTo>
                    <a:pt x="2483" y="12172"/>
                    <a:pt x="2496" y="12170"/>
                    <a:pt x="2506" y="12164"/>
                  </a:cubicBezTo>
                  <a:cubicBezTo>
                    <a:pt x="2536" y="12146"/>
                    <a:pt x="2549" y="12105"/>
                    <a:pt x="2530" y="12073"/>
                  </a:cubicBezTo>
                  <a:cubicBezTo>
                    <a:pt x="621" y="8605"/>
                    <a:pt x="141" y="149"/>
                    <a:pt x="137" y="63"/>
                  </a:cubicBezTo>
                  <a:cubicBezTo>
                    <a:pt x="135" y="27"/>
                    <a:pt x="104" y="0"/>
                    <a:pt x="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616;p24">
              <a:extLst>
                <a:ext uri="{FF2B5EF4-FFF2-40B4-BE49-F238E27FC236}">
                  <a16:creationId xmlns:a16="http://schemas.microsoft.com/office/drawing/2014/main" id="{B26C28D9-DCB3-C443-8144-F62F3BBD633F}"/>
                </a:ext>
              </a:extLst>
            </p:cNvPr>
            <p:cNvSpPr/>
            <p:nvPr/>
          </p:nvSpPr>
          <p:spPr>
            <a:xfrm>
              <a:off x="5445000" y="1766525"/>
              <a:ext cx="99825" cy="137125"/>
            </a:xfrm>
            <a:custGeom>
              <a:avLst/>
              <a:gdLst/>
              <a:ahLst/>
              <a:cxnLst/>
              <a:rect l="l" t="t" r="r" b="b"/>
              <a:pathLst>
                <a:path w="3993" h="5485" extrusionOk="0">
                  <a:moveTo>
                    <a:pt x="76" y="1"/>
                  </a:moveTo>
                  <a:cubicBezTo>
                    <a:pt x="63" y="1"/>
                    <a:pt x="50" y="4"/>
                    <a:pt x="39" y="12"/>
                  </a:cubicBezTo>
                  <a:cubicBezTo>
                    <a:pt x="9" y="32"/>
                    <a:pt x="0" y="73"/>
                    <a:pt x="21" y="103"/>
                  </a:cubicBezTo>
                  <a:cubicBezTo>
                    <a:pt x="619" y="1004"/>
                    <a:pt x="3832" y="5413"/>
                    <a:pt x="3864" y="5458"/>
                  </a:cubicBezTo>
                  <a:cubicBezTo>
                    <a:pt x="3877" y="5476"/>
                    <a:pt x="3897" y="5484"/>
                    <a:pt x="3917" y="5484"/>
                  </a:cubicBezTo>
                  <a:cubicBezTo>
                    <a:pt x="3932" y="5484"/>
                    <a:pt x="3944" y="5480"/>
                    <a:pt x="3956" y="5472"/>
                  </a:cubicBezTo>
                  <a:cubicBezTo>
                    <a:pt x="3986" y="5450"/>
                    <a:pt x="3993" y="5409"/>
                    <a:pt x="3970" y="5379"/>
                  </a:cubicBezTo>
                  <a:cubicBezTo>
                    <a:pt x="3938" y="5334"/>
                    <a:pt x="728" y="927"/>
                    <a:pt x="131" y="30"/>
                  </a:cubicBezTo>
                  <a:cubicBezTo>
                    <a:pt x="118" y="11"/>
                    <a:pt x="97" y="1"/>
                    <a:pt x="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617;p24">
              <a:extLst>
                <a:ext uri="{FF2B5EF4-FFF2-40B4-BE49-F238E27FC236}">
                  <a16:creationId xmlns:a16="http://schemas.microsoft.com/office/drawing/2014/main" id="{A6884549-9A47-0246-F6B0-CD419598B2EB}"/>
                </a:ext>
              </a:extLst>
            </p:cNvPr>
            <p:cNvSpPr/>
            <p:nvPr/>
          </p:nvSpPr>
          <p:spPr>
            <a:xfrm>
              <a:off x="4970025" y="1481550"/>
              <a:ext cx="54225" cy="105300"/>
            </a:xfrm>
            <a:custGeom>
              <a:avLst/>
              <a:gdLst/>
              <a:ahLst/>
              <a:cxnLst/>
              <a:rect l="l" t="t" r="r" b="b"/>
              <a:pathLst>
                <a:path w="2169" h="4212" extrusionOk="0">
                  <a:moveTo>
                    <a:pt x="2092" y="0"/>
                  </a:moveTo>
                  <a:cubicBezTo>
                    <a:pt x="2078" y="0"/>
                    <a:pt x="2064" y="5"/>
                    <a:pt x="2053" y="14"/>
                  </a:cubicBezTo>
                  <a:cubicBezTo>
                    <a:pt x="2032" y="30"/>
                    <a:pt x="1" y="1637"/>
                    <a:pt x="1632" y="4181"/>
                  </a:cubicBezTo>
                  <a:cubicBezTo>
                    <a:pt x="1646" y="4201"/>
                    <a:pt x="1666" y="4211"/>
                    <a:pt x="1689" y="4211"/>
                  </a:cubicBezTo>
                  <a:cubicBezTo>
                    <a:pt x="1701" y="4211"/>
                    <a:pt x="1713" y="4207"/>
                    <a:pt x="1725" y="4201"/>
                  </a:cubicBezTo>
                  <a:cubicBezTo>
                    <a:pt x="1756" y="4181"/>
                    <a:pt x="1764" y="4140"/>
                    <a:pt x="1745" y="4110"/>
                  </a:cubicBezTo>
                  <a:cubicBezTo>
                    <a:pt x="180" y="1669"/>
                    <a:pt x="2053" y="181"/>
                    <a:pt x="2134" y="120"/>
                  </a:cubicBezTo>
                  <a:cubicBezTo>
                    <a:pt x="2162" y="97"/>
                    <a:pt x="2168" y="54"/>
                    <a:pt x="2146" y="26"/>
                  </a:cubicBezTo>
                  <a:cubicBezTo>
                    <a:pt x="2133" y="9"/>
                    <a:pt x="2113" y="0"/>
                    <a:pt x="20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618;p24">
              <a:extLst>
                <a:ext uri="{FF2B5EF4-FFF2-40B4-BE49-F238E27FC236}">
                  <a16:creationId xmlns:a16="http://schemas.microsoft.com/office/drawing/2014/main" id="{E1141783-E01D-8AF8-8516-A9BEB99573CD}"/>
                </a:ext>
              </a:extLst>
            </p:cNvPr>
            <p:cNvSpPr/>
            <p:nvPr/>
          </p:nvSpPr>
          <p:spPr>
            <a:xfrm>
              <a:off x="5774300" y="2935950"/>
              <a:ext cx="50525" cy="44750"/>
            </a:xfrm>
            <a:custGeom>
              <a:avLst/>
              <a:gdLst/>
              <a:ahLst/>
              <a:cxnLst/>
              <a:rect l="l" t="t" r="r" b="b"/>
              <a:pathLst>
                <a:path w="2021" h="1790" extrusionOk="0">
                  <a:moveTo>
                    <a:pt x="1630" y="0"/>
                  </a:moveTo>
                  <a:lnTo>
                    <a:pt x="1" y="506"/>
                  </a:lnTo>
                  <a:cubicBezTo>
                    <a:pt x="237" y="801"/>
                    <a:pt x="523" y="1790"/>
                    <a:pt x="523" y="1790"/>
                  </a:cubicBezTo>
                  <a:lnTo>
                    <a:pt x="2020" y="883"/>
                  </a:lnTo>
                  <a:cubicBezTo>
                    <a:pt x="1605" y="267"/>
                    <a:pt x="1630" y="0"/>
                    <a:pt x="1630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619;p24">
              <a:extLst>
                <a:ext uri="{FF2B5EF4-FFF2-40B4-BE49-F238E27FC236}">
                  <a16:creationId xmlns:a16="http://schemas.microsoft.com/office/drawing/2014/main" id="{7ED9EF08-FFEA-6C1A-7693-69AFFDE08288}"/>
                </a:ext>
              </a:extLst>
            </p:cNvPr>
            <p:cNvSpPr/>
            <p:nvPr/>
          </p:nvSpPr>
          <p:spPr>
            <a:xfrm>
              <a:off x="5938725" y="2853125"/>
              <a:ext cx="52200" cy="45175"/>
            </a:xfrm>
            <a:custGeom>
              <a:avLst/>
              <a:gdLst/>
              <a:ahLst/>
              <a:cxnLst/>
              <a:rect l="l" t="t" r="r" b="b"/>
              <a:pathLst>
                <a:path w="2088" h="1807" extrusionOk="0">
                  <a:moveTo>
                    <a:pt x="1418" y="0"/>
                  </a:moveTo>
                  <a:lnTo>
                    <a:pt x="1" y="948"/>
                  </a:lnTo>
                  <a:cubicBezTo>
                    <a:pt x="1" y="948"/>
                    <a:pt x="222" y="1096"/>
                    <a:pt x="442" y="1806"/>
                  </a:cubicBezTo>
                  <a:lnTo>
                    <a:pt x="2087" y="1212"/>
                  </a:lnTo>
                  <a:cubicBezTo>
                    <a:pt x="2087" y="1212"/>
                    <a:pt x="1500" y="368"/>
                    <a:pt x="1418" y="0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620;p24">
              <a:extLst>
                <a:ext uri="{FF2B5EF4-FFF2-40B4-BE49-F238E27FC236}">
                  <a16:creationId xmlns:a16="http://schemas.microsoft.com/office/drawing/2014/main" id="{8141E9AD-4239-4CA1-0653-C1992C7E614E}"/>
                </a:ext>
              </a:extLst>
            </p:cNvPr>
            <p:cNvSpPr/>
            <p:nvPr/>
          </p:nvSpPr>
          <p:spPr>
            <a:xfrm>
              <a:off x="5777200" y="2957500"/>
              <a:ext cx="74100" cy="66425"/>
            </a:xfrm>
            <a:custGeom>
              <a:avLst/>
              <a:gdLst/>
              <a:ahLst/>
              <a:cxnLst/>
              <a:rect l="l" t="t" r="r" b="b"/>
              <a:pathLst>
                <a:path w="2964" h="2657" extrusionOk="0">
                  <a:moveTo>
                    <a:pt x="1945" y="0"/>
                  </a:moveTo>
                  <a:lnTo>
                    <a:pt x="450" y="905"/>
                  </a:lnTo>
                  <a:lnTo>
                    <a:pt x="1" y="2504"/>
                  </a:lnTo>
                  <a:cubicBezTo>
                    <a:pt x="342" y="2611"/>
                    <a:pt x="646" y="2656"/>
                    <a:pt x="918" y="2656"/>
                  </a:cubicBezTo>
                  <a:cubicBezTo>
                    <a:pt x="2506" y="2656"/>
                    <a:pt x="2964" y="1101"/>
                    <a:pt x="2964" y="1101"/>
                  </a:cubicBezTo>
                  <a:lnTo>
                    <a:pt x="19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621;p24">
              <a:extLst>
                <a:ext uri="{FF2B5EF4-FFF2-40B4-BE49-F238E27FC236}">
                  <a16:creationId xmlns:a16="http://schemas.microsoft.com/office/drawing/2014/main" id="{CA20F547-CFAF-95A6-638E-D380DB3CCC9B}"/>
                </a:ext>
              </a:extLst>
            </p:cNvPr>
            <p:cNvSpPr/>
            <p:nvPr/>
          </p:nvSpPr>
          <p:spPr>
            <a:xfrm>
              <a:off x="5693425" y="2981000"/>
              <a:ext cx="209750" cy="188125"/>
            </a:xfrm>
            <a:custGeom>
              <a:avLst/>
              <a:gdLst/>
              <a:ahLst/>
              <a:cxnLst/>
              <a:rect l="l" t="t" r="r" b="b"/>
              <a:pathLst>
                <a:path w="8390" h="7525" extrusionOk="0">
                  <a:moveTo>
                    <a:pt x="6455" y="0"/>
                  </a:moveTo>
                  <a:cubicBezTo>
                    <a:pt x="6415" y="0"/>
                    <a:pt x="6376" y="5"/>
                    <a:pt x="6337" y="16"/>
                  </a:cubicBezTo>
                  <a:cubicBezTo>
                    <a:pt x="6337" y="16"/>
                    <a:pt x="6213" y="523"/>
                    <a:pt x="5190" y="1157"/>
                  </a:cubicBezTo>
                  <a:cubicBezTo>
                    <a:pt x="5190" y="1157"/>
                    <a:pt x="4517" y="1478"/>
                    <a:pt x="3880" y="1478"/>
                  </a:cubicBezTo>
                  <a:cubicBezTo>
                    <a:pt x="3699" y="1478"/>
                    <a:pt x="3521" y="1452"/>
                    <a:pt x="3362" y="1385"/>
                  </a:cubicBezTo>
                  <a:cubicBezTo>
                    <a:pt x="3362" y="1385"/>
                    <a:pt x="2522" y="2402"/>
                    <a:pt x="2302" y="3185"/>
                  </a:cubicBezTo>
                  <a:cubicBezTo>
                    <a:pt x="2085" y="3968"/>
                    <a:pt x="513" y="6040"/>
                    <a:pt x="513" y="6040"/>
                  </a:cubicBezTo>
                  <a:cubicBezTo>
                    <a:pt x="513" y="6040"/>
                    <a:pt x="0" y="7181"/>
                    <a:pt x="1287" y="7523"/>
                  </a:cubicBezTo>
                  <a:cubicBezTo>
                    <a:pt x="1287" y="7523"/>
                    <a:pt x="1322" y="7525"/>
                    <a:pt x="1385" y="7525"/>
                  </a:cubicBezTo>
                  <a:cubicBezTo>
                    <a:pt x="1791" y="7525"/>
                    <a:pt x="3386" y="7434"/>
                    <a:pt x="4767" y="6081"/>
                  </a:cubicBezTo>
                  <a:cubicBezTo>
                    <a:pt x="4767" y="6081"/>
                    <a:pt x="6142" y="3644"/>
                    <a:pt x="6719" y="3160"/>
                  </a:cubicBezTo>
                  <a:cubicBezTo>
                    <a:pt x="7297" y="2674"/>
                    <a:pt x="8389" y="2072"/>
                    <a:pt x="8039" y="1541"/>
                  </a:cubicBezTo>
                  <a:cubicBezTo>
                    <a:pt x="8039" y="1541"/>
                    <a:pt x="7149" y="0"/>
                    <a:pt x="64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622;p24">
              <a:extLst>
                <a:ext uri="{FF2B5EF4-FFF2-40B4-BE49-F238E27FC236}">
                  <a16:creationId xmlns:a16="http://schemas.microsoft.com/office/drawing/2014/main" id="{EB669EE4-69B2-0C38-85A0-4D96F30CE0B2}"/>
                </a:ext>
              </a:extLst>
            </p:cNvPr>
            <p:cNvSpPr/>
            <p:nvPr/>
          </p:nvSpPr>
          <p:spPr>
            <a:xfrm>
              <a:off x="5766775" y="2981000"/>
              <a:ext cx="97450" cy="50225"/>
            </a:xfrm>
            <a:custGeom>
              <a:avLst/>
              <a:gdLst/>
              <a:ahLst/>
              <a:cxnLst/>
              <a:rect l="l" t="t" r="r" b="b"/>
              <a:pathLst>
                <a:path w="3898" h="2009" extrusionOk="0">
                  <a:moveTo>
                    <a:pt x="3518" y="0"/>
                  </a:moveTo>
                  <a:cubicBezTo>
                    <a:pt x="3479" y="0"/>
                    <a:pt x="3441" y="5"/>
                    <a:pt x="3403" y="16"/>
                  </a:cubicBezTo>
                  <a:cubicBezTo>
                    <a:pt x="3403" y="16"/>
                    <a:pt x="3279" y="523"/>
                    <a:pt x="2256" y="1157"/>
                  </a:cubicBezTo>
                  <a:cubicBezTo>
                    <a:pt x="2256" y="1157"/>
                    <a:pt x="1583" y="1478"/>
                    <a:pt x="946" y="1478"/>
                  </a:cubicBezTo>
                  <a:cubicBezTo>
                    <a:pt x="765" y="1478"/>
                    <a:pt x="587" y="1452"/>
                    <a:pt x="428" y="1385"/>
                  </a:cubicBezTo>
                  <a:cubicBezTo>
                    <a:pt x="428" y="1385"/>
                    <a:pt x="229" y="1625"/>
                    <a:pt x="1" y="1962"/>
                  </a:cubicBezTo>
                  <a:cubicBezTo>
                    <a:pt x="214" y="1990"/>
                    <a:pt x="421" y="2008"/>
                    <a:pt x="629" y="2008"/>
                  </a:cubicBezTo>
                  <a:cubicBezTo>
                    <a:pt x="1052" y="2008"/>
                    <a:pt x="1476" y="1932"/>
                    <a:pt x="1945" y="1700"/>
                  </a:cubicBezTo>
                  <a:cubicBezTo>
                    <a:pt x="2708" y="1326"/>
                    <a:pt x="3476" y="860"/>
                    <a:pt x="3897" y="128"/>
                  </a:cubicBezTo>
                  <a:cubicBezTo>
                    <a:pt x="3768" y="50"/>
                    <a:pt x="3640" y="0"/>
                    <a:pt x="35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623;p24">
              <a:extLst>
                <a:ext uri="{FF2B5EF4-FFF2-40B4-BE49-F238E27FC236}">
                  <a16:creationId xmlns:a16="http://schemas.microsoft.com/office/drawing/2014/main" id="{5328CC8B-50AD-FF3D-956F-DA850E583DEE}"/>
                </a:ext>
              </a:extLst>
            </p:cNvPr>
            <p:cNvSpPr/>
            <p:nvPr/>
          </p:nvSpPr>
          <p:spPr>
            <a:xfrm>
              <a:off x="5715275" y="3018350"/>
              <a:ext cx="187900" cy="150775"/>
            </a:xfrm>
            <a:custGeom>
              <a:avLst/>
              <a:gdLst/>
              <a:ahLst/>
              <a:cxnLst/>
              <a:rect l="l" t="t" r="r" b="b"/>
              <a:pathLst>
                <a:path w="7516" h="6031" extrusionOk="0">
                  <a:moveTo>
                    <a:pt x="7139" y="1"/>
                  </a:moveTo>
                  <a:cubicBezTo>
                    <a:pt x="6370" y="475"/>
                    <a:pt x="5721" y="1107"/>
                    <a:pt x="5172" y="1835"/>
                  </a:cubicBezTo>
                  <a:cubicBezTo>
                    <a:pt x="4599" y="2590"/>
                    <a:pt x="4101" y="3391"/>
                    <a:pt x="3436" y="4072"/>
                  </a:cubicBezTo>
                  <a:cubicBezTo>
                    <a:pt x="2531" y="5002"/>
                    <a:pt x="1304" y="5854"/>
                    <a:pt x="1" y="5858"/>
                  </a:cubicBezTo>
                  <a:cubicBezTo>
                    <a:pt x="112" y="5925"/>
                    <a:pt x="247" y="5984"/>
                    <a:pt x="415" y="6029"/>
                  </a:cubicBezTo>
                  <a:cubicBezTo>
                    <a:pt x="415" y="6029"/>
                    <a:pt x="449" y="6031"/>
                    <a:pt x="510" y="6031"/>
                  </a:cubicBezTo>
                  <a:cubicBezTo>
                    <a:pt x="912" y="6031"/>
                    <a:pt x="2509" y="5941"/>
                    <a:pt x="3893" y="4587"/>
                  </a:cubicBezTo>
                  <a:cubicBezTo>
                    <a:pt x="3893" y="4587"/>
                    <a:pt x="5268" y="2150"/>
                    <a:pt x="5845" y="1664"/>
                  </a:cubicBezTo>
                  <a:cubicBezTo>
                    <a:pt x="6423" y="1180"/>
                    <a:pt x="7515" y="578"/>
                    <a:pt x="7165" y="47"/>
                  </a:cubicBezTo>
                  <a:cubicBezTo>
                    <a:pt x="7165" y="47"/>
                    <a:pt x="7155" y="31"/>
                    <a:pt x="71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624;p24">
              <a:extLst>
                <a:ext uri="{FF2B5EF4-FFF2-40B4-BE49-F238E27FC236}">
                  <a16:creationId xmlns:a16="http://schemas.microsoft.com/office/drawing/2014/main" id="{FA22FC49-1EFF-DC5F-3633-720671215DA5}"/>
                </a:ext>
              </a:extLst>
            </p:cNvPr>
            <p:cNvSpPr/>
            <p:nvPr/>
          </p:nvSpPr>
          <p:spPr>
            <a:xfrm>
              <a:off x="5701550" y="2980150"/>
              <a:ext cx="151750" cy="190150"/>
            </a:xfrm>
            <a:custGeom>
              <a:avLst/>
              <a:gdLst/>
              <a:ahLst/>
              <a:cxnLst/>
              <a:rect l="l" t="t" r="r" b="b"/>
              <a:pathLst>
                <a:path w="6070" h="7606" extrusionOk="0">
                  <a:moveTo>
                    <a:pt x="6012" y="0"/>
                  </a:moveTo>
                  <a:cubicBezTo>
                    <a:pt x="5995" y="0"/>
                    <a:pt x="5978" y="9"/>
                    <a:pt x="5969" y="26"/>
                  </a:cubicBezTo>
                  <a:cubicBezTo>
                    <a:pt x="5960" y="40"/>
                    <a:pt x="5141" y="1413"/>
                    <a:pt x="3631" y="1413"/>
                  </a:cubicBezTo>
                  <a:cubicBezTo>
                    <a:pt x="3433" y="1413"/>
                    <a:pt x="3222" y="1389"/>
                    <a:pt x="3000" y="1335"/>
                  </a:cubicBezTo>
                  <a:cubicBezTo>
                    <a:pt x="2996" y="1335"/>
                    <a:pt x="2992" y="1334"/>
                    <a:pt x="2988" y="1334"/>
                  </a:cubicBezTo>
                  <a:cubicBezTo>
                    <a:pt x="2972" y="1334"/>
                    <a:pt x="2957" y="1341"/>
                    <a:pt x="2947" y="1356"/>
                  </a:cubicBezTo>
                  <a:cubicBezTo>
                    <a:pt x="2941" y="1364"/>
                    <a:pt x="2256" y="2340"/>
                    <a:pt x="1935" y="3194"/>
                  </a:cubicBezTo>
                  <a:cubicBezTo>
                    <a:pt x="1924" y="3211"/>
                    <a:pt x="946" y="4870"/>
                    <a:pt x="550" y="5454"/>
                  </a:cubicBezTo>
                  <a:cubicBezTo>
                    <a:pt x="527" y="5488"/>
                    <a:pt x="0" y="6292"/>
                    <a:pt x="222" y="6949"/>
                  </a:cubicBezTo>
                  <a:cubicBezTo>
                    <a:pt x="324" y="7252"/>
                    <a:pt x="568" y="7471"/>
                    <a:pt x="946" y="7603"/>
                  </a:cubicBezTo>
                  <a:cubicBezTo>
                    <a:pt x="952" y="7605"/>
                    <a:pt x="958" y="7605"/>
                    <a:pt x="964" y="7605"/>
                  </a:cubicBezTo>
                  <a:cubicBezTo>
                    <a:pt x="985" y="7605"/>
                    <a:pt x="1003" y="7593"/>
                    <a:pt x="1011" y="7573"/>
                  </a:cubicBezTo>
                  <a:cubicBezTo>
                    <a:pt x="1019" y="7546"/>
                    <a:pt x="1007" y="7518"/>
                    <a:pt x="981" y="7508"/>
                  </a:cubicBezTo>
                  <a:cubicBezTo>
                    <a:pt x="631" y="7388"/>
                    <a:pt x="409" y="7189"/>
                    <a:pt x="318" y="6916"/>
                  </a:cubicBezTo>
                  <a:cubicBezTo>
                    <a:pt x="112" y="6306"/>
                    <a:pt x="627" y="5517"/>
                    <a:pt x="633" y="5511"/>
                  </a:cubicBezTo>
                  <a:cubicBezTo>
                    <a:pt x="1032" y="4923"/>
                    <a:pt x="2012" y="3261"/>
                    <a:pt x="2026" y="3237"/>
                  </a:cubicBezTo>
                  <a:cubicBezTo>
                    <a:pt x="2315" y="2466"/>
                    <a:pt x="2899" y="1604"/>
                    <a:pt x="3010" y="1441"/>
                  </a:cubicBezTo>
                  <a:cubicBezTo>
                    <a:pt x="3228" y="1491"/>
                    <a:pt x="3435" y="1513"/>
                    <a:pt x="3630" y="1513"/>
                  </a:cubicBezTo>
                  <a:cubicBezTo>
                    <a:pt x="5196" y="1513"/>
                    <a:pt x="6046" y="91"/>
                    <a:pt x="6055" y="75"/>
                  </a:cubicBezTo>
                  <a:cubicBezTo>
                    <a:pt x="6069" y="50"/>
                    <a:pt x="6061" y="22"/>
                    <a:pt x="6037" y="7"/>
                  </a:cubicBezTo>
                  <a:cubicBezTo>
                    <a:pt x="6029" y="3"/>
                    <a:pt x="6020" y="0"/>
                    <a:pt x="60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625;p24">
              <a:extLst>
                <a:ext uri="{FF2B5EF4-FFF2-40B4-BE49-F238E27FC236}">
                  <a16:creationId xmlns:a16="http://schemas.microsoft.com/office/drawing/2014/main" id="{4BDB2402-E283-2C6B-7AC3-C7FD6FBC2B97}"/>
                </a:ext>
              </a:extLst>
            </p:cNvPr>
            <p:cNvSpPr/>
            <p:nvPr/>
          </p:nvSpPr>
          <p:spPr>
            <a:xfrm>
              <a:off x="5713450" y="3018300"/>
              <a:ext cx="189925" cy="153575"/>
            </a:xfrm>
            <a:custGeom>
              <a:avLst/>
              <a:gdLst/>
              <a:ahLst/>
              <a:cxnLst/>
              <a:rect l="l" t="t" r="r" b="b"/>
              <a:pathLst>
                <a:path w="7597" h="6143" extrusionOk="0">
                  <a:moveTo>
                    <a:pt x="7241" y="0"/>
                  </a:moveTo>
                  <a:cubicBezTo>
                    <a:pt x="7229" y="0"/>
                    <a:pt x="7216" y="4"/>
                    <a:pt x="7208" y="11"/>
                  </a:cubicBezTo>
                  <a:lnTo>
                    <a:pt x="5857" y="1133"/>
                  </a:lnTo>
                  <a:lnTo>
                    <a:pt x="3269" y="4475"/>
                  </a:lnTo>
                  <a:cubicBezTo>
                    <a:pt x="3253" y="4488"/>
                    <a:pt x="1735" y="5731"/>
                    <a:pt x="342" y="5731"/>
                  </a:cubicBezTo>
                  <a:cubicBezTo>
                    <a:pt x="247" y="5731"/>
                    <a:pt x="153" y="5726"/>
                    <a:pt x="59" y="5713"/>
                  </a:cubicBezTo>
                  <a:cubicBezTo>
                    <a:pt x="57" y="5713"/>
                    <a:pt x="55" y="5713"/>
                    <a:pt x="53" y="5713"/>
                  </a:cubicBezTo>
                  <a:cubicBezTo>
                    <a:pt x="29" y="5713"/>
                    <a:pt x="6" y="5732"/>
                    <a:pt x="4" y="5756"/>
                  </a:cubicBezTo>
                  <a:cubicBezTo>
                    <a:pt x="0" y="5785"/>
                    <a:pt x="19" y="5809"/>
                    <a:pt x="47" y="5813"/>
                  </a:cubicBezTo>
                  <a:cubicBezTo>
                    <a:pt x="147" y="5826"/>
                    <a:pt x="247" y="5832"/>
                    <a:pt x="348" y="5832"/>
                  </a:cubicBezTo>
                  <a:cubicBezTo>
                    <a:pt x="1768" y="5832"/>
                    <a:pt x="3266" y="4607"/>
                    <a:pt x="3340" y="4544"/>
                  </a:cubicBezTo>
                  <a:lnTo>
                    <a:pt x="5929" y="1203"/>
                  </a:lnTo>
                  <a:lnTo>
                    <a:pt x="7224" y="127"/>
                  </a:lnTo>
                  <a:lnTo>
                    <a:pt x="7474" y="572"/>
                  </a:lnTo>
                  <a:lnTo>
                    <a:pt x="5890" y="1626"/>
                  </a:lnTo>
                  <a:cubicBezTo>
                    <a:pt x="5884" y="1630"/>
                    <a:pt x="5880" y="1636"/>
                    <a:pt x="5876" y="1640"/>
                  </a:cubicBezTo>
                  <a:lnTo>
                    <a:pt x="3934" y="4672"/>
                  </a:lnTo>
                  <a:cubicBezTo>
                    <a:pt x="3838" y="4758"/>
                    <a:pt x="2380" y="6043"/>
                    <a:pt x="997" y="6043"/>
                  </a:cubicBezTo>
                  <a:cubicBezTo>
                    <a:pt x="975" y="6043"/>
                    <a:pt x="952" y="6043"/>
                    <a:pt x="932" y="6041"/>
                  </a:cubicBezTo>
                  <a:cubicBezTo>
                    <a:pt x="907" y="6041"/>
                    <a:pt x="881" y="6063"/>
                    <a:pt x="879" y="6090"/>
                  </a:cubicBezTo>
                  <a:cubicBezTo>
                    <a:pt x="879" y="6118"/>
                    <a:pt x="899" y="6140"/>
                    <a:pt x="928" y="6142"/>
                  </a:cubicBezTo>
                  <a:lnTo>
                    <a:pt x="999" y="6142"/>
                  </a:lnTo>
                  <a:cubicBezTo>
                    <a:pt x="2459" y="6142"/>
                    <a:pt x="3942" y="4800"/>
                    <a:pt x="4005" y="4741"/>
                  </a:cubicBezTo>
                  <a:cubicBezTo>
                    <a:pt x="4009" y="4739"/>
                    <a:pt x="4011" y="4735"/>
                    <a:pt x="4013" y="4733"/>
                  </a:cubicBezTo>
                  <a:lnTo>
                    <a:pt x="5955" y="1703"/>
                  </a:lnTo>
                  <a:lnTo>
                    <a:pt x="7568" y="629"/>
                  </a:lnTo>
                  <a:cubicBezTo>
                    <a:pt x="7590" y="615"/>
                    <a:pt x="7596" y="586"/>
                    <a:pt x="7584" y="564"/>
                  </a:cubicBezTo>
                  <a:lnTo>
                    <a:pt x="7283" y="25"/>
                  </a:lnTo>
                  <a:cubicBezTo>
                    <a:pt x="7275" y="13"/>
                    <a:pt x="7263" y="3"/>
                    <a:pt x="7249" y="1"/>
                  </a:cubicBezTo>
                  <a:cubicBezTo>
                    <a:pt x="7246" y="0"/>
                    <a:pt x="7244" y="0"/>
                    <a:pt x="72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626;p24">
              <a:extLst>
                <a:ext uri="{FF2B5EF4-FFF2-40B4-BE49-F238E27FC236}">
                  <a16:creationId xmlns:a16="http://schemas.microsoft.com/office/drawing/2014/main" id="{77521D8A-23FE-85A1-AB06-FCFBD5BF3C55}"/>
                </a:ext>
              </a:extLst>
            </p:cNvPr>
            <p:cNvSpPr/>
            <p:nvPr/>
          </p:nvSpPr>
          <p:spPr>
            <a:xfrm>
              <a:off x="5753250" y="3068300"/>
              <a:ext cx="37050" cy="7525"/>
            </a:xfrm>
            <a:custGeom>
              <a:avLst/>
              <a:gdLst/>
              <a:ahLst/>
              <a:cxnLst/>
              <a:rect l="l" t="t" r="r" b="b"/>
              <a:pathLst>
                <a:path w="1482" h="301" extrusionOk="0">
                  <a:moveTo>
                    <a:pt x="786" y="1"/>
                  </a:moveTo>
                  <a:cubicBezTo>
                    <a:pt x="375" y="1"/>
                    <a:pt x="54" y="189"/>
                    <a:pt x="33" y="201"/>
                  </a:cubicBezTo>
                  <a:cubicBezTo>
                    <a:pt x="9" y="217"/>
                    <a:pt x="1" y="250"/>
                    <a:pt x="15" y="274"/>
                  </a:cubicBezTo>
                  <a:cubicBezTo>
                    <a:pt x="25" y="293"/>
                    <a:pt x="43" y="301"/>
                    <a:pt x="62" y="301"/>
                  </a:cubicBezTo>
                  <a:cubicBezTo>
                    <a:pt x="70" y="301"/>
                    <a:pt x="80" y="299"/>
                    <a:pt x="88" y="293"/>
                  </a:cubicBezTo>
                  <a:cubicBezTo>
                    <a:pt x="92" y="290"/>
                    <a:pt x="399" y="111"/>
                    <a:pt x="787" y="111"/>
                  </a:cubicBezTo>
                  <a:cubicBezTo>
                    <a:pt x="978" y="111"/>
                    <a:pt x="1188" y="154"/>
                    <a:pt x="1392" y="282"/>
                  </a:cubicBezTo>
                  <a:cubicBezTo>
                    <a:pt x="1400" y="288"/>
                    <a:pt x="1410" y="291"/>
                    <a:pt x="1420" y="291"/>
                  </a:cubicBezTo>
                  <a:cubicBezTo>
                    <a:pt x="1438" y="291"/>
                    <a:pt x="1456" y="282"/>
                    <a:pt x="1465" y="266"/>
                  </a:cubicBezTo>
                  <a:cubicBezTo>
                    <a:pt x="1481" y="240"/>
                    <a:pt x="1473" y="207"/>
                    <a:pt x="1449" y="191"/>
                  </a:cubicBezTo>
                  <a:cubicBezTo>
                    <a:pt x="1223" y="48"/>
                    <a:pt x="993" y="1"/>
                    <a:pt x="7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627;p24">
              <a:extLst>
                <a:ext uri="{FF2B5EF4-FFF2-40B4-BE49-F238E27FC236}">
                  <a16:creationId xmlns:a16="http://schemas.microsoft.com/office/drawing/2014/main" id="{DB0FDCA1-9973-C702-F2B9-E91F6238BA02}"/>
                </a:ext>
              </a:extLst>
            </p:cNvPr>
            <p:cNvSpPr/>
            <p:nvPr/>
          </p:nvSpPr>
          <p:spPr>
            <a:xfrm>
              <a:off x="5759550" y="3048725"/>
              <a:ext cx="37050" cy="7525"/>
            </a:xfrm>
            <a:custGeom>
              <a:avLst/>
              <a:gdLst/>
              <a:ahLst/>
              <a:cxnLst/>
              <a:rect l="l" t="t" r="r" b="b"/>
              <a:pathLst>
                <a:path w="1482" h="301" extrusionOk="0">
                  <a:moveTo>
                    <a:pt x="786" y="1"/>
                  </a:moveTo>
                  <a:cubicBezTo>
                    <a:pt x="375" y="1"/>
                    <a:pt x="54" y="189"/>
                    <a:pt x="33" y="201"/>
                  </a:cubicBezTo>
                  <a:cubicBezTo>
                    <a:pt x="9" y="217"/>
                    <a:pt x="1" y="250"/>
                    <a:pt x="15" y="274"/>
                  </a:cubicBezTo>
                  <a:cubicBezTo>
                    <a:pt x="25" y="293"/>
                    <a:pt x="44" y="301"/>
                    <a:pt x="62" y="301"/>
                  </a:cubicBezTo>
                  <a:cubicBezTo>
                    <a:pt x="72" y="301"/>
                    <a:pt x="80" y="299"/>
                    <a:pt x="90" y="293"/>
                  </a:cubicBezTo>
                  <a:cubicBezTo>
                    <a:pt x="95" y="290"/>
                    <a:pt x="400" y="111"/>
                    <a:pt x="788" y="111"/>
                  </a:cubicBezTo>
                  <a:cubicBezTo>
                    <a:pt x="978" y="111"/>
                    <a:pt x="1188" y="154"/>
                    <a:pt x="1392" y="282"/>
                  </a:cubicBezTo>
                  <a:cubicBezTo>
                    <a:pt x="1401" y="288"/>
                    <a:pt x="1412" y="291"/>
                    <a:pt x="1421" y="291"/>
                  </a:cubicBezTo>
                  <a:cubicBezTo>
                    <a:pt x="1439" y="291"/>
                    <a:pt x="1457" y="282"/>
                    <a:pt x="1467" y="266"/>
                  </a:cubicBezTo>
                  <a:cubicBezTo>
                    <a:pt x="1481" y="240"/>
                    <a:pt x="1475" y="207"/>
                    <a:pt x="1449" y="191"/>
                  </a:cubicBezTo>
                  <a:cubicBezTo>
                    <a:pt x="1223" y="49"/>
                    <a:pt x="993" y="1"/>
                    <a:pt x="7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628;p24">
              <a:extLst>
                <a:ext uri="{FF2B5EF4-FFF2-40B4-BE49-F238E27FC236}">
                  <a16:creationId xmlns:a16="http://schemas.microsoft.com/office/drawing/2014/main" id="{28EB5A38-5517-3FD8-F66A-26F2D060C741}"/>
                </a:ext>
              </a:extLst>
            </p:cNvPr>
            <p:cNvSpPr/>
            <p:nvPr/>
          </p:nvSpPr>
          <p:spPr>
            <a:xfrm>
              <a:off x="5801800" y="2986725"/>
              <a:ext cx="86125" cy="43850"/>
            </a:xfrm>
            <a:custGeom>
              <a:avLst/>
              <a:gdLst/>
              <a:ahLst/>
              <a:cxnLst/>
              <a:rect l="l" t="t" r="r" b="b"/>
              <a:pathLst>
                <a:path w="3445" h="1754" extrusionOk="0">
                  <a:moveTo>
                    <a:pt x="2429" y="0"/>
                  </a:moveTo>
                  <a:cubicBezTo>
                    <a:pt x="2424" y="0"/>
                    <a:pt x="2419" y="1"/>
                    <a:pt x="2415" y="3"/>
                  </a:cubicBezTo>
                  <a:cubicBezTo>
                    <a:pt x="2397" y="7"/>
                    <a:pt x="2382" y="21"/>
                    <a:pt x="2376" y="37"/>
                  </a:cubicBezTo>
                  <a:cubicBezTo>
                    <a:pt x="2372" y="50"/>
                    <a:pt x="1955" y="1266"/>
                    <a:pt x="50" y="1648"/>
                  </a:cubicBezTo>
                  <a:cubicBezTo>
                    <a:pt x="21" y="1652"/>
                    <a:pt x="1" y="1681"/>
                    <a:pt x="7" y="1711"/>
                  </a:cubicBezTo>
                  <a:cubicBezTo>
                    <a:pt x="13" y="1735"/>
                    <a:pt x="36" y="1754"/>
                    <a:pt x="60" y="1754"/>
                  </a:cubicBezTo>
                  <a:cubicBezTo>
                    <a:pt x="64" y="1754"/>
                    <a:pt x="66" y="1754"/>
                    <a:pt x="70" y="1752"/>
                  </a:cubicBezTo>
                  <a:cubicBezTo>
                    <a:pt x="1791" y="1408"/>
                    <a:pt x="2330" y="426"/>
                    <a:pt x="2450" y="145"/>
                  </a:cubicBezTo>
                  <a:lnTo>
                    <a:pt x="3348" y="928"/>
                  </a:lnTo>
                  <a:cubicBezTo>
                    <a:pt x="3359" y="938"/>
                    <a:pt x="3371" y="942"/>
                    <a:pt x="3384" y="942"/>
                  </a:cubicBezTo>
                  <a:cubicBezTo>
                    <a:pt x="3398" y="942"/>
                    <a:pt x="3413" y="936"/>
                    <a:pt x="3424" y="924"/>
                  </a:cubicBezTo>
                  <a:cubicBezTo>
                    <a:pt x="3444" y="902"/>
                    <a:pt x="3442" y="867"/>
                    <a:pt x="3420" y="849"/>
                  </a:cubicBezTo>
                  <a:lnTo>
                    <a:pt x="2464" y="13"/>
                  </a:lnTo>
                  <a:cubicBezTo>
                    <a:pt x="2453" y="6"/>
                    <a:pt x="2441" y="0"/>
                    <a:pt x="2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629;p24">
              <a:extLst>
                <a:ext uri="{FF2B5EF4-FFF2-40B4-BE49-F238E27FC236}">
                  <a16:creationId xmlns:a16="http://schemas.microsoft.com/office/drawing/2014/main" id="{4F148021-FE10-9B42-60C0-AD82579805AB}"/>
                </a:ext>
              </a:extLst>
            </p:cNvPr>
            <p:cNvSpPr/>
            <p:nvPr/>
          </p:nvSpPr>
          <p:spPr>
            <a:xfrm>
              <a:off x="5776700" y="2955750"/>
              <a:ext cx="13075" cy="53225"/>
            </a:xfrm>
            <a:custGeom>
              <a:avLst/>
              <a:gdLst/>
              <a:ahLst/>
              <a:cxnLst/>
              <a:rect l="l" t="t" r="r" b="b"/>
              <a:pathLst>
                <a:path w="523" h="2129" extrusionOk="0">
                  <a:moveTo>
                    <a:pt x="57" y="0"/>
                  </a:moveTo>
                  <a:cubicBezTo>
                    <a:pt x="50" y="0"/>
                    <a:pt x="43" y="2"/>
                    <a:pt x="37" y="5"/>
                  </a:cubicBezTo>
                  <a:cubicBezTo>
                    <a:pt x="13" y="15"/>
                    <a:pt x="0" y="46"/>
                    <a:pt x="13" y="70"/>
                  </a:cubicBezTo>
                  <a:lnTo>
                    <a:pt x="417" y="979"/>
                  </a:lnTo>
                  <a:lnTo>
                    <a:pt x="118" y="2065"/>
                  </a:lnTo>
                  <a:cubicBezTo>
                    <a:pt x="110" y="2092"/>
                    <a:pt x="126" y="2120"/>
                    <a:pt x="153" y="2126"/>
                  </a:cubicBezTo>
                  <a:cubicBezTo>
                    <a:pt x="157" y="2128"/>
                    <a:pt x="161" y="2128"/>
                    <a:pt x="167" y="2128"/>
                  </a:cubicBezTo>
                  <a:cubicBezTo>
                    <a:pt x="187" y="2128"/>
                    <a:pt x="208" y="2114"/>
                    <a:pt x="214" y="2092"/>
                  </a:cubicBezTo>
                  <a:lnTo>
                    <a:pt x="519" y="990"/>
                  </a:lnTo>
                  <a:cubicBezTo>
                    <a:pt x="523" y="977"/>
                    <a:pt x="521" y="965"/>
                    <a:pt x="517" y="955"/>
                  </a:cubicBezTo>
                  <a:lnTo>
                    <a:pt x="104" y="30"/>
                  </a:lnTo>
                  <a:cubicBezTo>
                    <a:pt x="95" y="12"/>
                    <a:pt x="7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630;p24">
              <a:extLst>
                <a:ext uri="{FF2B5EF4-FFF2-40B4-BE49-F238E27FC236}">
                  <a16:creationId xmlns:a16="http://schemas.microsoft.com/office/drawing/2014/main" id="{D05FAB1D-1BD2-4584-E9E8-7DA8F77692D0}"/>
                </a:ext>
              </a:extLst>
            </p:cNvPr>
            <p:cNvSpPr/>
            <p:nvPr/>
          </p:nvSpPr>
          <p:spPr>
            <a:xfrm>
              <a:off x="5787025" y="2956200"/>
              <a:ext cx="40275" cy="25175"/>
            </a:xfrm>
            <a:custGeom>
              <a:avLst/>
              <a:gdLst/>
              <a:ahLst/>
              <a:cxnLst/>
              <a:rect l="l" t="t" r="r" b="b"/>
              <a:pathLst>
                <a:path w="1611" h="1007" extrusionOk="0">
                  <a:moveTo>
                    <a:pt x="1553" y="1"/>
                  </a:moveTo>
                  <a:cubicBezTo>
                    <a:pt x="1544" y="1"/>
                    <a:pt x="1536" y="3"/>
                    <a:pt x="1527" y="8"/>
                  </a:cubicBezTo>
                  <a:lnTo>
                    <a:pt x="33" y="915"/>
                  </a:lnTo>
                  <a:cubicBezTo>
                    <a:pt x="8" y="929"/>
                    <a:pt x="0" y="959"/>
                    <a:pt x="14" y="984"/>
                  </a:cubicBezTo>
                  <a:cubicBezTo>
                    <a:pt x="25" y="998"/>
                    <a:pt x="41" y="1006"/>
                    <a:pt x="57" y="1006"/>
                  </a:cubicBezTo>
                  <a:cubicBezTo>
                    <a:pt x="67" y="1006"/>
                    <a:pt x="75" y="1004"/>
                    <a:pt x="84" y="1000"/>
                  </a:cubicBezTo>
                  <a:lnTo>
                    <a:pt x="1578" y="93"/>
                  </a:lnTo>
                  <a:cubicBezTo>
                    <a:pt x="1603" y="79"/>
                    <a:pt x="1611" y="48"/>
                    <a:pt x="1597" y="26"/>
                  </a:cubicBezTo>
                  <a:cubicBezTo>
                    <a:pt x="1586" y="10"/>
                    <a:pt x="1569" y="1"/>
                    <a:pt x="1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631;p24">
              <a:extLst>
                <a:ext uri="{FF2B5EF4-FFF2-40B4-BE49-F238E27FC236}">
                  <a16:creationId xmlns:a16="http://schemas.microsoft.com/office/drawing/2014/main" id="{23BE067E-6EDA-FF22-2706-CD013B34DE29}"/>
                </a:ext>
              </a:extLst>
            </p:cNvPr>
            <p:cNvSpPr/>
            <p:nvPr/>
          </p:nvSpPr>
          <p:spPr>
            <a:xfrm>
              <a:off x="5814675" y="2937600"/>
              <a:ext cx="31850" cy="40675"/>
            </a:xfrm>
            <a:custGeom>
              <a:avLst/>
              <a:gdLst/>
              <a:ahLst/>
              <a:cxnLst/>
              <a:rect l="l" t="t" r="r" b="b"/>
              <a:pathLst>
                <a:path w="1274" h="1627" extrusionOk="0">
                  <a:moveTo>
                    <a:pt x="57" y="0"/>
                  </a:moveTo>
                  <a:cubicBezTo>
                    <a:pt x="49" y="0"/>
                    <a:pt x="42" y="2"/>
                    <a:pt x="35" y="5"/>
                  </a:cubicBezTo>
                  <a:cubicBezTo>
                    <a:pt x="11" y="17"/>
                    <a:pt x="0" y="46"/>
                    <a:pt x="13" y="72"/>
                  </a:cubicBezTo>
                  <a:cubicBezTo>
                    <a:pt x="17" y="80"/>
                    <a:pt x="458" y="994"/>
                    <a:pt x="1184" y="1614"/>
                  </a:cubicBezTo>
                  <a:cubicBezTo>
                    <a:pt x="1194" y="1622"/>
                    <a:pt x="1204" y="1626"/>
                    <a:pt x="1217" y="1626"/>
                  </a:cubicBezTo>
                  <a:cubicBezTo>
                    <a:pt x="1231" y="1626"/>
                    <a:pt x="1245" y="1620"/>
                    <a:pt x="1255" y="1610"/>
                  </a:cubicBezTo>
                  <a:cubicBezTo>
                    <a:pt x="1274" y="1587"/>
                    <a:pt x="1270" y="1557"/>
                    <a:pt x="1249" y="1539"/>
                  </a:cubicBezTo>
                  <a:cubicBezTo>
                    <a:pt x="539" y="933"/>
                    <a:pt x="106" y="38"/>
                    <a:pt x="102" y="30"/>
                  </a:cubicBezTo>
                  <a:cubicBezTo>
                    <a:pt x="93" y="11"/>
                    <a:pt x="75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632;p24">
              <a:extLst>
                <a:ext uri="{FF2B5EF4-FFF2-40B4-BE49-F238E27FC236}">
                  <a16:creationId xmlns:a16="http://schemas.microsoft.com/office/drawing/2014/main" id="{FECEDB29-2259-836F-15D9-EE3FE7E7D185}"/>
                </a:ext>
              </a:extLst>
            </p:cNvPr>
            <p:cNvSpPr/>
            <p:nvPr/>
          </p:nvSpPr>
          <p:spPr>
            <a:xfrm>
              <a:off x="5950675" y="2882900"/>
              <a:ext cx="79300" cy="55900"/>
            </a:xfrm>
            <a:custGeom>
              <a:avLst/>
              <a:gdLst/>
              <a:ahLst/>
              <a:cxnLst/>
              <a:rect l="l" t="t" r="r" b="b"/>
              <a:pathLst>
                <a:path w="3172" h="2236" extrusionOk="0">
                  <a:moveTo>
                    <a:pt x="1644" y="1"/>
                  </a:moveTo>
                  <a:lnTo>
                    <a:pt x="1" y="597"/>
                  </a:lnTo>
                  <a:lnTo>
                    <a:pt x="218" y="2079"/>
                  </a:lnTo>
                  <a:cubicBezTo>
                    <a:pt x="218" y="2079"/>
                    <a:pt x="595" y="2236"/>
                    <a:pt x="1096" y="2236"/>
                  </a:cubicBezTo>
                  <a:cubicBezTo>
                    <a:pt x="1766" y="2236"/>
                    <a:pt x="2657" y="1957"/>
                    <a:pt x="3171" y="656"/>
                  </a:cubicBezTo>
                  <a:lnTo>
                    <a:pt x="16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633;p24">
              <a:extLst>
                <a:ext uri="{FF2B5EF4-FFF2-40B4-BE49-F238E27FC236}">
                  <a16:creationId xmlns:a16="http://schemas.microsoft.com/office/drawing/2014/main" id="{BB598716-6B27-B19E-125A-9C5CA478CCCE}"/>
                </a:ext>
              </a:extLst>
            </p:cNvPr>
            <p:cNvSpPr/>
            <p:nvPr/>
          </p:nvSpPr>
          <p:spPr>
            <a:xfrm>
              <a:off x="5937975" y="2896625"/>
              <a:ext cx="253875" cy="101175"/>
            </a:xfrm>
            <a:custGeom>
              <a:avLst/>
              <a:gdLst/>
              <a:ahLst/>
              <a:cxnLst/>
              <a:rect l="l" t="t" r="r" b="b"/>
              <a:pathLst>
                <a:path w="10155" h="4047" extrusionOk="0">
                  <a:moveTo>
                    <a:pt x="3558" y="1"/>
                  </a:moveTo>
                  <a:cubicBezTo>
                    <a:pt x="3542" y="1"/>
                    <a:pt x="3533" y="1"/>
                    <a:pt x="3533" y="1"/>
                  </a:cubicBezTo>
                  <a:cubicBezTo>
                    <a:pt x="3317" y="751"/>
                    <a:pt x="2207" y="1280"/>
                    <a:pt x="2207" y="1280"/>
                  </a:cubicBezTo>
                  <a:cubicBezTo>
                    <a:pt x="1671" y="1469"/>
                    <a:pt x="1283" y="1519"/>
                    <a:pt x="1022" y="1519"/>
                  </a:cubicBezTo>
                  <a:cubicBezTo>
                    <a:pt x="732" y="1519"/>
                    <a:pt x="600" y="1457"/>
                    <a:pt x="600" y="1457"/>
                  </a:cubicBezTo>
                  <a:lnTo>
                    <a:pt x="600" y="1457"/>
                  </a:lnTo>
                  <a:cubicBezTo>
                    <a:pt x="0" y="1882"/>
                    <a:pt x="718" y="3741"/>
                    <a:pt x="718" y="3741"/>
                  </a:cubicBezTo>
                  <a:cubicBezTo>
                    <a:pt x="789" y="3965"/>
                    <a:pt x="991" y="4042"/>
                    <a:pt x="1256" y="4042"/>
                  </a:cubicBezTo>
                  <a:cubicBezTo>
                    <a:pt x="1707" y="4042"/>
                    <a:pt x="2339" y="3820"/>
                    <a:pt x="2807" y="3729"/>
                  </a:cubicBezTo>
                  <a:cubicBezTo>
                    <a:pt x="2907" y="3709"/>
                    <a:pt x="3044" y="3701"/>
                    <a:pt x="3206" y="3701"/>
                  </a:cubicBezTo>
                  <a:cubicBezTo>
                    <a:pt x="4242" y="3701"/>
                    <a:pt x="6305" y="4046"/>
                    <a:pt x="6305" y="4046"/>
                  </a:cubicBezTo>
                  <a:cubicBezTo>
                    <a:pt x="8523" y="3786"/>
                    <a:pt x="9612" y="2244"/>
                    <a:pt x="9612" y="2244"/>
                  </a:cubicBezTo>
                  <a:cubicBezTo>
                    <a:pt x="10155" y="1028"/>
                    <a:pt x="8944" y="709"/>
                    <a:pt x="8944" y="709"/>
                  </a:cubicBezTo>
                  <a:cubicBezTo>
                    <a:pt x="8944" y="709"/>
                    <a:pt x="6345" y="631"/>
                    <a:pt x="5599" y="308"/>
                  </a:cubicBezTo>
                  <a:cubicBezTo>
                    <a:pt x="4913" y="13"/>
                    <a:pt x="3744" y="1"/>
                    <a:pt x="35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634;p24">
              <a:extLst>
                <a:ext uri="{FF2B5EF4-FFF2-40B4-BE49-F238E27FC236}">
                  <a16:creationId xmlns:a16="http://schemas.microsoft.com/office/drawing/2014/main" id="{ADACEB9B-D1C9-CA2E-7EF8-664FD1CE8DAD}"/>
                </a:ext>
              </a:extLst>
            </p:cNvPr>
            <p:cNvSpPr/>
            <p:nvPr/>
          </p:nvSpPr>
          <p:spPr>
            <a:xfrm>
              <a:off x="5947375" y="2896625"/>
              <a:ext cx="96875" cy="48600"/>
            </a:xfrm>
            <a:custGeom>
              <a:avLst/>
              <a:gdLst/>
              <a:ahLst/>
              <a:cxnLst/>
              <a:rect l="l" t="t" r="r" b="b"/>
              <a:pathLst>
                <a:path w="3875" h="1944" extrusionOk="0">
                  <a:moveTo>
                    <a:pt x="3168" y="1"/>
                  </a:moveTo>
                  <a:cubicBezTo>
                    <a:pt x="3161" y="1"/>
                    <a:pt x="3157" y="1"/>
                    <a:pt x="3157" y="1"/>
                  </a:cubicBezTo>
                  <a:cubicBezTo>
                    <a:pt x="2941" y="751"/>
                    <a:pt x="1831" y="1280"/>
                    <a:pt x="1831" y="1280"/>
                  </a:cubicBezTo>
                  <a:cubicBezTo>
                    <a:pt x="1295" y="1469"/>
                    <a:pt x="907" y="1519"/>
                    <a:pt x="646" y="1519"/>
                  </a:cubicBezTo>
                  <a:cubicBezTo>
                    <a:pt x="355" y="1519"/>
                    <a:pt x="224" y="1457"/>
                    <a:pt x="224" y="1457"/>
                  </a:cubicBezTo>
                  <a:cubicBezTo>
                    <a:pt x="92" y="1551"/>
                    <a:pt x="27" y="1715"/>
                    <a:pt x="0" y="1913"/>
                  </a:cubicBezTo>
                  <a:cubicBezTo>
                    <a:pt x="136" y="1934"/>
                    <a:pt x="271" y="1944"/>
                    <a:pt x="407" y="1944"/>
                  </a:cubicBezTo>
                  <a:cubicBezTo>
                    <a:pt x="1107" y="1944"/>
                    <a:pt x="1805" y="1680"/>
                    <a:pt x="2451" y="1382"/>
                  </a:cubicBezTo>
                  <a:cubicBezTo>
                    <a:pt x="3157" y="1054"/>
                    <a:pt x="3533" y="589"/>
                    <a:pt x="3875" y="31"/>
                  </a:cubicBezTo>
                  <a:cubicBezTo>
                    <a:pt x="3515" y="3"/>
                    <a:pt x="3227" y="1"/>
                    <a:pt x="3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635;p24">
              <a:extLst>
                <a:ext uri="{FF2B5EF4-FFF2-40B4-BE49-F238E27FC236}">
                  <a16:creationId xmlns:a16="http://schemas.microsoft.com/office/drawing/2014/main" id="{CEC2A551-1BB5-1C71-617E-A9B1F6768541}"/>
                </a:ext>
              </a:extLst>
            </p:cNvPr>
            <p:cNvSpPr/>
            <p:nvPr/>
          </p:nvSpPr>
          <p:spPr>
            <a:xfrm>
              <a:off x="5955400" y="2942000"/>
              <a:ext cx="226075" cy="55800"/>
            </a:xfrm>
            <a:custGeom>
              <a:avLst/>
              <a:gdLst/>
              <a:ahLst/>
              <a:cxnLst/>
              <a:rect l="l" t="t" r="r" b="b"/>
              <a:pathLst>
                <a:path w="9043" h="2232" extrusionOk="0">
                  <a:moveTo>
                    <a:pt x="9043" y="0"/>
                  </a:moveTo>
                  <a:lnTo>
                    <a:pt x="9043" y="0"/>
                  </a:lnTo>
                  <a:cubicBezTo>
                    <a:pt x="8221" y="1011"/>
                    <a:pt x="6787" y="1430"/>
                    <a:pt x="5494" y="1552"/>
                  </a:cubicBezTo>
                  <a:lnTo>
                    <a:pt x="5496" y="1552"/>
                  </a:lnTo>
                  <a:cubicBezTo>
                    <a:pt x="5241" y="1575"/>
                    <a:pt x="4987" y="1584"/>
                    <a:pt x="4733" y="1584"/>
                  </a:cubicBezTo>
                  <a:cubicBezTo>
                    <a:pt x="4043" y="1584"/>
                    <a:pt x="3356" y="1518"/>
                    <a:pt x="2663" y="1497"/>
                  </a:cubicBezTo>
                  <a:cubicBezTo>
                    <a:pt x="2568" y="1494"/>
                    <a:pt x="2474" y="1492"/>
                    <a:pt x="2380" y="1492"/>
                  </a:cubicBezTo>
                  <a:cubicBezTo>
                    <a:pt x="1566" y="1492"/>
                    <a:pt x="763" y="1605"/>
                    <a:pt x="1" y="1875"/>
                  </a:cubicBezTo>
                  <a:cubicBezTo>
                    <a:pt x="13" y="1908"/>
                    <a:pt x="21" y="1926"/>
                    <a:pt x="21" y="1926"/>
                  </a:cubicBezTo>
                  <a:cubicBezTo>
                    <a:pt x="92" y="2150"/>
                    <a:pt x="294" y="2227"/>
                    <a:pt x="559" y="2227"/>
                  </a:cubicBezTo>
                  <a:cubicBezTo>
                    <a:pt x="1010" y="2227"/>
                    <a:pt x="1641" y="2005"/>
                    <a:pt x="2108" y="1914"/>
                  </a:cubicBezTo>
                  <a:cubicBezTo>
                    <a:pt x="2208" y="1894"/>
                    <a:pt x="2345" y="1886"/>
                    <a:pt x="2508" y="1886"/>
                  </a:cubicBezTo>
                  <a:cubicBezTo>
                    <a:pt x="3545" y="1886"/>
                    <a:pt x="5608" y="2231"/>
                    <a:pt x="5608" y="2231"/>
                  </a:cubicBezTo>
                  <a:cubicBezTo>
                    <a:pt x="7826" y="1971"/>
                    <a:pt x="8915" y="427"/>
                    <a:pt x="8915" y="427"/>
                  </a:cubicBezTo>
                  <a:cubicBezTo>
                    <a:pt x="8984" y="271"/>
                    <a:pt x="9024" y="128"/>
                    <a:pt x="90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636;p24">
              <a:extLst>
                <a:ext uri="{FF2B5EF4-FFF2-40B4-BE49-F238E27FC236}">
                  <a16:creationId xmlns:a16="http://schemas.microsoft.com/office/drawing/2014/main" id="{19BC3997-F9D5-A003-29C3-A5F06917752B}"/>
                </a:ext>
              </a:extLst>
            </p:cNvPr>
            <p:cNvSpPr/>
            <p:nvPr/>
          </p:nvSpPr>
          <p:spPr>
            <a:xfrm>
              <a:off x="5951600" y="2893900"/>
              <a:ext cx="231200" cy="60050"/>
            </a:xfrm>
            <a:custGeom>
              <a:avLst/>
              <a:gdLst/>
              <a:ahLst/>
              <a:cxnLst/>
              <a:rect l="l" t="t" r="r" b="b"/>
              <a:pathLst>
                <a:path w="9248" h="2402" extrusionOk="0">
                  <a:moveTo>
                    <a:pt x="2986" y="1"/>
                  </a:moveTo>
                  <a:cubicBezTo>
                    <a:pt x="2970" y="1"/>
                    <a:pt x="2954" y="15"/>
                    <a:pt x="2947" y="31"/>
                  </a:cubicBezTo>
                  <a:cubicBezTo>
                    <a:pt x="2313" y="1368"/>
                    <a:pt x="1010" y="1536"/>
                    <a:pt x="396" y="1536"/>
                  </a:cubicBezTo>
                  <a:cubicBezTo>
                    <a:pt x="195" y="1536"/>
                    <a:pt x="68" y="1518"/>
                    <a:pt x="63" y="1517"/>
                  </a:cubicBezTo>
                  <a:cubicBezTo>
                    <a:pt x="60" y="1517"/>
                    <a:pt x="58" y="1517"/>
                    <a:pt x="55" y="1517"/>
                  </a:cubicBezTo>
                  <a:cubicBezTo>
                    <a:pt x="29" y="1517"/>
                    <a:pt x="10" y="1534"/>
                    <a:pt x="6" y="1560"/>
                  </a:cubicBezTo>
                  <a:cubicBezTo>
                    <a:pt x="0" y="1586"/>
                    <a:pt x="21" y="1613"/>
                    <a:pt x="47" y="1617"/>
                  </a:cubicBezTo>
                  <a:cubicBezTo>
                    <a:pt x="53" y="1617"/>
                    <a:pt x="184" y="1636"/>
                    <a:pt x="391" y="1636"/>
                  </a:cubicBezTo>
                  <a:cubicBezTo>
                    <a:pt x="1022" y="1636"/>
                    <a:pt x="2358" y="1466"/>
                    <a:pt x="3022" y="104"/>
                  </a:cubicBezTo>
                  <a:cubicBezTo>
                    <a:pt x="3220" y="118"/>
                    <a:pt x="4259" y="208"/>
                    <a:pt x="5046" y="468"/>
                  </a:cubicBezTo>
                  <a:cubicBezTo>
                    <a:pt x="5066" y="470"/>
                    <a:pt x="6976" y="753"/>
                    <a:pt x="7682" y="810"/>
                  </a:cubicBezTo>
                  <a:cubicBezTo>
                    <a:pt x="7692" y="810"/>
                    <a:pt x="8629" y="903"/>
                    <a:pt x="8975" y="1448"/>
                  </a:cubicBezTo>
                  <a:cubicBezTo>
                    <a:pt x="9130" y="1690"/>
                    <a:pt x="9144" y="1987"/>
                    <a:pt x="9020" y="2335"/>
                  </a:cubicBezTo>
                  <a:cubicBezTo>
                    <a:pt x="9010" y="2361"/>
                    <a:pt x="9024" y="2390"/>
                    <a:pt x="9050" y="2400"/>
                  </a:cubicBezTo>
                  <a:cubicBezTo>
                    <a:pt x="9054" y="2402"/>
                    <a:pt x="9060" y="2402"/>
                    <a:pt x="9067" y="2402"/>
                  </a:cubicBezTo>
                  <a:cubicBezTo>
                    <a:pt x="9087" y="2402"/>
                    <a:pt x="9105" y="2390"/>
                    <a:pt x="9113" y="2369"/>
                  </a:cubicBezTo>
                  <a:cubicBezTo>
                    <a:pt x="9248" y="1991"/>
                    <a:pt x="9229" y="1662"/>
                    <a:pt x="9058" y="1393"/>
                  </a:cubicBezTo>
                  <a:cubicBezTo>
                    <a:pt x="8686" y="810"/>
                    <a:pt x="7730" y="714"/>
                    <a:pt x="7690" y="710"/>
                  </a:cubicBezTo>
                  <a:cubicBezTo>
                    <a:pt x="6986" y="653"/>
                    <a:pt x="5080" y="370"/>
                    <a:pt x="5070" y="370"/>
                  </a:cubicBezTo>
                  <a:cubicBezTo>
                    <a:pt x="4196" y="81"/>
                    <a:pt x="3006" y="2"/>
                    <a:pt x="2994" y="2"/>
                  </a:cubicBezTo>
                  <a:cubicBezTo>
                    <a:pt x="2991" y="1"/>
                    <a:pt x="2988" y="1"/>
                    <a:pt x="29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637;p24">
              <a:extLst>
                <a:ext uri="{FF2B5EF4-FFF2-40B4-BE49-F238E27FC236}">
                  <a16:creationId xmlns:a16="http://schemas.microsoft.com/office/drawing/2014/main" id="{CE39F3E1-6A49-CFB2-36AB-06AD561BF891}"/>
                </a:ext>
              </a:extLst>
            </p:cNvPr>
            <p:cNvSpPr/>
            <p:nvPr/>
          </p:nvSpPr>
          <p:spPr>
            <a:xfrm>
              <a:off x="5955925" y="2940050"/>
              <a:ext cx="223975" cy="64450"/>
            </a:xfrm>
            <a:custGeom>
              <a:avLst/>
              <a:gdLst/>
              <a:ahLst/>
              <a:cxnLst/>
              <a:rect l="l" t="t" r="r" b="b"/>
              <a:pathLst>
                <a:path w="8959" h="2578" extrusionOk="0">
                  <a:moveTo>
                    <a:pt x="8959" y="1"/>
                  </a:moveTo>
                  <a:cubicBezTo>
                    <a:pt x="8172" y="1292"/>
                    <a:pt x="5947" y="1742"/>
                    <a:pt x="5947" y="1742"/>
                  </a:cubicBezTo>
                  <a:lnTo>
                    <a:pt x="1708" y="1658"/>
                  </a:lnTo>
                  <a:lnTo>
                    <a:pt x="0" y="2004"/>
                  </a:lnTo>
                  <a:lnTo>
                    <a:pt x="230" y="2577"/>
                  </a:lnTo>
                  <a:lnTo>
                    <a:pt x="2089" y="1992"/>
                  </a:lnTo>
                  <a:lnTo>
                    <a:pt x="5674" y="2384"/>
                  </a:lnTo>
                  <a:cubicBezTo>
                    <a:pt x="5674" y="2384"/>
                    <a:pt x="7769" y="2067"/>
                    <a:pt x="8664" y="887"/>
                  </a:cubicBezTo>
                  <a:lnTo>
                    <a:pt x="89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638;p24">
              <a:extLst>
                <a:ext uri="{FF2B5EF4-FFF2-40B4-BE49-F238E27FC236}">
                  <a16:creationId xmlns:a16="http://schemas.microsoft.com/office/drawing/2014/main" id="{83474D33-5F4C-6827-F638-693166A8EC42}"/>
                </a:ext>
              </a:extLst>
            </p:cNvPr>
            <p:cNvSpPr/>
            <p:nvPr/>
          </p:nvSpPr>
          <p:spPr>
            <a:xfrm>
              <a:off x="6063400" y="2914650"/>
              <a:ext cx="24475" cy="29000"/>
            </a:xfrm>
            <a:custGeom>
              <a:avLst/>
              <a:gdLst/>
              <a:ahLst/>
              <a:cxnLst/>
              <a:rect l="l" t="t" r="r" b="b"/>
              <a:pathLst>
                <a:path w="979" h="1160" extrusionOk="0">
                  <a:moveTo>
                    <a:pt x="918" y="1"/>
                  </a:moveTo>
                  <a:cubicBezTo>
                    <a:pt x="912" y="1"/>
                    <a:pt x="906" y="2"/>
                    <a:pt x="899" y="4"/>
                  </a:cubicBezTo>
                  <a:cubicBezTo>
                    <a:pt x="867" y="16"/>
                    <a:pt x="94" y="307"/>
                    <a:pt x="2" y="1098"/>
                  </a:cubicBezTo>
                  <a:cubicBezTo>
                    <a:pt x="0" y="1129"/>
                    <a:pt x="21" y="1155"/>
                    <a:pt x="51" y="1159"/>
                  </a:cubicBezTo>
                  <a:lnTo>
                    <a:pt x="57" y="1159"/>
                  </a:lnTo>
                  <a:cubicBezTo>
                    <a:pt x="84" y="1159"/>
                    <a:pt x="106" y="1139"/>
                    <a:pt x="110" y="1112"/>
                  </a:cubicBezTo>
                  <a:cubicBezTo>
                    <a:pt x="194" y="386"/>
                    <a:pt x="930" y="108"/>
                    <a:pt x="938" y="104"/>
                  </a:cubicBezTo>
                  <a:cubicBezTo>
                    <a:pt x="964" y="93"/>
                    <a:pt x="979" y="63"/>
                    <a:pt x="968" y="34"/>
                  </a:cubicBezTo>
                  <a:cubicBezTo>
                    <a:pt x="960" y="14"/>
                    <a:pt x="940" y="1"/>
                    <a:pt x="9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639;p24">
              <a:extLst>
                <a:ext uri="{FF2B5EF4-FFF2-40B4-BE49-F238E27FC236}">
                  <a16:creationId xmlns:a16="http://schemas.microsoft.com/office/drawing/2014/main" id="{8B3FD45F-A87D-4B5B-615C-9537327E9285}"/>
                </a:ext>
              </a:extLst>
            </p:cNvPr>
            <p:cNvSpPr/>
            <p:nvPr/>
          </p:nvSpPr>
          <p:spPr>
            <a:xfrm>
              <a:off x="6044175" y="2907250"/>
              <a:ext cx="24525" cy="29025"/>
            </a:xfrm>
            <a:custGeom>
              <a:avLst/>
              <a:gdLst/>
              <a:ahLst/>
              <a:cxnLst/>
              <a:rect l="l" t="t" r="r" b="b"/>
              <a:pathLst>
                <a:path w="981" h="1161" extrusionOk="0">
                  <a:moveTo>
                    <a:pt x="921" y="1"/>
                  </a:moveTo>
                  <a:cubicBezTo>
                    <a:pt x="915" y="1"/>
                    <a:pt x="908" y="2"/>
                    <a:pt x="902" y="5"/>
                  </a:cubicBezTo>
                  <a:cubicBezTo>
                    <a:pt x="869" y="15"/>
                    <a:pt x="96" y="308"/>
                    <a:pt x="5" y="1099"/>
                  </a:cubicBezTo>
                  <a:cubicBezTo>
                    <a:pt x="1" y="1130"/>
                    <a:pt x="23" y="1156"/>
                    <a:pt x="51" y="1158"/>
                  </a:cubicBezTo>
                  <a:cubicBezTo>
                    <a:pt x="54" y="1160"/>
                    <a:pt x="56" y="1160"/>
                    <a:pt x="58" y="1160"/>
                  </a:cubicBezTo>
                  <a:cubicBezTo>
                    <a:pt x="84" y="1160"/>
                    <a:pt x="108" y="1140"/>
                    <a:pt x="110" y="1111"/>
                  </a:cubicBezTo>
                  <a:cubicBezTo>
                    <a:pt x="196" y="387"/>
                    <a:pt x="930" y="107"/>
                    <a:pt x="938" y="105"/>
                  </a:cubicBezTo>
                  <a:cubicBezTo>
                    <a:pt x="967" y="95"/>
                    <a:pt x="981" y="64"/>
                    <a:pt x="971" y="36"/>
                  </a:cubicBezTo>
                  <a:cubicBezTo>
                    <a:pt x="963" y="15"/>
                    <a:pt x="943" y="1"/>
                    <a:pt x="9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640;p24">
              <a:extLst>
                <a:ext uri="{FF2B5EF4-FFF2-40B4-BE49-F238E27FC236}">
                  <a16:creationId xmlns:a16="http://schemas.microsoft.com/office/drawing/2014/main" id="{63AD2D3A-6F5B-D6E2-93CD-035DFC535C17}"/>
                </a:ext>
              </a:extLst>
            </p:cNvPr>
            <p:cNvSpPr/>
            <p:nvPr/>
          </p:nvSpPr>
          <p:spPr>
            <a:xfrm>
              <a:off x="5950125" y="2923975"/>
              <a:ext cx="72075" cy="54650"/>
            </a:xfrm>
            <a:custGeom>
              <a:avLst/>
              <a:gdLst/>
              <a:ahLst/>
              <a:cxnLst/>
              <a:rect l="l" t="t" r="r" b="b"/>
              <a:pathLst>
                <a:path w="2883" h="2186" extrusionOk="0">
                  <a:moveTo>
                    <a:pt x="2821" y="1"/>
                  </a:moveTo>
                  <a:cubicBezTo>
                    <a:pt x="2809" y="1"/>
                    <a:pt x="2797" y="5"/>
                    <a:pt x="2786" y="13"/>
                  </a:cubicBezTo>
                  <a:cubicBezTo>
                    <a:pt x="1913" y="741"/>
                    <a:pt x="1136" y="892"/>
                    <a:pt x="641" y="892"/>
                  </a:cubicBezTo>
                  <a:cubicBezTo>
                    <a:pt x="289" y="892"/>
                    <a:pt x="79" y="816"/>
                    <a:pt x="73" y="815"/>
                  </a:cubicBezTo>
                  <a:cubicBezTo>
                    <a:pt x="68" y="812"/>
                    <a:pt x="61" y="810"/>
                    <a:pt x="54" y="810"/>
                  </a:cubicBezTo>
                  <a:cubicBezTo>
                    <a:pt x="43" y="810"/>
                    <a:pt x="32" y="814"/>
                    <a:pt x="23" y="821"/>
                  </a:cubicBezTo>
                  <a:cubicBezTo>
                    <a:pt x="8" y="831"/>
                    <a:pt x="0" y="847"/>
                    <a:pt x="0" y="865"/>
                  </a:cubicBezTo>
                  <a:lnTo>
                    <a:pt x="49" y="2132"/>
                  </a:lnTo>
                  <a:cubicBezTo>
                    <a:pt x="51" y="2161"/>
                    <a:pt x="73" y="2185"/>
                    <a:pt x="102" y="2185"/>
                  </a:cubicBezTo>
                  <a:lnTo>
                    <a:pt x="104" y="2185"/>
                  </a:lnTo>
                  <a:cubicBezTo>
                    <a:pt x="135" y="2183"/>
                    <a:pt x="157" y="2159"/>
                    <a:pt x="157" y="2128"/>
                  </a:cubicBezTo>
                  <a:lnTo>
                    <a:pt x="110" y="939"/>
                  </a:lnTo>
                  <a:lnTo>
                    <a:pt x="110" y="939"/>
                  </a:lnTo>
                  <a:cubicBezTo>
                    <a:pt x="208" y="966"/>
                    <a:pt x="395" y="1005"/>
                    <a:pt x="650" y="1005"/>
                  </a:cubicBezTo>
                  <a:cubicBezTo>
                    <a:pt x="1164" y="1005"/>
                    <a:pt x="1955" y="844"/>
                    <a:pt x="2856" y="95"/>
                  </a:cubicBezTo>
                  <a:cubicBezTo>
                    <a:pt x="2878" y="76"/>
                    <a:pt x="2882" y="42"/>
                    <a:pt x="2862" y="19"/>
                  </a:cubicBezTo>
                  <a:cubicBezTo>
                    <a:pt x="2852" y="7"/>
                    <a:pt x="2837" y="1"/>
                    <a:pt x="28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641;p24">
              <a:extLst>
                <a:ext uri="{FF2B5EF4-FFF2-40B4-BE49-F238E27FC236}">
                  <a16:creationId xmlns:a16="http://schemas.microsoft.com/office/drawing/2014/main" id="{AD4E1DBF-885C-3EF9-2F25-D54B08327E97}"/>
                </a:ext>
              </a:extLst>
            </p:cNvPr>
            <p:cNvSpPr/>
            <p:nvPr/>
          </p:nvSpPr>
          <p:spPr>
            <a:xfrm>
              <a:off x="5978850" y="2859150"/>
              <a:ext cx="40600" cy="36450"/>
            </a:xfrm>
            <a:custGeom>
              <a:avLst/>
              <a:gdLst/>
              <a:ahLst/>
              <a:cxnLst/>
              <a:rect l="l" t="t" r="r" b="b"/>
              <a:pathLst>
                <a:path w="1624" h="1458" extrusionOk="0">
                  <a:moveTo>
                    <a:pt x="57" y="0"/>
                  </a:moveTo>
                  <a:cubicBezTo>
                    <a:pt x="49" y="0"/>
                    <a:pt x="42" y="2"/>
                    <a:pt x="35" y="5"/>
                  </a:cubicBezTo>
                  <a:cubicBezTo>
                    <a:pt x="8" y="17"/>
                    <a:pt x="0" y="48"/>
                    <a:pt x="13" y="72"/>
                  </a:cubicBezTo>
                  <a:lnTo>
                    <a:pt x="472" y="975"/>
                  </a:lnTo>
                  <a:cubicBezTo>
                    <a:pt x="478" y="985"/>
                    <a:pt x="486" y="994"/>
                    <a:pt x="497" y="998"/>
                  </a:cubicBezTo>
                  <a:lnTo>
                    <a:pt x="1548" y="1453"/>
                  </a:lnTo>
                  <a:cubicBezTo>
                    <a:pt x="1554" y="1455"/>
                    <a:pt x="1560" y="1457"/>
                    <a:pt x="1566" y="1457"/>
                  </a:cubicBezTo>
                  <a:cubicBezTo>
                    <a:pt x="1587" y="1457"/>
                    <a:pt x="1605" y="1447"/>
                    <a:pt x="1613" y="1429"/>
                  </a:cubicBezTo>
                  <a:cubicBezTo>
                    <a:pt x="1623" y="1402"/>
                    <a:pt x="1613" y="1374"/>
                    <a:pt x="1587" y="1362"/>
                  </a:cubicBezTo>
                  <a:lnTo>
                    <a:pt x="553" y="914"/>
                  </a:lnTo>
                  <a:lnTo>
                    <a:pt x="102" y="28"/>
                  </a:lnTo>
                  <a:cubicBezTo>
                    <a:pt x="92" y="10"/>
                    <a:pt x="75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642;p24">
              <a:extLst>
                <a:ext uri="{FF2B5EF4-FFF2-40B4-BE49-F238E27FC236}">
                  <a16:creationId xmlns:a16="http://schemas.microsoft.com/office/drawing/2014/main" id="{6510317C-3605-DEFD-3806-768603D57AA9}"/>
                </a:ext>
              </a:extLst>
            </p:cNvPr>
            <p:cNvSpPr/>
            <p:nvPr/>
          </p:nvSpPr>
          <p:spPr>
            <a:xfrm>
              <a:off x="5949250" y="2881675"/>
              <a:ext cx="43950" cy="17425"/>
            </a:xfrm>
            <a:custGeom>
              <a:avLst/>
              <a:gdLst/>
              <a:ahLst/>
              <a:cxnLst/>
              <a:rect l="l" t="t" r="r" b="b"/>
              <a:pathLst>
                <a:path w="1758" h="697" extrusionOk="0">
                  <a:moveTo>
                    <a:pt x="1700" y="1"/>
                  </a:moveTo>
                  <a:cubicBezTo>
                    <a:pt x="1695" y="1"/>
                    <a:pt x="1690" y="1"/>
                    <a:pt x="1685" y="3"/>
                  </a:cubicBezTo>
                  <a:lnTo>
                    <a:pt x="39" y="599"/>
                  </a:lnTo>
                  <a:cubicBezTo>
                    <a:pt x="13" y="607"/>
                    <a:pt x="1" y="636"/>
                    <a:pt x="9" y="662"/>
                  </a:cubicBezTo>
                  <a:cubicBezTo>
                    <a:pt x="17" y="682"/>
                    <a:pt x="37" y="697"/>
                    <a:pt x="58" y="697"/>
                  </a:cubicBezTo>
                  <a:cubicBezTo>
                    <a:pt x="62" y="697"/>
                    <a:pt x="68" y="695"/>
                    <a:pt x="74" y="693"/>
                  </a:cubicBezTo>
                  <a:lnTo>
                    <a:pt x="1717" y="99"/>
                  </a:lnTo>
                  <a:cubicBezTo>
                    <a:pt x="1744" y="89"/>
                    <a:pt x="1758" y="60"/>
                    <a:pt x="1748" y="34"/>
                  </a:cubicBezTo>
                  <a:cubicBezTo>
                    <a:pt x="1741" y="13"/>
                    <a:pt x="1721" y="1"/>
                    <a:pt x="17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643;p24">
              <a:extLst>
                <a:ext uri="{FF2B5EF4-FFF2-40B4-BE49-F238E27FC236}">
                  <a16:creationId xmlns:a16="http://schemas.microsoft.com/office/drawing/2014/main" id="{8B816F00-9599-FC38-70DA-55C116F14D65}"/>
                </a:ext>
              </a:extLst>
            </p:cNvPr>
            <p:cNvSpPr/>
            <p:nvPr/>
          </p:nvSpPr>
          <p:spPr>
            <a:xfrm>
              <a:off x="5940875" y="2877275"/>
              <a:ext cx="14200" cy="49025"/>
            </a:xfrm>
            <a:custGeom>
              <a:avLst/>
              <a:gdLst/>
              <a:ahLst/>
              <a:cxnLst/>
              <a:rect l="l" t="t" r="r" b="b"/>
              <a:pathLst>
                <a:path w="568" h="1961" extrusionOk="0">
                  <a:moveTo>
                    <a:pt x="56" y="0"/>
                  </a:moveTo>
                  <a:cubicBezTo>
                    <a:pt x="50" y="0"/>
                    <a:pt x="43" y="2"/>
                    <a:pt x="37" y="4"/>
                  </a:cubicBezTo>
                  <a:cubicBezTo>
                    <a:pt x="10" y="16"/>
                    <a:pt x="0" y="47"/>
                    <a:pt x="12" y="71"/>
                  </a:cubicBezTo>
                  <a:cubicBezTo>
                    <a:pt x="16" y="81"/>
                    <a:pt x="441" y="978"/>
                    <a:pt x="466" y="1912"/>
                  </a:cubicBezTo>
                  <a:cubicBezTo>
                    <a:pt x="468" y="1940"/>
                    <a:pt x="490" y="1961"/>
                    <a:pt x="517" y="1961"/>
                  </a:cubicBezTo>
                  <a:lnTo>
                    <a:pt x="519" y="1961"/>
                  </a:lnTo>
                  <a:cubicBezTo>
                    <a:pt x="545" y="1961"/>
                    <a:pt x="568" y="1938"/>
                    <a:pt x="568" y="1910"/>
                  </a:cubicBezTo>
                  <a:cubicBezTo>
                    <a:pt x="541" y="954"/>
                    <a:pt x="108" y="39"/>
                    <a:pt x="102" y="29"/>
                  </a:cubicBezTo>
                  <a:cubicBezTo>
                    <a:pt x="93" y="11"/>
                    <a:pt x="75" y="0"/>
                    <a:pt x="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644;p24">
              <a:extLst>
                <a:ext uri="{FF2B5EF4-FFF2-40B4-BE49-F238E27FC236}">
                  <a16:creationId xmlns:a16="http://schemas.microsoft.com/office/drawing/2014/main" id="{E3C28337-AD4E-50AA-761F-3531A607F933}"/>
                </a:ext>
              </a:extLst>
            </p:cNvPr>
            <p:cNvSpPr/>
            <p:nvPr/>
          </p:nvSpPr>
          <p:spPr>
            <a:xfrm>
              <a:off x="5218200" y="1909675"/>
              <a:ext cx="787975" cy="1056550"/>
            </a:xfrm>
            <a:custGeom>
              <a:avLst/>
              <a:gdLst/>
              <a:ahLst/>
              <a:cxnLst/>
              <a:rect l="l" t="t" r="r" b="b"/>
              <a:pathLst>
                <a:path w="31519" h="42262" extrusionOk="0">
                  <a:moveTo>
                    <a:pt x="13130" y="0"/>
                  </a:moveTo>
                  <a:lnTo>
                    <a:pt x="0" y="6016"/>
                  </a:lnTo>
                  <a:cubicBezTo>
                    <a:pt x="647" y="8237"/>
                    <a:pt x="10669" y="24735"/>
                    <a:pt x="10669" y="24735"/>
                  </a:cubicBezTo>
                  <a:lnTo>
                    <a:pt x="21629" y="42261"/>
                  </a:lnTo>
                  <a:lnTo>
                    <a:pt x="24744" y="40772"/>
                  </a:lnTo>
                  <a:lnTo>
                    <a:pt x="17439" y="24391"/>
                  </a:lnTo>
                  <a:lnTo>
                    <a:pt x="12162" y="13498"/>
                  </a:lnTo>
                  <a:lnTo>
                    <a:pt x="18718" y="24065"/>
                  </a:lnTo>
                  <a:cubicBezTo>
                    <a:pt x="19320" y="25743"/>
                    <a:pt x="28014" y="39208"/>
                    <a:pt x="28014" y="39208"/>
                  </a:cubicBezTo>
                  <a:lnTo>
                    <a:pt x="31518" y="37535"/>
                  </a:lnTo>
                  <a:lnTo>
                    <a:pt x="22584" y="18847"/>
                  </a:lnTo>
                  <a:cubicBezTo>
                    <a:pt x="16654" y="7238"/>
                    <a:pt x="13130" y="0"/>
                    <a:pt x="13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645;p24">
              <a:extLst>
                <a:ext uri="{FF2B5EF4-FFF2-40B4-BE49-F238E27FC236}">
                  <a16:creationId xmlns:a16="http://schemas.microsoft.com/office/drawing/2014/main" id="{8005D2EF-A12A-469B-7104-76468EBB9933}"/>
                </a:ext>
              </a:extLst>
            </p:cNvPr>
            <p:cNvSpPr/>
            <p:nvPr/>
          </p:nvSpPr>
          <p:spPr>
            <a:xfrm>
              <a:off x="5218650" y="1909525"/>
              <a:ext cx="337350" cy="187175"/>
            </a:xfrm>
            <a:custGeom>
              <a:avLst/>
              <a:gdLst/>
              <a:ahLst/>
              <a:cxnLst/>
              <a:rect l="l" t="t" r="r" b="b"/>
              <a:pathLst>
                <a:path w="13494" h="7487" extrusionOk="0">
                  <a:moveTo>
                    <a:pt x="13077" y="0"/>
                  </a:moveTo>
                  <a:cubicBezTo>
                    <a:pt x="11765" y="556"/>
                    <a:pt x="0" y="6156"/>
                    <a:pt x="0" y="6156"/>
                  </a:cubicBezTo>
                  <a:lnTo>
                    <a:pt x="446" y="7043"/>
                  </a:lnTo>
                  <a:lnTo>
                    <a:pt x="1017" y="7486"/>
                  </a:lnTo>
                  <a:cubicBezTo>
                    <a:pt x="2864" y="6246"/>
                    <a:pt x="13494" y="1021"/>
                    <a:pt x="13494" y="1021"/>
                  </a:cubicBezTo>
                  <a:lnTo>
                    <a:pt x="1307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646;p24">
              <a:extLst>
                <a:ext uri="{FF2B5EF4-FFF2-40B4-BE49-F238E27FC236}">
                  <a16:creationId xmlns:a16="http://schemas.microsoft.com/office/drawing/2014/main" id="{85DA6694-1F81-B594-66B7-5981848C1D24}"/>
                </a:ext>
              </a:extLst>
            </p:cNvPr>
            <p:cNvSpPr/>
            <p:nvPr/>
          </p:nvSpPr>
          <p:spPr>
            <a:xfrm>
              <a:off x="5244775" y="2048475"/>
              <a:ext cx="32875" cy="39925"/>
            </a:xfrm>
            <a:custGeom>
              <a:avLst/>
              <a:gdLst/>
              <a:ahLst/>
              <a:cxnLst/>
              <a:rect l="l" t="t" r="r" b="b"/>
              <a:pathLst>
                <a:path w="1315" h="1597" extrusionOk="0">
                  <a:moveTo>
                    <a:pt x="556" y="1"/>
                  </a:moveTo>
                  <a:lnTo>
                    <a:pt x="1" y="338"/>
                  </a:lnTo>
                  <a:lnTo>
                    <a:pt x="818" y="1597"/>
                  </a:lnTo>
                  <a:lnTo>
                    <a:pt x="1314" y="1288"/>
                  </a:lnTo>
                  <a:cubicBezTo>
                    <a:pt x="712" y="930"/>
                    <a:pt x="556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647;p24">
              <a:extLst>
                <a:ext uri="{FF2B5EF4-FFF2-40B4-BE49-F238E27FC236}">
                  <a16:creationId xmlns:a16="http://schemas.microsoft.com/office/drawing/2014/main" id="{A1570936-9E20-BE2A-46D5-E6408CB2BB4C}"/>
                </a:ext>
              </a:extLst>
            </p:cNvPr>
            <p:cNvSpPr/>
            <p:nvPr/>
          </p:nvSpPr>
          <p:spPr>
            <a:xfrm>
              <a:off x="5291550" y="2026150"/>
              <a:ext cx="27800" cy="35475"/>
            </a:xfrm>
            <a:custGeom>
              <a:avLst/>
              <a:gdLst/>
              <a:ahLst/>
              <a:cxnLst/>
              <a:rect l="l" t="t" r="r" b="b"/>
              <a:pathLst>
                <a:path w="1112" h="1419" extrusionOk="0">
                  <a:moveTo>
                    <a:pt x="554" y="1"/>
                  </a:moveTo>
                  <a:lnTo>
                    <a:pt x="1" y="192"/>
                  </a:lnTo>
                  <a:lnTo>
                    <a:pt x="586" y="1418"/>
                  </a:lnTo>
                  <a:lnTo>
                    <a:pt x="1111" y="1168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648;p24">
              <a:extLst>
                <a:ext uri="{FF2B5EF4-FFF2-40B4-BE49-F238E27FC236}">
                  <a16:creationId xmlns:a16="http://schemas.microsoft.com/office/drawing/2014/main" id="{E5A10B1E-DAA9-D9AC-98AD-6CEBD10F3BF1}"/>
                </a:ext>
              </a:extLst>
            </p:cNvPr>
            <p:cNvSpPr/>
            <p:nvPr/>
          </p:nvSpPr>
          <p:spPr>
            <a:xfrm>
              <a:off x="5405450" y="1968100"/>
              <a:ext cx="24925" cy="37650"/>
            </a:xfrm>
            <a:custGeom>
              <a:avLst/>
              <a:gdLst/>
              <a:ahLst/>
              <a:cxnLst/>
              <a:rect l="l" t="t" r="r" b="b"/>
              <a:pathLst>
                <a:path w="997" h="1506" extrusionOk="0">
                  <a:moveTo>
                    <a:pt x="555" y="0"/>
                  </a:moveTo>
                  <a:lnTo>
                    <a:pt x="0" y="338"/>
                  </a:lnTo>
                  <a:lnTo>
                    <a:pt x="557" y="1505"/>
                  </a:lnTo>
                  <a:lnTo>
                    <a:pt x="997" y="1222"/>
                  </a:lnTo>
                  <a:cubicBezTo>
                    <a:pt x="997" y="1222"/>
                    <a:pt x="781" y="322"/>
                    <a:pt x="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649;p24">
              <a:extLst>
                <a:ext uri="{FF2B5EF4-FFF2-40B4-BE49-F238E27FC236}">
                  <a16:creationId xmlns:a16="http://schemas.microsoft.com/office/drawing/2014/main" id="{C3745C9C-016A-7422-448A-10E85B952C73}"/>
                </a:ext>
              </a:extLst>
            </p:cNvPr>
            <p:cNvSpPr/>
            <p:nvPr/>
          </p:nvSpPr>
          <p:spPr>
            <a:xfrm>
              <a:off x="5491575" y="1927675"/>
              <a:ext cx="27925" cy="36125"/>
            </a:xfrm>
            <a:custGeom>
              <a:avLst/>
              <a:gdLst/>
              <a:ahLst/>
              <a:cxnLst/>
              <a:rect l="l" t="t" r="r" b="b"/>
              <a:pathLst>
                <a:path w="1117" h="1445" extrusionOk="0">
                  <a:moveTo>
                    <a:pt x="643" y="0"/>
                  </a:moveTo>
                  <a:lnTo>
                    <a:pt x="0" y="308"/>
                  </a:lnTo>
                  <a:lnTo>
                    <a:pt x="472" y="1444"/>
                  </a:lnTo>
                  <a:lnTo>
                    <a:pt x="1082" y="1369"/>
                  </a:lnTo>
                  <a:cubicBezTo>
                    <a:pt x="1117" y="993"/>
                    <a:pt x="643" y="0"/>
                    <a:pt x="6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650;p24">
              <a:extLst>
                <a:ext uri="{FF2B5EF4-FFF2-40B4-BE49-F238E27FC236}">
                  <a16:creationId xmlns:a16="http://schemas.microsoft.com/office/drawing/2014/main" id="{5E9210C3-4F86-0EE1-6C37-7162667596EF}"/>
                </a:ext>
              </a:extLst>
            </p:cNvPr>
            <p:cNvSpPr/>
            <p:nvPr/>
          </p:nvSpPr>
          <p:spPr>
            <a:xfrm>
              <a:off x="5571650" y="1957975"/>
              <a:ext cx="205175" cy="413475"/>
            </a:xfrm>
            <a:custGeom>
              <a:avLst/>
              <a:gdLst/>
              <a:ahLst/>
              <a:cxnLst/>
              <a:rect l="l" t="t" r="r" b="b"/>
              <a:pathLst>
                <a:path w="8207" h="16539" extrusionOk="0">
                  <a:moveTo>
                    <a:pt x="61" y="1"/>
                  </a:moveTo>
                  <a:cubicBezTo>
                    <a:pt x="53" y="1"/>
                    <a:pt x="45" y="3"/>
                    <a:pt x="37" y="7"/>
                  </a:cubicBezTo>
                  <a:cubicBezTo>
                    <a:pt x="11" y="19"/>
                    <a:pt x="0" y="51"/>
                    <a:pt x="15" y="78"/>
                  </a:cubicBezTo>
                  <a:cubicBezTo>
                    <a:pt x="61" y="173"/>
                    <a:pt x="4861" y="9734"/>
                    <a:pt x="8097" y="16508"/>
                  </a:cubicBezTo>
                  <a:cubicBezTo>
                    <a:pt x="8107" y="16526"/>
                    <a:pt x="8125" y="16537"/>
                    <a:pt x="8145" y="16537"/>
                  </a:cubicBezTo>
                  <a:lnTo>
                    <a:pt x="8145" y="16539"/>
                  </a:lnTo>
                  <a:cubicBezTo>
                    <a:pt x="8154" y="16539"/>
                    <a:pt x="8162" y="16537"/>
                    <a:pt x="8168" y="16533"/>
                  </a:cubicBezTo>
                  <a:cubicBezTo>
                    <a:pt x="8194" y="16520"/>
                    <a:pt x="8206" y="16488"/>
                    <a:pt x="8194" y="16461"/>
                  </a:cubicBezTo>
                  <a:cubicBezTo>
                    <a:pt x="4957" y="9687"/>
                    <a:pt x="157" y="127"/>
                    <a:pt x="110" y="31"/>
                  </a:cubicBezTo>
                  <a:cubicBezTo>
                    <a:pt x="100" y="12"/>
                    <a:pt x="81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651;p24">
              <a:extLst>
                <a:ext uri="{FF2B5EF4-FFF2-40B4-BE49-F238E27FC236}">
                  <a16:creationId xmlns:a16="http://schemas.microsoft.com/office/drawing/2014/main" id="{39791353-56AB-131D-5008-67AC4F07FED6}"/>
                </a:ext>
              </a:extLst>
            </p:cNvPr>
            <p:cNvSpPr/>
            <p:nvPr/>
          </p:nvSpPr>
          <p:spPr>
            <a:xfrm>
              <a:off x="5784975" y="2387300"/>
              <a:ext cx="213475" cy="437775"/>
            </a:xfrm>
            <a:custGeom>
              <a:avLst/>
              <a:gdLst/>
              <a:ahLst/>
              <a:cxnLst/>
              <a:rect l="l" t="t" r="r" b="b"/>
              <a:pathLst>
                <a:path w="8539" h="17511" extrusionOk="0">
                  <a:moveTo>
                    <a:pt x="61" y="0"/>
                  </a:moveTo>
                  <a:cubicBezTo>
                    <a:pt x="54" y="0"/>
                    <a:pt x="46" y="2"/>
                    <a:pt x="39" y="4"/>
                  </a:cubicBezTo>
                  <a:cubicBezTo>
                    <a:pt x="13" y="19"/>
                    <a:pt x="1" y="49"/>
                    <a:pt x="15" y="75"/>
                  </a:cubicBezTo>
                  <a:lnTo>
                    <a:pt x="8431" y="17480"/>
                  </a:lnTo>
                  <a:cubicBezTo>
                    <a:pt x="8439" y="17500"/>
                    <a:pt x="8457" y="17510"/>
                    <a:pt x="8477" y="17510"/>
                  </a:cubicBezTo>
                  <a:cubicBezTo>
                    <a:pt x="8485" y="17510"/>
                    <a:pt x="8494" y="17508"/>
                    <a:pt x="8502" y="17504"/>
                  </a:cubicBezTo>
                  <a:cubicBezTo>
                    <a:pt x="8528" y="17492"/>
                    <a:pt x="8538" y="17460"/>
                    <a:pt x="8526" y="17433"/>
                  </a:cubicBezTo>
                  <a:lnTo>
                    <a:pt x="111" y="29"/>
                  </a:lnTo>
                  <a:cubicBezTo>
                    <a:pt x="102" y="11"/>
                    <a:pt x="81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652;p24">
              <a:extLst>
                <a:ext uri="{FF2B5EF4-FFF2-40B4-BE49-F238E27FC236}">
                  <a16:creationId xmlns:a16="http://schemas.microsoft.com/office/drawing/2014/main" id="{961E9E0E-D38C-C531-1667-B44BEE717838}"/>
                </a:ext>
              </a:extLst>
            </p:cNvPr>
            <p:cNvSpPr/>
            <p:nvPr/>
          </p:nvSpPr>
          <p:spPr>
            <a:xfrm>
              <a:off x="5579875" y="2333475"/>
              <a:ext cx="307475" cy="510625"/>
            </a:xfrm>
            <a:custGeom>
              <a:avLst/>
              <a:gdLst/>
              <a:ahLst/>
              <a:cxnLst/>
              <a:rect l="l" t="t" r="r" b="b"/>
              <a:pathLst>
                <a:path w="12299" h="20425" extrusionOk="0">
                  <a:moveTo>
                    <a:pt x="62" y="1"/>
                  </a:moveTo>
                  <a:cubicBezTo>
                    <a:pt x="53" y="1"/>
                    <a:pt x="44" y="3"/>
                    <a:pt x="35" y="8"/>
                  </a:cubicBezTo>
                  <a:cubicBezTo>
                    <a:pt x="9" y="24"/>
                    <a:pt x="1" y="56"/>
                    <a:pt x="17" y="81"/>
                  </a:cubicBezTo>
                  <a:lnTo>
                    <a:pt x="4123" y="6869"/>
                  </a:lnTo>
                  <a:cubicBezTo>
                    <a:pt x="4150" y="6914"/>
                    <a:pt x="6773" y="11382"/>
                    <a:pt x="12193" y="20398"/>
                  </a:cubicBezTo>
                  <a:cubicBezTo>
                    <a:pt x="12203" y="20416"/>
                    <a:pt x="12221" y="20424"/>
                    <a:pt x="12238" y="20424"/>
                  </a:cubicBezTo>
                  <a:cubicBezTo>
                    <a:pt x="12248" y="20424"/>
                    <a:pt x="12258" y="20422"/>
                    <a:pt x="12266" y="20416"/>
                  </a:cubicBezTo>
                  <a:cubicBezTo>
                    <a:pt x="12291" y="20402"/>
                    <a:pt x="12299" y="20369"/>
                    <a:pt x="12284" y="20343"/>
                  </a:cubicBezTo>
                  <a:cubicBezTo>
                    <a:pt x="6865" y="11327"/>
                    <a:pt x="4241" y="6859"/>
                    <a:pt x="4215" y="6814"/>
                  </a:cubicBezTo>
                  <a:lnTo>
                    <a:pt x="109" y="26"/>
                  </a:lnTo>
                  <a:cubicBezTo>
                    <a:pt x="98" y="10"/>
                    <a:pt x="80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653;p24">
              <a:extLst>
                <a:ext uri="{FF2B5EF4-FFF2-40B4-BE49-F238E27FC236}">
                  <a16:creationId xmlns:a16="http://schemas.microsoft.com/office/drawing/2014/main" id="{06963E92-77CC-C19E-AC04-A7ECB664E1BA}"/>
                </a:ext>
              </a:extLst>
            </p:cNvPr>
            <p:cNvSpPr/>
            <p:nvPr/>
          </p:nvSpPr>
          <p:spPr>
            <a:xfrm>
              <a:off x="5420900" y="2112350"/>
              <a:ext cx="152250" cy="208150"/>
            </a:xfrm>
            <a:custGeom>
              <a:avLst/>
              <a:gdLst/>
              <a:ahLst/>
              <a:cxnLst/>
              <a:rect l="l" t="t" r="r" b="b"/>
              <a:pathLst>
                <a:path w="6090" h="8326" extrusionOk="0">
                  <a:moveTo>
                    <a:pt x="59" y="1"/>
                  </a:moveTo>
                  <a:cubicBezTo>
                    <a:pt x="49" y="1"/>
                    <a:pt x="38" y="4"/>
                    <a:pt x="29" y="10"/>
                  </a:cubicBezTo>
                  <a:cubicBezTo>
                    <a:pt x="5" y="26"/>
                    <a:pt x="0" y="61"/>
                    <a:pt x="17" y="85"/>
                  </a:cubicBezTo>
                  <a:cubicBezTo>
                    <a:pt x="102" y="207"/>
                    <a:pt x="2144" y="3113"/>
                    <a:pt x="2803" y="3756"/>
                  </a:cubicBezTo>
                  <a:lnTo>
                    <a:pt x="5986" y="8304"/>
                  </a:lnTo>
                  <a:cubicBezTo>
                    <a:pt x="5996" y="8318"/>
                    <a:pt x="6012" y="8326"/>
                    <a:pt x="6028" y="8326"/>
                  </a:cubicBezTo>
                  <a:cubicBezTo>
                    <a:pt x="6039" y="8326"/>
                    <a:pt x="6051" y="8324"/>
                    <a:pt x="6059" y="8316"/>
                  </a:cubicBezTo>
                  <a:cubicBezTo>
                    <a:pt x="6083" y="8299"/>
                    <a:pt x="6089" y="8267"/>
                    <a:pt x="6073" y="8243"/>
                  </a:cubicBezTo>
                  <a:lnTo>
                    <a:pt x="2884" y="3687"/>
                  </a:lnTo>
                  <a:cubicBezTo>
                    <a:pt x="2225" y="3044"/>
                    <a:pt x="124" y="53"/>
                    <a:pt x="104" y="22"/>
                  </a:cubicBezTo>
                  <a:cubicBezTo>
                    <a:pt x="93" y="8"/>
                    <a:pt x="76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654;p24">
              <a:extLst>
                <a:ext uri="{FF2B5EF4-FFF2-40B4-BE49-F238E27FC236}">
                  <a16:creationId xmlns:a16="http://schemas.microsoft.com/office/drawing/2014/main" id="{18BEA813-7E8D-5910-D2B5-8AE373B46CBB}"/>
                </a:ext>
              </a:extLst>
            </p:cNvPr>
            <p:cNvSpPr/>
            <p:nvPr/>
          </p:nvSpPr>
          <p:spPr>
            <a:xfrm>
              <a:off x="5510800" y="2232575"/>
              <a:ext cx="328450" cy="699675"/>
            </a:xfrm>
            <a:custGeom>
              <a:avLst/>
              <a:gdLst/>
              <a:ahLst/>
              <a:cxnLst/>
              <a:rect l="l" t="t" r="r" b="b"/>
              <a:pathLst>
                <a:path w="13138" h="27987" extrusionOk="0">
                  <a:moveTo>
                    <a:pt x="62" y="0"/>
                  </a:moveTo>
                  <a:cubicBezTo>
                    <a:pt x="53" y="0"/>
                    <a:pt x="45" y="2"/>
                    <a:pt x="37" y="7"/>
                  </a:cubicBezTo>
                  <a:cubicBezTo>
                    <a:pt x="10" y="19"/>
                    <a:pt x="0" y="51"/>
                    <a:pt x="14" y="78"/>
                  </a:cubicBezTo>
                  <a:lnTo>
                    <a:pt x="5412" y="10730"/>
                  </a:lnTo>
                  <a:cubicBezTo>
                    <a:pt x="5717" y="11424"/>
                    <a:pt x="12894" y="27696"/>
                    <a:pt x="13030" y="27958"/>
                  </a:cubicBezTo>
                  <a:cubicBezTo>
                    <a:pt x="13038" y="27976"/>
                    <a:pt x="13056" y="27987"/>
                    <a:pt x="13077" y="27987"/>
                  </a:cubicBezTo>
                  <a:cubicBezTo>
                    <a:pt x="13085" y="27987"/>
                    <a:pt x="13093" y="27985"/>
                    <a:pt x="13101" y="27980"/>
                  </a:cubicBezTo>
                  <a:cubicBezTo>
                    <a:pt x="13128" y="27968"/>
                    <a:pt x="13138" y="27936"/>
                    <a:pt x="13124" y="27909"/>
                  </a:cubicBezTo>
                  <a:cubicBezTo>
                    <a:pt x="12989" y="27651"/>
                    <a:pt x="5583" y="10859"/>
                    <a:pt x="5507" y="10686"/>
                  </a:cubicBezTo>
                  <a:lnTo>
                    <a:pt x="108" y="29"/>
                  </a:lnTo>
                  <a:cubicBezTo>
                    <a:pt x="99" y="11"/>
                    <a:pt x="81" y="0"/>
                    <a:pt x="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655;p24">
              <a:extLst>
                <a:ext uri="{FF2B5EF4-FFF2-40B4-BE49-F238E27FC236}">
                  <a16:creationId xmlns:a16="http://schemas.microsoft.com/office/drawing/2014/main" id="{7130342E-D351-EE3B-1309-D6C47FAAE45C}"/>
                </a:ext>
              </a:extLst>
            </p:cNvPr>
            <p:cNvSpPr/>
            <p:nvPr/>
          </p:nvSpPr>
          <p:spPr>
            <a:xfrm>
              <a:off x="5288250" y="2197800"/>
              <a:ext cx="235325" cy="387950"/>
            </a:xfrm>
            <a:custGeom>
              <a:avLst/>
              <a:gdLst/>
              <a:ahLst/>
              <a:cxnLst/>
              <a:rect l="l" t="t" r="r" b="b"/>
              <a:pathLst>
                <a:path w="9413" h="15518" extrusionOk="0">
                  <a:moveTo>
                    <a:pt x="61" y="0"/>
                  </a:moveTo>
                  <a:cubicBezTo>
                    <a:pt x="52" y="0"/>
                    <a:pt x="43" y="2"/>
                    <a:pt x="35" y="7"/>
                  </a:cubicBezTo>
                  <a:cubicBezTo>
                    <a:pt x="11" y="21"/>
                    <a:pt x="1" y="53"/>
                    <a:pt x="15" y="80"/>
                  </a:cubicBezTo>
                  <a:cubicBezTo>
                    <a:pt x="51" y="143"/>
                    <a:pt x="3643" y="6468"/>
                    <a:pt x="4578" y="7853"/>
                  </a:cubicBezTo>
                  <a:lnTo>
                    <a:pt x="9307" y="15491"/>
                  </a:lnTo>
                  <a:cubicBezTo>
                    <a:pt x="9315" y="15508"/>
                    <a:pt x="9333" y="15518"/>
                    <a:pt x="9351" y="15518"/>
                  </a:cubicBezTo>
                  <a:cubicBezTo>
                    <a:pt x="9362" y="15518"/>
                    <a:pt x="9372" y="15516"/>
                    <a:pt x="9380" y="15510"/>
                  </a:cubicBezTo>
                  <a:cubicBezTo>
                    <a:pt x="9404" y="15493"/>
                    <a:pt x="9412" y="15461"/>
                    <a:pt x="9396" y="15436"/>
                  </a:cubicBezTo>
                  <a:lnTo>
                    <a:pt x="4668" y="7794"/>
                  </a:lnTo>
                  <a:cubicBezTo>
                    <a:pt x="3732" y="6411"/>
                    <a:pt x="145" y="92"/>
                    <a:pt x="108" y="27"/>
                  </a:cubicBezTo>
                  <a:cubicBezTo>
                    <a:pt x="98" y="10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656;p24">
              <a:extLst>
                <a:ext uri="{FF2B5EF4-FFF2-40B4-BE49-F238E27FC236}">
                  <a16:creationId xmlns:a16="http://schemas.microsoft.com/office/drawing/2014/main" id="{A57C3B7B-C16B-DB32-BE35-3F8BFADA227B}"/>
                </a:ext>
              </a:extLst>
            </p:cNvPr>
            <p:cNvSpPr/>
            <p:nvPr/>
          </p:nvSpPr>
          <p:spPr>
            <a:xfrm>
              <a:off x="5215950" y="1908200"/>
              <a:ext cx="348000" cy="186050"/>
            </a:xfrm>
            <a:custGeom>
              <a:avLst/>
              <a:gdLst/>
              <a:ahLst/>
              <a:cxnLst/>
              <a:rect l="l" t="t" r="r" b="b"/>
              <a:pathLst>
                <a:path w="13920" h="7442" extrusionOk="0">
                  <a:moveTo>
                    <a:pt x="13185" y="1"/>
                  </a:moveTo>
                  <a:cubicBezTo>
                    <a:pt x="13178" y="1"/>
                    <a:pt x="13171" y="2"/>
                    <a:pt x="13165" y="5"/>
                  </a:cubicBezTo>
                  <a:cubicBezTo>
                    <a:pt x="13069" y="45"/>
                    <a:pt x="3509" y="4098"/>
                    <a:pt x="35" y="6185"/>
                  </a:cubicBezTo>
                  <a:cubicBezTo>
                    <a:pt x="11" y="6199"/>
                    <a:pt x="1" y="6230"/>
                    <a:pt x="15" y="6256"/>
                  </a:cubicBezTo>
                  <a:lnTo>
                    <a:pt x="647" y="7413"/>
                  </a:lnTo>
                  <a:cubicBezTo>
                    <a:pt x="655" y="7432"/>
                    <a:pt x="674" y="7442"/>
                    <a:pt x="694" y="7442"/>
                  </a:cubicBezTo>
                  <a:lnTo>
                    <a:pt x="694" y="7440"/>
                  </a:lnTo>
                  <a:cubicBezTo>
                    <a:pt x="702" y="7440"/>
                    <a:pt x="710" y="7438"/>
                    <a:pt x="718" y="7434"/>
                  </a:cubicBezTo>
                  <a:cubicBezTo>
                    <a:pt x="745" y="7419"/>
                    <a:pt x="755" y="7387"/>
                    <a:pt x="741" y="7363"/>
                  </a:cubicBezTo>
                  <a:lnTo>
                    <a:pt x="133" y="6250"/>
                  </a:lnTo>
                  <a:cubicBezTo>
                    <a:pt x="3513" y="4233"/>
                    <a:pt x="12449" y="424"/>
                    <a:pt x="13163" y="120"/>
                  </a:cubicBezTo>
                  <a:lnTo>
                    <a:pt x="13811" y="1335"/>
                  </a:lnTo>
                  <a:cubicBezTo>
                    <a:pt x="13821" y="1353"/>
                    <a:pt x="13840" y="1363"/>
                    <a:pt x="13859" y="1363"/>
                  </a:cubicBezTo>
                  <a:cubicBezTo>
                    <a:pt x="13867" y="1363"/>
                    <a:pt x="13875" y="1361"/>
                    <a:pt x="13883" y="1357"/>
                  </a:cubicBezTo>
                  <a:cubicBezTo>
                    <a:pt x="13909" y="1343"/>
                    <a:pt x="13919" y="1312"/>
                    <a:pt x="13905" y="1286"/>
                  </a:cubicBezTo>
                  <a:lnTo>
                    <a:pt x="13232" y="29"/>
                  </a:lnTo>
                  <a:cubicBezTo>
                    <a:pt x="13223" y="11"/>
                    <a:pt x="13204" y="1"/>
                    <a:pt x="131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657;p24">
              <a:extLst>
                <a:ext uri="{FF2B5EF4-FFF2-40B4-BE49-F238E27FC236}">
                  <a16:creationId xmlns:a16="http://schemas.microsoft.com/office/drawing/2014/main" id="{C98B2E44-A70F-C3CF-6604-1DFEC263F92C}"/>
                </a:ext>
              </a:extLst>
            </p:cNvPr>
            <p:cNvSpPr/>
            <p:nvPr/>
          </p:nvSpPr>
          <p:spPr>
            <a:xfrm>
              <a:off x="5237350" y="2103225"/>
              <a:ext cx="42225" cy="77225"/>
            </a:xfrm>
            <a:custGeom>
              <a:avLst/>
              <a:gdLst/>
              <a:ahLst/>
              <a:cxnLst/>
              <a:rect l="l" t="t" r="r" b="b"/>
              <a:pathLst>
                <a:path w="1689" h="3089" extrusionOk="0">
                  <a:moveTo>
                    <a:pt x="61" y="0"/>
                  </a:moveTo>
                  <a:cubicBezTo>
                    <a:pt x="52" y="0"/>
                    <a:pt x="43" y="3"/>
                    <a:pt x="35" y="7"/>
                  </a:cubicBezTo>
                  <a:cubicBezTo>
                    <a:pt x="9" y="21"/>
                    <a:pt x="1" y="54"/>
                    <a:pt x="13" y="78"/>
                  </a:cubicBezTo>
                  <a:lnTo>
                    <a:pt x="1581" y="3060"/>
                  </a:lnTo>
                  <a:cubicBezTo>
                    <a:pt x="1591" y="3078"/>
                    <a:pt x="1609" y="3088"/>
                    <a:pt x="1630" y="3088"/>
                  </a:cubicBezTo>
                  <a:cubicBezTo>
                    <a:pt x="1638" y="3088"/>
                    <a:pt x="1646" y="3086"/>
                    <a:pt x="1654" y="3082"/>
                  </a:cubicBezTo>
                  <a:cubicBezTo>
                    <a:pt x="1679" y="3068"/>
                    <a:pt x="1689" y="3037"/>
                    <a:pt x="1677" y="3011"/>
                  </a:cubicBezTo>
                  <a:lnTo>
                    <a:pt x="109" y="29"/>
                  </a:lnTo>
                  <a:cubicBezTo>
                    <a:pt x="99" y="11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658;p24">
              <a:extLst>
                <a:ext uri="{FF2B5EF4-FFF2-40B4-BE49-F238E27FC236}">
                  <a16:creationId xmlns:a16="http://schemas.microsoft.com/office/drawing/2014/main" id="{F73C3F59-A53F-D480-566A-360E88391604}"/>
                </a:ext>
              </a:extLst>
            </p:cNvPr>
            <p:cNvSpPr/>
            <p:nvPr/>
          </p:nvSpPr>
          <p:spPr>
            <a:xfrm>
              <a:off x="5243400" y="2047125"/>
              <a:ext cx="35625" cy="42600"/>
            </a:xfrm>
            <a:custGeom>
              <a:avLst/>
              <a:gdLst/>
              <a:ahLst/>
              <a:cxnLst/>
              <a:rect l="l" t="t" r="r" b="b"/>
              <a:pathLst>
                <a:path w="1425" h="1704" extrusionOk="0">
                  <a:moveTo>
                    <a:pt x="574" y="140"/>
                  </a:moveTo>
                  <a:cubicBezTo>
                    <a:pt x="625" y="362"/>
                    <a:pt x="804" y="1012"/>
                    <a:pt x="1272" y="1340"/>
                  </a:cubicBezTo>
                  <a:lnTo>
                    <a:pt x="890" y="1578"/>
                  </a:lnTo>
                  <a:lnTo>
                    <a:pt x="129" y="408"/>
                  </a:lnTo>
                  <a:lnTo>
                    <a:pt x="574" y="140"/>
                  </a:lnTo>
                  <a:close/>
                  <a:moveTo>
                    <a:pt x="611" y="1"/>
                  </a:moveTo>
                  <a:cubicBezTo>
                    <a:pt x="602" y="1"/>
                    <a:pt x="592" y="3"/>
                    <a:pt x="584" y="8"/>
                  </a:cubicBezTo>
                  <a:lnTo>
                    <a:pt x="27" y="345"/>
                  </a:lnTo>
                  <a:cubicBezTo>
                    <a:pt x="15" y="353"/>
                    <a:pt x="7" y="366"/>
                    <a:pt x="3" y="380"/>
                  </a:cubicBezTo>
                  <a:cubicBezTo>
                    <a:pt x="1" y="394"/>
                    <a:pt x="3" y="408"/>
                    <a:pt x="11" y="421"/>
                  </a:cubicBezTo>
                  <a:lnTo>
                    <a:pt x="828" y="1679"/>
                  </a:lnTo>
                  <a:cubicBezTo>
                    <a:pt x="839" y="1696"/>
                    <a:pt x="855" y="1704"/>
                    <a:pt x="873" y="1704"/>
                  </a:cubicBezTo>
                  <a:cubicBezTo>
                    <a:pt x="881" y="1704"/>
                    <a:pt x="892" y="1702"/>
                    <a:pt x="900" y="1696"/>
                  </a:cubicBezTo>
                  <a:lnTo>
                    <a:pt x="1398" y="1387"/>
                  </a:lnTo>
                  <a:cubicBezTo>
                    <a:pt x="1414" y="1376"/>
                    <a:pt x="1424" y="1360"/>
                    <a:pt x="1424" y="1340"/>
                  </a:cubicBezTo>
                  <a:cubicBezTo>
                    <a:pt x="1422" y="1322"/>
                    <a:pt x="1414" y="1305"/>
                    <a:pt x="1398" y="1295"/>
                  </a:cubicBezTo>
                  <a:cubicBezTo>
                    <a:pt x="824" y="955"/>
                    <a:pt x="666" y="55"/>
                    <a:pt x="664" y="44"/>
                  </a:cubicBezTo>
                  <a:cubicBezTo>
                    <a:pt x="662" y="28"/>
                    <a:pt x="650" y="14"/>
                    <a:pt x="633" y="6"/>
                  </a:cubicBezTo>
                  <a:cubicBezTo>
                    <a:pt x="626" y="2"/>
                    <a:pt x="619" y="1"/>
                    <a:pt x="6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659;p24">
              <a:extLst>
                <a:ext uri="{FF2B5EF4-FFF2-40B4-BE49-F238E27FC236}">
                  <a16:creationId xmlns:a16="http://schemas.microsoft.com/office/drawing/2014/main" id="{8D5B1933-03B6-1AA5-15BD-F10D8EE5DA54}"/>
                </a:ext>
              </a:extLst>
            </p:cNvPr>
            <p:cNvSpPr/>
            <p:nvPr/>
          </p:nvSpPr>
          <p:spPr>
            <a:xfrm>
              <a:off x="5290175" y="2024825"/>
              <a:ext cx="30700" cy="38175"/>
            </a:xfrm>
            <a:custGeom>
              <a:avLst/>
              <a:gdLst/>
              <a:ahLst/>
              <a:cxnLst/>
              <a:rect l="l" t="t" r="r" b="b"/>
              <a:pathLst>
                <a:path w="1228" h="1527" extrusionOk="0">
                  <a:moveTo>
                    <a:pt x="580" y="119"/>
                  </a:moveTo>
                  <a:lnTo>
                    <a:pt x="1095" y="1197"/>
                  </a:lnTo>
                  <a:lnTo>
                    <a:pt x="666" y="1402"/>
                  </a:lnTo>
                  <a:lnTo>
                    <a:pt x="129" y="277"/>
                  </a:lnTo>
                  <a:lnTo>
                    <a:pt x="580" y="119"/>
                  </a:lnTo>
                  <a:close/>
                  <a:moveTo>
                    <a:pt x="606" y="0"/>
                  </a:moveTo>
                  <a:cubicBezTo>
                    <a:pt x="601" y="0"/>
                    <a:pt x="596" y="1"/>
                    <a:pt x="591" y="3"/>
                  </a:cubicBezTo>
                  <a:lnTo>
                    <a:pt x="37" y="196"/>
                  </a:lnTo>
                  <a:cubicBezTo>
                    <a:pt x="23" y="200"/>
                    <a:pt x="11" y="212"/>
                    <a:pt x="5" y="225"/>
                  </a:cubicBezTo>
                  <a:cubicBezTo>
                    <a:pt x="1" y="239"/>
                    <a:pt x="1" y="255"/>
                    <a:pt x="7" y="269"/>
                  </a:cubicBezTo>
                  <a:lnTo>
                    <a:pt x="593" y="1496"/>
                  </a:lnTo>
                  <a:cubicBezTo>
                    <a:pt x="599" y="1508"/>
                    <a:pt x="611" y="1518"/>
                    <a:pt x="623" y="1522"/>
                  </a:cubicBezTo>
                  <a:cubicBezTo>
                    <a:pt x="629" y="1524"/>
                    <a:pt x="635" y="1526"/>
                    <a:pt x="641" y="1526"/>
                  </a:cubicBezTo>
                  <a:cubicBezTo>
                    <a:pt x="650" y="1526"/>
                    <a:pt x="658" y="1524"/>
                    <a:pt x="664" y="1520"/>
                  </a:cubicBezTo>
                  <a:lnTo>
                    <a:pt x="1191" y="1270"/>
                  </a:lnTo>
                  <a:cubicBezTo>
                    <a:pt x="1217" y="1256"/>
                    <a:pt x="1227" y="1225"/>
                    <a:pt x="1215" y="1199"/>
                  </a:cubicBezTo>
                  <a:lnTo>
                    <a:pt x="656" y="31"/>
                  </a:lnTo>
                  <a:cubicBezTo>
                    <a:pt x="648" y="12"/>
                    <a:pt x="627" y="0"/>
                    <a:pt x="6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660;p24">
              <a:extLst>
                <a:ext uri="{FF2B5EF4-FFF2-40B4-BE49-F238E27FC236}">
                  <a16:creationId xmlns:a16="http://schemas.microsoft.com/office/drawing/2014/main" id="{E40C331B-6C4E-46E3-0AF4-356B1E584BF2}"/>
                </a:ext>
              </a:extLst>
            </p:cNvPr>
            <p:cNvSpPr/>
            <p:nvPr/>
          </p:nvSpPr>
          <p:spPr>
            <a:xfrm>
              <a:off x="5403925" y="1966725"/>
              <a:ext cx="27875" cy="40350"/>
            </a:xfrm>
            <a:custGeom>
              <a:avLst/>
              <a:gdLst/>
              <a:ahLst/>
              <a:cxnLst/>
              <a:rect l="l" t="t" r="r" b="b"/>
              <a:pathLst>
                <a:path w="1115" h="1614" extrusionOk="0">
                  <a:moveTo>
                    <a:pt x="600" y="126"/>
                  </a:moveTo>
                  <a:cubicBezTo>
                    <a:pt x="783" y="427"/>
                    <a:pt x="956" y="1092"/>
                    <a:pt x="997" y="1255"/>
                  </a:cubicBezTo>
                  <a:lnTo>
                    <a:pt x="641" y="1483"/>
                  </a:lnTo>
                  <a:lnTo>
                    <a:pt x="128" y="413"/>
                  </a:lnTo>
                  <a:lnTo>
                    <a:pt x="600" y="126"/>
                  </a:lnTo>
                  <a:close/>
                  <a:moveTo>
                    <a:pt x="615" y="1"/>
                  </a:moveTo>
                  <a:cubicBezTo>
                    <a:pt x="606" y="1"/>
                    <a:pt x="597" y="3"/>
                    <a:pt x="588" y="8"/>
                  </a:cubicBezTo>
                  <a:lnTo>
                    <a:pt x="33" y="346"/>
                  </a:lnTo>
                  <a:cubicBezTo>
                    <a:pt x="8" y="360"/>
                    <a:pt x="0" y="391"/>
                    <a:pt x="12" y="415"/>
                  </a:cubicBezTo>
                  <a:lnTo>
                    <a:pt x="572" y="1583"/>
                  </a:lnTo>
                  <a:cubicBezTo>
                    <a:pt x="578" y="1597"/>
                    <a:pt x="590" y="1607"/>
                    <a:pt x="604" y="1611"/>
                  </a:cubicBezTo>
                  <a:cubicBezTo>
                    <a:pt x="608" y="1613"/>
                    <a:pt x="614" y="1613"/>
                    <a:pt x="618" y="1613"/>
                  </a:cubicBezTo>
                  <a:cubicBezTo>
                    <a:pt x="629" y="1613"/>
                    <a:pt x="639" y="1611"/>
                    <a:pt x="647" y="1605"/>
                  </a:cubicBezTo>
                  <a:lnTo>
                    <a:pt x="1086" y="1324"/>
                  </a:lnTo>
                  <a:cubicBezTo>
                    <a:pt x="1107" y="1312"/>
                    <a:pt x="1115" y="1288"/>
                    <a:pt x="1111" y="1265"/>
                  </a:cubicBezTo>
                  <a:cubicBezTo>
                    <a:pt x="1100" y="1229"/>
                    <a:pt x="889" y="352"/>
                    <a:pt x="659" y="25"/>
                  </a:cubicBezTo>
                  <a:cubicBezTo>
                    <a:pt x="649" y="9"/>
                    <a:pt x="632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661;p24">
              <a:extLst>
                <a:ext uri="{FF2B5EF4-FFF2-40B4-BE49-F238E27FC236}">
                  <a16:creationId xmlns:a16="http://schemas.microsoft.com/office/drawing/2014/main" id="{49106BCD-65F2-93A8-D94F-B20F3E8AAE64}"/>
                </a:ext>
              </a:extLst>
            </p:cNvPr>
            <p:cNvSpPr/>
            <p:nvPr/>
          </p:nvSpPr>
          <p:spPr>
            <a:xfrm>
              <a:off x="5490050" y="1926325"/>
              <a:ext cx="30775" cy="38800"/>
            </a:xfrm>
            <a:custGeom>
              <a:avLst/>
              <a:gdLst/>
              <a:ahLst/>
              <a:cxnLst/>
              <a:rect l="l" t="t" r="r" b="b"/>
              <a:pathLst>
                <a:path w="1231" h="1552" extrusionOk="0">
                  <a:moveTo>
                    <a:pt x="678" y="126"/>
                  </a:moveTo>
                  <a:cubicBezTo>
                    <a:pt x="767" y="319"/>
                    <a:pt x="1088" y="1041"/>
                    <a:pt x="1090" y="1376"/>
                  </a:cubicBezTo>
                  <a:lnTo>
                    <a:pt x="566" y="1441"/>
                  </a:lnTo>
                  <a:lnTo>
                    <a:pt x="128" y="388"/>
                  </a:lnTo>
                  <a:lnTo>
                    <a:pt x="678" y="126"/>
                  </a:lnTo>
                  <a:close/>
                  <a:moveTo>
                    <a:pt x="703" y="0"/>
                  </a:moveTo>
                  <a:cubicBezTo>
                    <a:pt x="695" y="0"/>
                    <a:pt x="687" y="2"/>
                    <a:pt x="680" y="6"/>
                  </a:cubicBezTo>
                  <a:lnTo>
                    <a:pt x="37" y="313"/>
                  </a:lnTo>
                  <a:cubicBezTo>
                    <a:pt x="12" y="325"/>
                    <a:pt x="0" y="355"/>
                    <a:pt x="12" y="382"/>
                  </a:cubicBezTo>
                  <a:lnTo>
                    <a:pt x="484" y="1519"/>
                  </a:lnTo>
                  <a:cubicBezTo>
                    <a:pt x="492" y="1539"/>
                    <a:pt x="511" y="1551"/>
                    <a:pt x="533" y="1551"/>
                  </a:cubicBezTo>
                  <a:lnTo>
                    <a:pt x="539" y="1551"/>
                  </a:lnTo>
                  <a:lnTo>
                    <a:pt x="1149" y="1476"/>
                  </a:lnTo>
                  <a:cubicBezTo>
                    <a:pt x="1174" y="1472"/>
                    <a:pt x="1192" y="1452"/>
                    <a:pt x="1196" y="1427"/>
                  </a:cubicBezTo>
                  <a:cubicBezTo>
                    <a:pt x="1231" y="1041"/>
                    <a:pt x="771" y="73"/>
                    <a:pt x="751" y="30"/>
                  </a:cubicBezTo>
                  <a:cubicBezTo>
                    <a:pt x="742" y="11"/>
                    <a:pt x="723" y="0"/>
                    <a:pt x="7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662;p24">
              <a:extLst>
                <a:ext uri="{FF2B5EF4-FFF2-40B4-BE49-F238E27FC236}">
                  <a16:creationId xmlns:a16="http://schemas.microsoft.com/office/drawing/2014/main" id="{4B67850E-A43A-FE22-EFC8-9C3202D87C4B}"/>
                </a:ext>
              </a:extLst>
            </p:cNvPr>
            <p:cNvSpPr/>
            <p:nvPr/>
          </p:nvSpPr>
          <p:spPr>
            <a:xfrm>
              <a:off x="5276150" y="2049100"/>
              <a:ext cx="54925" cy="32900"/>
            </a:xfrm>
            <a:custGeom>
              <a:avLst/>
              <a:gdLst/>
              <a:ahLst/>
              <a:cxnLst/>
              <a:rect l="l" t="t" r="r" b="b"/>
              <a:pathLst>
                <a:path w="2197" h="1316" extrusionOk="0">
                  <a:moveTo>
                    <a:pt x="2137" y="1"/>
                  </a:moveTo>
                  <a:cubicBezTo>
                    <a:pt x="2129" y="1"/>
                    <a:pt x="2121" y="3"/>
                    <a:pt x="2114" y="6"/>
                  </a:cubicBezTo>
                  <a:cubicBezTo>
                    <a:pt x="1534" y="283"/>
                    <a:pt x="47" y="1208"/>
                    <a:pt x="33" y="1218"/>
                  </a:cubicBezTo>
                  <a:cubicBezTo>
                    <a:pt x="7" y="1232"/>
                    <a:pt x="0" y="1265"/>
                    <a:pt x="15" y="1291"/>
                  </a:cubicBezTo>
                  <a:cubicBezTo>
                    <a:pt x="25" y="1308"/>
                    <a:pt x="43" y="1316"/>
                    <a:pt x="59" y="1316"/>
                  </a:cubicBezTo>
                  <a:cubicBezTo>
                    <a:pt x="70" y="1316"/>
                    <a:pt x="80" y="1314"/>
                    <a:pt x="88" y="1308"/>
                  </a:cubicBezTo>
                  <a:cubicBezTo>
                    <a:pt x="102" y="1297"/>
                    <a:pt x="1585" y="376"/>
                    <a:pt x="2160" y="102"/>
                  </a:cubicBezTo>
                  <a:cubicBezTo>
                    <a:pt x="2187" y="89"/>
                    <a:pt x="2197" y="57"/>
                    <a:pt x="2185" y="30"/>
                  </a:cubicBezTo>
                  <a:cubicBezTo>
                    <a:pt x="2176" y="11"/>
                    <a:pt x="2157" y="1"/>
                    <a:pt x="2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663;p24">
              <a:extLst>
                <a:ext uri="{FF2B5EF4-FFF2-40B4-BE49-F238E27FC236}">
                  <a16:creationId xmlns:a16="http://schemas.microsoft.com/office/drawing/2014/main" id="{22A192E1-2B50-F70C-DB4A-230015E44A1C}"/>
                </a:ext>
              </a:extLst>
            </p:cNvPr>
            <p:cNvSpPr/>
            <p:nvPr/>
          </p:nvSpPr>
          <p:spPr>
            <a:xfrm>
              <a:off x="5350675" y="2004400"/>
              <a:ext cx="70200" cy="34800"/>
            </a:xfrm>
            <a:custGeom>
              <a:avLst/>
              <a:gdLst/>
              <a:ahLst/>
              <a:cxnLst/>
              <a:rect l="l" t="t" r="r" b="b"/>
              <a:pathLst>
                <a:path w="2808" h="1392" extrusionOk="0">
                  <a:moveTo>
                    <a:pt x="2747" y="0"/>
                  </a:moveTo>
                  <a:cubicBezTo>
                    <a:pt x="2742" y="0"/>
                    <a:pt x="2737" y="1"/>
                    <a:pt x="2732" y="2"/>
                  </a:cubicBezTo>
                  <a:cubicBezTo>
                    <a:pt x="2297" y="139"/>
                    <a:pt x="131" y="1243"/>
                    <a:pt x="38" y="1290"/>
                  </a:cubicBezTo>
                  <a:cubicBezTo>
                    <a:pt x="11" y="1304"/>
                    <a:pt x="1" y="1334"/>
                    <a:pt x="15" y="1361"/>
                  </a:cubicBezTo>
                  <a:cubicBezTo>
                    <a:pt x="25" y="1379"/>
                    <a:pt x="44" y="1391"/>
                    <a:pt x="62" y="1391"/>
                  </a:cubicBezTo>
                  <a:cubicBezTo>
                    <a:pt x="70" y="1391"/>
                    <a:pt x="78" y="1389"/>
                    <a:pt x="86" y="1385"/>
                  </a:cubicBezTo>
                  <a:cubicBezTo>
                    <a:pt x="109" y="1373"/>
                    <a:pt x="2338" y="238"/>
                    <a:pt x="2765" y="104"/>
                  </a:cubicBezTo>
                  <a:cubicBezTo>
                    <a:pt x="2793" y="96"/>
                    <a:pt x="2807" y="65"/>
                    <a:pt x="2799" y="37"/>
                  </a:cubicBezTo>
                  <a:cubicBezTo>
                    <a:pt x="2793" y="15"/>
                    <a:pt x="2771" y="0"/>
                    <a:pt x="27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664;p24">
              <a:extLst>
                <a:ext uri="{FF2B5EF4-FFF2-40B4-BE49-F238E27FC236}">
                  <a16:creationId xmlns:a16="http://schemas.microsoft.com/office/drawing/2014/main" id="{3FB2E0E3-CBE9-2671-FDAF-35A01ADCEEEE}"/>
                </a:ext>
              </a:extLst>
            </p:cNvPr>
            <p:cNvSpPr/>
            <p:nvPr/>
          </p:nvSpPr>
          <p:spPr>
            <a:xfrm>
              <a:off x="5436925" y="1962425"/>
              <a:ext cx="68000" cy="31975"/>
            </a:xfrm>
            <a:custGeom>
              <a:avLst/>
              <a:gdLst/>
              <a:ahLst/>
              <a:cxnLst/>
              <a:rect l="l" t="t" r="r" b="b"/>
              <a:pathLst>
                <a:path w="2720" h="1279" extrusionOk="0">
                  <a:moveTo>
                    <a:pt x="2658" y="1"/>
                  </a:moveTo>
                  <a:cubicBezTo>
                    <a:pt x="2650" y="1"/>
                    <a:pt x="2643" y="2"/>
                    <a:pt x="2636" y="6"/>
                  </a:cubicBezTo>
                  <a:lnTo>
                    <a:pt x="39" y="1177"/>
                  </a:lnTo>
                  <a:cubicBezTo>
                    <a:pt x="12" y="1189"/>
                    <a:pt x="0" y="1220"/>
                    <a:pt x="12" y="1246"/>
                  </a:cubicBezTo>
                  <a:cubicBezTo>
                    <a:pt x="20" y="1266"/>
                    <a:pt x="41" y="1279"/>
                    <a:pt x="61" y="1279"/>
                  </a:cubicBezTo>
                  <a:cubicBezTo>
                    <a:pt x="67" y="1279"/>
                    <a:pt x="75" y="1277"/>
                    <a:pt x="83" y="1273"/>
                  </a:cubicBezTo>
                  <a:lnTo>
                    <a:pt x="2680" y="103"/>
                  </a:lnTo>
                  <a:cubicBezTo>
                    <a:pt x="2707" y="91"/>
                    <a:pt x="2719" y="60"/>
                    <a:pt x="2707" y="32"/>
                  </a:cubicBezTo>
                  <a:cubicBezTo>
                    <a:pt x="2698" y="13"/>
                    <a:pt x="2678" y="1"/>
                    <a:pt x="26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665;p24">
              <a:extLst>
                <a:ext uri="{FF2B5EF4-FFF2-40B4-BE49-F238E27FC236}">
                  <a16:creationId xmlns:a16="http://schemas.microsoft.com/office/drawing/2014/main" id="{481B2BBC-5AB1-52BC-7DFD-881649352C5E}"/>
                </a:ext>
              </a:extLst>
            </p:cNvPr>
            <p:cNvSpPr/>
            <p:nvPr/>
          </p:nvSpPr>
          <p:spPr>
            <a:xfrm>
              <a:off x="5527425" y="1936700"/>
              <a:ext cx="35100" cy="14425"/>
            </a:xfrm>
            <a:custGeom>
              <a:avLst/>
              <a:gdLst/>
              <a:ahLst/>
              <a:cxnLst/>
              <a:rect l="l" t="t" r="r" b="b"/>
              <a:pathLst>
                <a:path w="1404" h="577" extrusionOk="0">
                  <a:moveTo>
                    <a:pt x="1343" y="0"/>
                  </a:moveTo>
                  <a:cubicBezTo>
                    <a:pt x="1337" y="0"/>
                    <a:pt x="1330" y="1"/>
                    <a:pt x="1324" y="3"/>
                  </a:cubicBezTo>
                  <a:lnTo>
                    <a:pt x="43" y="473"/>
                  </a:lnTo>
                  <a:cubicBezTo>
                    <a:pt x="14" y="483"/>
                    <a:pt x="0" y="514"/>
                    <a:pt x="10" y="540"/>
                  </a:cubicBezTo>
                  <a:cubicBezTo>
                    <a:pt x="18" y="563"/>
                    <a:pt x="39" y="577"/>
                    <a:pt x="61" y="577"/>
                  </a:cubicBezTo>
                  <a:cubicBezTo>
                    <a:pt x="67" y="577"/>
                    <a:pt x="73" y="575"/>
                    <a:pt x="79" y="573"/>
                  </a:cubicBezTo>
                  <a:lnTo>
                    <a:pt x="1361" y="103"/>
                  </a:lnTo>
                  <a:cubicBezTo>
                    <a:pt x="1389" y="93"/>
                    <a:pt x="1403" y="62"/>
                    <a:pt x="1393" y="36"/>
                  </a:cubicBezTo>
                  <a:cubicBezTo>
                    <a:pt x="1385" y="14"/>
                    <a:pt x="1365" y="0"/>
                    <a:pt x="1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666;p24">
              <a:extLst>
                <a:ext uri="{FF2B5EF4-FFF2-40B4-BE49-F238E27FC236}">
                  <a16:creationId xmlns:a16="http://schemas.microsoft.com/office/drawing/2014/main" id="{220FB532-2895-3450-72D5-E8F87800ECC0}"/>
                </a:ext>
              </a:extLst>
            </p:cNvPr>
            <p:cNvSpPr/>
            <p:nvPr/>
          </p:nvSpPr>
          <p:spPr>
            <a:xfrm>
              <a:off x="5247625" y="2087050"/>
              <a:ext cx="19100" cy="10350"/>
            </a:xfrm>
            <a:custGeom>
              <a:avLst/>
              <a:gdLst/>
              <a:ahLst/>
              <a:cxnLst/>
              <a:rect l="l" t="t" r="r" b="b"/>
              <a:pathLst>
                <a:path w="764" h="414" extrusionOk="0">
                  <a:moveTo>
                    <a:pt x="703" y="0"/>
                  </a:moveTo>
                  <a:cubicBezTo>
                    <a:pt x="695" y="0"/>
                    <a:pt x="687" y="2"/>
                    <a:pt x="680" y="5"/>
                  </a:cubicBezTo>
                  <a:lnTo>
                    <a:pt x="37" y="312"/>
                  </a:lnTo>
                  <a:cubicBezTo>
                    <a:pt x="11" y="327"/>
                    <a:pt x="1" y="357"/>
                    <a:pt x="13" y="383"/>
                  </a:cubicBezTo>
                  <a:cubicBezTo>
                    <a:pt x="23" y="404"/>
                    <a:pt x="41" y="414"/>
                    <a:pt x="62" y="414"/>
                  </a:cubicBezTo>
                  <a:cubicBezTo>
                    <a:pt x="68" y="414"/>
                    <a:pt x="76" y="412"/>
                    <a:pt x="84" y="408"/>
                  </a:cubicBezTo>
                  <a:lnTo>
                    <a:pt x="727" y="103"/>
                  </a:lnTo>
                  <a:cubicBezTo>
                    <a:pt x="753" y="89"/>
                    <a:pt x="763" y="58"/>
                    <a:pt x="751" y="32"/>
                  </a:cubicBezTo>
                  <a:cubicBezTo>
                    <a:pt x="742" y="11"/>
                    <a:pt x="723" y="0"/>
                    <a:pt x="7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667;p24">
              <a:extLst>
                <a:ext uri="{FF2B5EF4-FFF2-40B4-BE49-F238E27FC236}">
                  <a16:creationId xmlns:a16="http://schemas.microsoft.com/office/drawing/2014/main" id="{45002A17-183B-BD6B-2B7C-A0A58230FF0C}"/>
                </a:ext>
              </a:extLst>
            </p:cNvPr>
            <p:cNvSpPr/>
            <p:nvPr/>
          </p:nvSpPr>
          <p:spPr>
            <a:xfrm>
              <a:off x="5501075" y="1999150"/>
              <a:ext cx="77925" cy="45325"/>
            </a:xfrm>
            <a:custGeom>
              <a:avLst/>
              <a:gdLst/>
              <a:ahLst/>
              <a:cxnLst/>
              <a:rect l="l" t="t" r="r" b="b"/>
              <a:pathLst>
                <a:path w="3117" h="1813" extrusionOk="0">
                  <a:moveTo>
                    <a:pt x="298" y="1"/>
                  </a:moveTo>
                  <a:cubicBezTo>
                    <a:pt x="293" y="1"/>
                    <a:pt x="287" y="1"/>
                    <a:pt x="281" y="3"/>
                  </a:cubicBezTo>
                  <a:cubicBezTo>
                    <a:pt x="259" y="9"/>
                    <a:pt x="243" y="23"/>
                    <a:pt x="234" y="46"/>
                  </a:cubicBezTo>
                  <a:lnTo>
                    <a:pt x="13" y="672"/>
                  </a:lnTo>
                  <a:cubicBezTo>
                    <a:pt x="1" y="707"/>
                    <a:pt x="19" y="745"/>
                    <a:pt x="56" y="757"/>
                  </a:cubicBezTo>
                  <a:cubicBezTo>
                    <a:pt x="63" y="760"/>
                    <a:pt x="70" y="761"/>
                    <a:pt x="78" y="761"/>
                  </a:cubicBezTo>
                  <a:cubicBezTo>
                    <a:pt x="105" y="761"/>
                    <a:pt x="131" y="744"/>
                    <a:pt x="141" y="717"/>
                  </a:cubicBezTo>
                  <a:lnTo>
                    <a:pt x="328" y="186"/>
                  </a:lnTo>
                  <a:cubicBezTo>
                    <a:pt x="686" y="507"/>
                    <a:pt x="2195" y="1813"/>
                    <a:pt x="2986" y="1813"/>
                  </a:cubicBezTo>
                  <a:cubicBezTo>
                    <a:pt x="3008" y="1813"/>
                    <a:pt x="3031" y="1811"/>
                    <a:pt x="3053" y="1809"/>
                  </a:cubicBezTo>
                  <a:cubicBezTo>
                    <a:pt x="3090" y="1805"/>
                    <a:pt x="3116" y="1772"/>
                    <a:pt x="3114" y="1736"/>
                  </a:cubicBezTo>
                  <a:cubicBezTo>
                    <a:pt x="3110" y="1700"/>
                    <a:pt x="3082" y="1674"/>
                    <a:pt x="3049" y="1674"/>
                  </a:cubicBezTo>
                  <a:cubicBezTo>
                    <a:pt x="3046" y="1674"/>
                    <a:pt x="3042" y="1674"/>
                    <a:pt x="3039" y="1675"/>
                  </a:cubicBezTo>
                  <a:cubicBezTo>
                    <a:pt x="3021" y="1677"/>
                    <a:pt x="3002" y="1679"/>
                    <a:pt x="2982" y="1679"/>
                  </a:cubicBezTo>
                  <a:cubicBezTo>
                    <a:pt x="2156" y="1679"/>
                    <a:pt x="363" y="35"/>
                    <a:pt x="344" y="19"/>
                  </a:cubicBezTo>
                  <a:cubicBezTo>
                    <a:pt x="331" y="7"/>
                    <a:pt x="315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668;p24">
              <a:extLst>
                <a:ext uri="{FF2B5EF4-FFF2-40B4-BE49-F238E27FC236}">
                  <a16:creationId xmlns:a16="http://schemas.microsoft.com/office/drawing/2014/main" id="{4AB3AF83-0FDD-2662-E9A5-E28BB070E35F}"/>
                </a:ext>
              </a:extLst>
            </p:cNvPr>
            <p:cNvSpPr/>
            <p:nvPr/>
          </p:nvSpPr>
          <p:spPr>
            <a:xfrm>
              <a:off x="5280875" y="2110275"/>
              <a:ext cx="13950" cy="49375"/>
            </a:xfrm>
            <a:custGeom>
              <a:avLst/>
              <a:gdLst/>
              <a:ahLst/>
              <a:cxnLst/>
              <a:rect l="l" t="t" r="r" b="b"/>
              <a:pathLst>
                <a:path w="558" h="1975" extrusionOk="0">
                  <a:moveTo>
                    <a:pt x="487" y="1"/>
                  </a:moveTo>
                  <a:cubicBezTo>
                    <a:pt x="455" y="1"/>
                    <a:pt x="427" y="22"/>
                    <a:pt x="420" y="52"/>
                  </a:cubicBezTo>
                  <a:lnTo>
                    <a:pt x="11" y="1891"/>
                  </a:lnTo>
                  <a:cubicBezTo>
                    <a:pt x="1" y="1927"/>
                    <a:pt x="25" y="1964"/>
                    <a:pt x="62" y="1972"/>
                  </a:cubicBezTo>
                  <a:cubicBezTo>
                    <a:pt x="66" y="1974"/>
                    <a:pt x="70" y="1974"/>
                    <a:pt x="76" y="1974"/>
                  </a:cubicBezTo>
                  <a:cubicBezTo>
                    <a:pt x="106" y="1974"/>
                    <a:pt x="135" y="1952"/>
                    <a:pt x="141" y="1921"/>
                  </a:cubicBezTo>
                  <a:lnTo>
                    <a:pt x="550" y="83"/>
                  </a:lnTo>
                  <a:cubicBezTo>
                    <a:pt x="558" y="46"/>
                    <a:pt x="535" y="10"/>
                    <a:pt x="499" y="2"/>
                  </a:cubicBezTo>
                  <a:cubicBezTo>
                    <a:pt x="495" y="1"/>
                    <a:pt x="491" y="1"/>
                    <a:pt x="4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669;p24">
              <a:extLst>
                <a:ext uri="{FF2B5EF4-FFF2-40B4-BE49-F238E27FC236}">
                  <a16:creationId xmlns:a16="http://schemas.microsoft.com/office/drawing/2014/main" id="{69E8FF9A-9028-C96E-53FD-B50C7A806415}"/>
                </a:ext>
              </a:extLst>
            </p:cNvPr>
            <p:cNvSpPr/>
            <p:nvPr/>
          </p:nvSpPr>
          <p:spPr>
            <a:xfrm>
              <a:off x="5527525" y="2594025"/>
              <a:ext cx="23400" cy="37800"/>
            </a:xfrm>
            <a:custGeom>
              <a:avLst/>
              <a:gdLst/>
              <a:ahLst/>
              <a:cxnLst/>
              <a:rect l="l" t="t" r="r" b="b"/>
              <a:pathLst>
                <a:path w="936" h="1512" extrusionOk="0">
                  <a:moveTo>
                    <a:pt x="61" y="1"/>
                  </a:moveTo>
                  <a:cubicBezTo>
                    <a:pt x="52" y="1"/>
                    <a:pt x="43" y="3"/>
                    <a:pt x="35" y="8"/>
                  </a:cubicBezTo>
                  <a:cubicBezTo>
                    <a:pt x="10" y="23"/>
                    <a:pt x="0" y="55"/>
                    <a:pt x="16" y="82"/>
                  </a:cubicBezTo>
                  <a:lnTo>
                    <a:pt x="830" y="1485"/>
                  </a:lnTo>
                  <a:cubicBezTo>
                    <a:pt x="840" y="1503"/>
                    <a:pt x="858" y="1511"/>
                    <a:pt x="877" y="1511"/>
                  </a:cubicBezTo>
                  <a:cubicBezTo>
                    <a:pt x="885" y="1511"/>
                    <a:pt x="895" y="1509"/>
                    <a:pt x="903" y="1505"/>
                  </a:cubicBezTo>
                  <a:cubicBezTo>
                    <a:pt x="927" y="1489"/>
                    <a:pt x="936" y="1458"/>
                    <a:pt x="921" y="1432"/>
                  </a:cubicBezTo>
                  <a:lnTo>
                    <a:pt x="108" y="27"/>
                  </a:lnTo>
                  <a:cubicBezTo>
                    <a:pt x="97" y="10"/>
                    <a:pt x="7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670;p24">
              <a:extLst>
                <a:ext uri="{FF2B5EF4-FFF2-40B4-BE49-F238E27FC236}">
                  <a16:creationId xmlns:a16="http://schemas.microsoft.com/office/drawing/2014/main" id="{8CAD22D6-ED12-5AD9-3B0A-3147598CB959}"/>
                </a:ext>
              </a:extLst>
            </p:cNvPr>
            <p:cNvSpPr/>
            <p:nvPr/>
          </p:nvSpPr>
          <p:spPr>
            <a:xfrm>
              <a:off x="5555725" y="2637975"/>
              <a:ext cx="269950" cy="329550"/>
            </a:xfrm>
            <a:custGeom>
              <a:avLst/>
              <a:gdLst/>
              <a:ahLst/>
              <a:cxnLst/>
              <a:rect l="l" t="t" r="r" b="b"/>
              <a:pathLst>
                <a:path w="10798" h="13182" extrusionOk="0">
                  <a:moveTo>
                    <a:pt x="60" y="1"/>
                  </a:moveTo>
                  <a:cubicBezTo>
                    <a:pt x="51" y="1"/>
                    <a:pt x="42" y="3"/>
                    <a:pt x="33" y="8"/>
                  </a:cubicBezTo>
                  <a:cubicBezTo>
                    <a:pt x="7" y="24"/>
                    <a:pt x="1" y="56"/>
                    <a:pt x="15" y="81"/>
                  </a:cubicBezTo>
                  <a:lnTo>
                    <a:pt x="8083" y="13156"/>
                  </a:lnTo>
                  <a:cubicBezTo>
                    <a:pt x="8093" y="13172"/>
                    <a:pt x="8109" y="13182"/>
                    <a:pt x="8128" y="13182"/>
                  </a:cubicBezTo>
                  <a:cubicBezTo>
                    <a:pt x="8136" y="13182"/>
                    <a:pt x="8144" y="13180"/>
                    <a:pt x="8152" y="13176"/>
                  </a:cubicBezTo>
                  <a:lnTo>
                    <a:pt x="10761" y="11832"/>
                  </a:lnTo>
                  <a:cubicBezTo>
                    <a:pt x="10788" y="11819"/>
                    <a:pt x="10798" y="11787"/>
                    <a:pt x="10786" y="11760"/>
                  </a:cubicBezTo>
                  <a:cubicBezTo>
                    <a:pt x="10776" y="11742"/>
                    <a:pt x="10757" y="11732"/>
                    <a:pt x="10738" y="11732"/>
                  </a:cubicBezTo>
                  <a:cubicBezTo>
                    <a:pt x="10729" y="11732"/>
                    <a:pt x="10720" y="11734"/>
                    <a:pt x="10712" y="11738"/>
                  </a:cubicBezTo>
                  <a:lnTo>
                    <a:pt x="8146" y="13058"/>
                  </a:lnTo>
                  <a:lnTo>
                    <a:pt x="107" y="26"/>
                  </a:lnTo>
                  <a:cubicBezTo>
                    <a:pt x="96" y="10"/>
                    <a:pt x="78" y="1"/>
                    <a:pt x="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671;p24">
              <a:extLst>
                <a:ext uri="{FF2B5EF4-FFF2-40B4-BE49-F238E27FC236}">
                  <a16:creationId xmlns:a16="http://schemas.microsoft.com/office/drawing/2014/main" id="{63E28BF9-DAC6-DFEF-1FF0-634F8E65E9B6}"/>
                </a:ext>
              </a:extLst>
            </p:cNvPr>
            <p:cNvSpPr/>
            <p:nvPr/>
          </p:nvSpPr>
          <p:spPr>
            <a:xfrm>
              <a:off x="5892575" y="2838975"/>
              <a:ext cx="116200" cy="49900"/>
            </a:xfrm>
            <a:custGeom>
              <a:avLst/>
              <a:gdLst/>
              <a:ahLst/>
              <a:cxnLst/>
              <a:rect l="l" t="t" r="r" b="b"/>
              <a:pathLst>
                <a:path w="4648" h="1996" extrusionOk="0">
                  <a:moveTo>
                    <a:pt x="4588" y="0"/>
                  </a:moveTo>
                  <a:cubicBezTo>
                    <a:pt x="4580" y="0"/>
                    <a:pt x="4571" y="2"/>
                    <a:pt x="4564" y="7"/>
                  </a:cubicBezTo>
                  <a:lnTo>
                    <a:pt x="799" y="1872"/>
                  </a:lnTo>
                  <a:lnTo>
                    <a:pt x="108" y="566"/>
                  </a:lnTo>
                  <a:cubicBezTo>
                    <a:pt x="98" y="548"/>
                    <a:pt x="79" y="538"/>
                    <a:pt x="60" y="538"/>
                  </a:cubicBezTo>
                  <a:cubicBezTo>
                    <a:pt x="51" y="538"/>
                    <a:pt x="43" y="540"/>
                    <a:pt x="35" y="544"/>
                  </a:cubicBezTo>
                  <a:cubicBezTo>
                    <a:pt x="10" y="558"/>
                    <a:pt x="0" y="591"/>
                    <a:pt x="14" y="617"/>
                  </a:cubicBezTo>
                  <a:lnTo>
                    <a:pt x="730" y="1969"/>
                  </a:lnTo>
                  <a:cubicBezTo>
                    <a:pt x="738" y="1986"/>
                    <a:pt x="757" y="1996"/>
                    <a:pt x="777" y="1996"/>
                  </a:cubicBezTo>
                  <a:cubicBezTo>
                    <a:pt x="785" y="1996"/>
                    <a:pt x="793" y="1994"/>
                    <a:pt x="799" y="1990"/>
                  </a:cubicBezTo>
                  <a:lnTo>
                    <a:pt x="4611" y="100"/>
                  </a:lnTo>
                  <a:cubicBezTo>
                    <a:pt x="4637" y="88"/>
                    <a:pt x="4647" y="56"/>
                    <a:pt x="4635" y="29"/>
                  </a:cubicBezTo>
                  <a:cubicBezTo>
                    <a:pt x="4625" y="11"/>
                    <a:pt x="4606" y="0"/>
                    <a:pt x="45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672;p24">
              <a:extLst>
                <a:ext uri="{FF2B5EF4-FFF2-40B4-BE49-F238E27FC236}">
                  <a16:creationId xmlns:a16="http://schemas.microsoft.com/office/drawing/2014/main" id="{7679CFA7-6A17-CB78-7FB1-BD108FEAC6B7}"/>
                </a:ext>
              </a:extLst>
            </p:cNvPr>
            <p:cNvSpPr/>
            <p:nvPr/>
          </p:nvSpPr>
          <p:spPr>
            <a:xfrm>
              <a:off x="5332325" y="1995275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1366" y="0"/>
                  </a:moveTo>
                  <a:cubicBezTo>
                    <a:pt x="1262" y="0"/>
                    <a:pt x="1156" y="23"/>
                    <a:pt x="1056" y="70"/>
                  </a:cubicBezTo>
                  <a:lnTo>
                    <a:pt x="511" y="333"/>
                  </a:lnTo>
                  <a:cubicBezTo>
                    <a:pt x="153" y="504"/>
                    <a:pt x="1" y="937"/>
                    <a:pt x="172" y="1295"/>
                  </a:cubicBezTo>
                  <a:cubicBezTo>
                    <a:pt x="295" y="1555"/>
                    <a:pt x="556" y="1706"/>
                    <a:pt x="826" y="1706"/>
                  </a:cubicBezTo>
                  <a:cubicBezTo>
                    <a:pt x="931" y="1706"/>
                    <a:pt x="1036" y="1684"/>
                    <a:pt x="1136" y="1636"/>
                  </a:cubicBezTo>
                  <a:lnTo>
                    <a:pt x="1681" y="1376"/>
                  </a:lnTo>
                  <a:cubicBezTo>
                    <a:pt x="2038" y="1203"/>
                    <a:pt x="2193" y="770"/>
                    <a:pt x="2020" y="412"/>
                  </a:cubicBezTo>
                  <a:cubicBezTo>
                    <a:pt x="1897" y="152"/>
                    <a:pt x="1637" y="0"/>
                    <a:pt x="1366" y="0"/>
                  </a:cubicBezTo>
                  <a:close/>
                </a:path>
              </a:pathLst>
            </a:custGeom>
            <a:solidFill>
              <a:srgbClr val="F1C7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673;p24">
              <a:extLst>
                <a:ext uri="{FF2B5EF4-FFF2-40B4-BE49-F238E27FC236}">
                  <a16:creationId xmlns:a16="http://schemas.microsoft.com/office/drawing/2014/main" id="{A9AA5CF1-D97A-5213-1750-5EE4D3DDFB6A}"/>
                </a:ext>
              </a:extLst>
            </p:cNvPr>
            <p:cNvSpPr/>
            <p:nvPr/>
          </p:nvSpPr>
          <p:spPr>
            <a:xfrm>
              <a:off x="5332325" y="1995275"/>
              <a:ext cx="54850" cy="42675"/>
            </a:xfrm>
            <a:custGeom>
              <a:avLst/>
              <a:gdLst/>
              <a:ahLst/>
              <a:cxnLst/>
              <a:rect l="l" t="t" r="r" b="b"/>
              <a:pathLst>
                <a:path w="2194" h="1707" extrusionOk="0">
                  <a:moveTo>
                    <a:pt x="1366" y="0"/>
                  </a:moveTo>
                  <a:cubicBezTo>
                    <a:pt x="1262" y="0"/>
                    <a:pt x="1156" y="23"/>
                    <a:pt x="1056" y="70"/>
                  </a:cubicBezTo>
                  <a:lnTo>
                    <a:pt x="511" y="333"/>
                  </a:lnTo>
                  <a:cubicBezTo>
                    <a:pt x="153" y="504"/>
                    <a:pt x="1" y="937"/>
                    <a:pt x="172" y="1295"/>
                  </a:cubicBezTo>
                  <a:cubicBezTo>
                    <a:pt x="295" y="1555"/>
                    <a:pt x="556" y="1706"/>
                    <a:pt x="826" y="1706"/>
                  </a:cubicBezTo>
                  <a:cubicBezTo>
                    <a:pt x="931" y="1706"/>
                    <a:pt x="1036" y="1684"/>
                    <a:pt x="1136" y="1636"/>
                  </a:cubicBezTo>
                  <a:lnTo>
                    <a:pt x="1681" y="1376"/>
                  </a:lnTo>
                  <a:cubicBezTo>
                    <a:pt x="2038" y="1203"/>
                    <a:pt x="2193" y="770"/>
                    <a:pt x="2020" y="412"/>
                  </a:cubicBezTo>
                  <a:cubicBezTo>
                    <a:pt x="1897" y="152"/>
                    <a:pt x="1637" y="0"/>
                    <a:pt x="1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674;p24">
              <a:extLst>
                <a:ext uri="{FF2B5EF4-FFF2-40B4-BE49-F238E27FC236}">
                  <a16:creationId xmlns:a16="http://schemas.microsoft.com/office/drawing/2014/main" id="{27217025-4065-AA6F-0964-65B71C5CBE9B}"/>
                </a:ext>
              </a:extLst>
            </p:cNvPr>
            <p:cNvSpPr/>
            <p:nvPr/>
          </p:nvSpPr>
          <p:spPr>
            <a:xfrm>
              <a:off x="5330650" y="1993825"/>
              <a:ext cx="58200" cy="45575"/>
            </a:xfrm>
            <a:custGeom>
              <a:avLst/>
              <a:gdLst/>
              <a:ahLst/>
              <a:cxnLst/>
              <a:rect l="l" t="t" r="r" b="b"/>
              <a:pathLst>
                <a:path w="2328" h="1823" extrusionOk="0">
                  <a:moveTo>
                    <a:pt x="1434" y="116"/>
                  </a:moveTo>
                  <a:cubicBezTo>
                    <a:pt x="1510" y="116"/>
                    <a:pt x="1585" y="130"/>
                    <a:pt x="1658" y="155"/>
                  </a:cubicBezTo>
                  <a:cubicBezTo>
                    <a:pt x="1825" y="216"/>
                    <a:pt x="1959" y="336"/>
                    <a:pt x="2036" y="494"/>
                  </a:cubicBezTo>
                  <a:cubicBezTo>
                    <a:pt x="2193" y="826"/>
                    <a:pt x="2053" y="1223"/>
                    <a:pt x="1723" y="1381"/>
                  </a:cubicBezTo>
                  <a:lnTo>
                    <a:pt x="1178" y="1641"/>
                  </a:lnTo>
                  <a:cubicBezTo>
                    <a:pt x="1086" y="1686"/>
                    <a:pt x="988" y="1707"/>
                    <a:pt x="892" y="1707"/>
                  </a:cubicBezTo>
                  <a:cubicBezTo>
                    <a:pt x="644" y="1707"/>
                    <a:pt x="406" y="1567"/>
                    <a:pt x="291" y="1328"/>
                  </a:cubicBezTo>
                  <a:cubicBezTo>
                    <a:pt x="214" y="1170"/>
                    <a:pt x="206" y="989"/>
                    <a:pt x="265" y="820"/>
                  </a:cubicBezTo>
                  <a:cubicBezTo>
                    <a:pt x="324" y="653"/>
                    <a:pt x="444" y="519"/>
                    <a:pt x="605" y="442"/>
                  </a:cubicBezTo>
                  <a:lnTo>
                    <a:pt x="1150" y="181"/>
                  </a:lnTo>
                  <a:cubicBezTo>
                    <a:pt x="1239" y="139"/>
                    <a:pt x="1337" y="116"/>
                    <a:pt x="1434" y="116"/>
                  </a:cubicBezTo>
                  <a:close/>
                  <a:moveTo>
                    <a:pt x="1436" y="0"/>
                  </a:moveTo>
                  <a:cubicBezTo>
                    <a:pt x="1323" y="0"/>
                    <a:pt x="1208" y="25"/>
                    <a:pt x="1099" y="78"/>
                  </a:cubicBezTo>
                  <a:lnTo>
                    <a:pt x="554" y="338"/>
                  </a:lnTo>
                  <a:cubicBezTo>
                    <a:pt x="165" y="523"/>
                    <a:pt x="1" y="991"/>
                    <a:pt x="186" y="1379"/>
                  </a:cubicBezTo>
                  <a:cubicBezTo>
                    <a:pt x="320" y="1660"/>
                    <a:pt x="601" y="1822"/>
                    <a:pt x="891" y="1822"/>
                  </a:cubicBezTo>
                  <a:cubicBezTo>
                    <a:pt x="1005" y="1822"/>
                    <a:pt x="1119" y="1798"/>
                    <a:pt x="1227" y="1745"/>
                  </a:cubicBezTo>
                  <a:lnTo>
                    <a:pt x="1772" y="1485"/>
                  </a:lnTo>
                  <a:cubicBezTo>
                    <a:pt x="2160" y="1300"/>
                    <a:pt x="2327" y="832"/>
                    <a:pt x="2140" y="444"/>
                  </a:cubicBezTo>
                  <a:cubicBezTo>
                    <a:pt x="2007" y="164"/>
                    <a:pt x="1727" y="0"/>
                    <a:pt x="1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675;p24">
              <a:extLst>
                <a:ext uri="{FF2B5EF4-FFF2-40B4-BE49-F238E27FC236}">
                  <a16:creationId xmlns:a16="http://schemas.microsoft.com/office/drawing/2014/main" id="{BAC302A6-715D-38CC-2F50-66BCFB9C6143}"/>
                </a:ext>
              </a:extLst>
            </p:cNvPr>
            <p:cNvSpPr/>
            <p:nvPr/>
          </p:nvSpPr>
          <p:spPr>
            <a:xfrm>
              <a:off x="4934325" y="963025"/>
              <a:ext cx="46500" cy="53150"/>
            </a:xfrm>
            <a:custGeom>
              <a:avLst/>
              <a:gdLst/>
              <a:ahLst/>
              <a:cxnLst/>
              <a:rect l="l" t="t" r="r" b="b"/>
              <a:pathLst>
                <a:path w="1860" h="2126" extrusionOk="0">
                  <a:moveTo>
                    <a:pt x="237" y="1"/>
                  </a:moveTo>
                  <a:cubicBezTo>
                    <a:pt x="139" y="1"/>
                    <a:pt x="44" y="70"/>
                    <a:pt x="35" y="186"/>
                  </a:cubicBezTo>
                  <a:cubicBezTo>
                    <a:pt x="1" y="593"/>
                    <a:pt x="27" y="1235"/>
                    <a:pt x="304" y="2118"/>
                  </a:cubicBezTo>
                  <a:cubicBezTo>
                    <a:pt x="304" y="2118"/>
                    <a:pt x="357" y="2125"/>
                    <a:pt x="445" y="2125"/>
                  </a:cubicBezTo>
                  <a:cubicBezTo>
                    <a:pt x="738" y="2125"/>
                    <a:pt x="1421" y="2045"/>
                    <a:pt x="1860" y="1351"/>
                  </a:cubicBezTo>
                  <a:cubicBezTo>
                    <a:pt x="1860" y="1351"/>
                    <a:pt x="945" y="804"/>
                    <a:pt x="402" y="84"/>
                  </a:cubicBezTo>
                  <a:cubicBezTo>
                    <a:pt x="358" y="27"/>
                    <a:pt x="297" y="1"/>
                    <a:pt x="2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676;p24">
              <a:extLst>
                <a:ext uri="{FF2B5EF4-FFF2-40B4-BE49-F238E27FC236}">
                  <a16:creationId xmlns:a16="http://schemas.microsoft.com/office/drawing/2014/main" id="{181AC00A-4BCB-E6ED-26D8-3DC293C07838}"/>
                </a:ext>
              </a:extLst>
            </p:cNvPr>
            <p:cNvSpPr/>
            <p:nvPr/>
          </p:nvSpPr>
          <p:spPr>
            <a:xfrm>
              <a:off x="4932700" y="968925"/>
              <a:ext cx="49800" cy="56350"/>
            </a:xfrm>
            <a:custGeom>
              <a:avLst/>
              <a:gdLst/>
              <a:ahLst/>
              <a:cxnLst/>
              <a:rect l="l" t="t" r="r" b="b"/>
              <a:pathLst>
                <a:path w="1992" h="2254" extrusionOk="0">
                  <a:moveTo>
                    <a:pt x="301" y="132"/>
                  </a:moveTo>
                  <a:cubicBezTo>
                    <a:pt x="338" y="132"/>
                    <a:pt x="381" y="146"/>
                    <a:pt x="414" y="190"/>
                  </a:cubicBezTo>
                  <a:cubicBezTo>
                    <a:pt x="885" y="814"/>
                    <a:pt x="1620" y="1302"/>
                    <a:pt x="1833" y="1436"/>
                  </a:cubicBezTo>
                  <a:cubicBezTo>
                    <a:pt x="1412" y="2050"/>
                    <a:pt x="797" y="2125"/>
                    <a:pt x="521" y="2125"/>
                  </a:cubicBezTo>
                  <a:cubicBezTo>
                    <a:pt x="479" y="2125"/>
                    <a:pt x="444" y="2124"/>
                    <a:pt x="420" y="2122"/>
                  </a:cubicBezTo>
                  <a:cubicBezTo>
                    <a:pt x="151" y="1255"/>
                    <a:pt x="133" y="631"/>
                    <a:pt x="163" y="257"/>
                  </a:cubicBezTo>
                  <a:cubicBezTo>
                    <a:pt x="170" y="198"/>
                    <a:pt x="206" y="153"/>
                    <a:pt x="263" y="137"/>
                  </a:cubicBezTo>
                  <a:cubicBezTo>
                    <a:pt x="275" y="134"/>
                    <a:pt x="287" y="132"/>
                    <a:pt x="301" y="132"/>
                  </a:cubicBezTo>
                  <a:close/>
                  <a:moveTo>
                    <a:pt x="300" y="1"/>
                  </a:moveTo>
                  <a:cubicBezTo>
                    <a:pt x="276" y="1"/>
                    <a:pt x="251" y="4"/>
                    <a:pt x="227" y="11"/>
                  </a:cubicBezTo>
                  <a:cubicBezTo>
                    <a:pt x="117" y="43"/>
                    <a:pt x="44" y="133"/>
                    <a:pt x="33" y="247"/>
                  </a:cubicBezTo>
                  <a:cubicBezTo>
                    <a:pt x="1" y="637"/>
                    <a:pt x="21" y="1294"/>
                    <a:pt x="308" y="2203"/>
                  </a:cubicBezTo>
                  <a:cubicBezTo>
                    <a:pt x="314" y="2228"/>
                    <a:pt x="336" y="2244"/>
                    <a:pt x="361" y="2248"/>
                  </a:cubicBezTo>
                  <a:cubicBezTo>
                    <a:pt x="363" y="2248"/>
                    <a:pt x="416" y="2254"/>
                    <a:pt x="501" y="2254"/>
                  </a:cubicBezTo>
                  <a:cubicBezTo>
                    <a:pt x="802" y="2254"/>
                    <a:pt x="1522" y="2173"/>
                    <a:pt x="1980" y="1451"/>
                  </a:cubicBezTo>
                  <a:cubicBezTo>
                    <a:pt x="1990" y="1436"/>
                    <a:pt x="1992" y="1418"/>
                    <a:pt x="1988" y="1402"/>
                  </a:cubicBezTo>
                  <a:cubicBezTo>
                    <a:pt x="1984" y="1384"/>
                    <a:pt x="1973" y="1369"/>
                    <a:pt x="1957" y="1361"/>
                  </a:cubicBezTo>
                  <a:cubicBezTo>
                    <a:pt x="1949" y="1355"/>
                    <a:pt x="1046" y="810"/>
                    <a:pt x="517" y="110"/>
                  </a:cubicBezTo>
                  <a:cubicBezTo>
                    <a:pt x="464" y="40"/>
                    <a:pt x="384" y="1"/>
                    <a:pt x="3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677;p24">
              <a:extLst>
                <a:ext uri="{FF2B5EF4-FFF2-40B4-BE49-F238E27FC236}">
                  <a16:creationId xmlns:a16="http://schemas.microsoft.com/office/drawing/2014/main" id="{66317B0A-5B92-4B4D-F5C3-416713DFC2CA}"/>
                </a:ext>
              </a:extLst>
            </p:cNvPr>
            <p:cNvSpPr/>
            <p:nvPr/>
          </p:nvSpPr>
          <p:spPr>
            <a:xfrm>
              <a:off x="4864500" y="978475"/>
              <a:ext cx="465525" cy="315625"/>
            </a:xfrm>
            <a:custGeom>
              <a:avLst/>
              <a:gdLst/>
              <a:ahLst/>
              <a:cxnLst/>
              <a:rect l="l" t="t" r="r" b="b"/>
              <a:pathLst>
                <a:path w="18621" h="12625" extrusionOk="0">
                  <a:moveTo>
                    <a:pt x="9055" y="0"/>
                  </a:moveTo>
                  <a:cubicBezTo>
                    <a:pt x="6121" y="0"/>
                    <a:pt x="1" y="652"/>
                    <a:pt x="2454" y="6336"/>
                  </a:cubicBezTo>
                  <a:lnTo>
                    <a:pt x="11962" y="6163"/>
                  </a:lnTo>
                  <a:lnTo>
                    <a:pt x="11478" y="9067"/>
                  </a:lnTo>
                  <a:lnTo>
                    <a:pt x="11478" y="9067"/>
                  </a:lnTo>
                  <a:lnTo>
                    <a:pt x="12218" y="8839"/>
                  </a:lnTo>
                  <a:cubicBezTo>
                    <a:pt x="12218" y="8839"/>
                    <a:pt x="13186" y="9350"/>
                    <a:pt x="12303" y="10432"/>
                  </a:cubicBezTo>
                  <a:lnTo>
                    <a:pt x="11763" y="12624"/>
                  </a:lnTo>
                  <a:cubicBezTo>
                    <a:pt x="11763" y="12624"/>
                    <a:pt x="18620" y="8325"/>
                    <a:pt x="14864" y="4540"/>
                  </a:cubicBezTo>
                  <a:cubicBezTo>
                    <a:pt x="14864" y="4540"/>
                    <a:pt x="15299" y="853"/>
                    <a:pt x="10518" y="58"/>
                  </a:cubicBezTo>
                  <a:cubicBezTo>
                    <a:pt x="10518" y="58"/>
                    <a:pt x="9927" y="0"/>
                    <a:pt x="905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678;p24">
              <a:extLst>
                <a:ext uri="{FF2B5EF4-FFF2-40B4-BE49-F238E27FC236}">
                  <a16:creationId xmlns:a16="http://schemas.microsoft.com/office/drawing/2014/main" id="{ABDB5974-F48C-A1F0-E9B6-5D257E909813}"/>
                </a:ext>
              </a:extLst>
            </p:cNvPr>
            <p:cNvSpPr/>
            <p:nvPr/>
          </p:nvSpPr>
          <p:spPr>
            <a:xfrm>
              <a:off x="4890650" y="1043150"/>
              <a:ext cx="169950" cy="157050"/>
            </a:xfrm>
            <a:custGeom>
              <a:avLst/>
              <a:gdLst/>
              <a:ahLst/>
              <a:cxnLst/>
              <a:rect l="l" t="t" r="r" b="b"/>
              <a:pathLst>
                <a:path w="6798" h="6282" extrusionOk="0">
                  <a:moveTo>
                    <a:pt x="1787" y="0"/>
                  </a:moveTo>
                  <a:cubicBezTo>
                    <a:pt x="1307" y="0"/>
                    <a:pt x="908" y="169"/>
                    <a:pt x="680" y="619"/>
                  </a:cubicBezTo>
                  <a:cubicBezTo>
                    <a:pt x="1" y="1963"/>
                    <a:pt x="1111" y="5307"/>
                    <a:pt x="2454" y="5986"/>
                  </a:cubicBezTo>
                  <a:cubicBezTo>
                    <a:pt x="2849" y="6186"/>
                    <a:pt x="3269" y="6281"/>
                    <a:pt x="3684" y="6281"/>
                  </a:cubicBezTo>
                  <a:cubicBezTo>
                    <a:pt x="4679" y="6281"/>
                    <a:pt x="5639" y="5733"/>
                    <a:pt x="6118" y="4784"/>
                  </a:cubicBezTo>
                  <a:cubicBezTo>
                    <a:pt x="6798" y="3440"/>
                    <a:pt x="6259" y="1799"/>
                    <a:pt x="4916" y="1119"/>
                  </a:cubicBezTo>
                  <a:cubicBezTo>
                    <a:pt x="4022" y="667"/>
                    <a:pt x="2743" y="0"/>
                    <a:pt x="178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679;p24">
              <a:extLst>
                <a:ext uri="{FF2B5EF4-FFF2-40B4-BE49-F238E27FC236}">
                  <a16:creationId xmlns:a16="http://schemas.microsoft.com/office/drawing/2014/main" id="{91991BA6-1D8F-358A-6BA1-6B1D9652DDD8}"/>
                </a:ext>
              </a:extLst>
            </p:cNvPr>
            <p:cNvSpPr/>
            <p:nvPr/>
          </p:nvSpPr>
          <p:spPr>
            <a:xfrm>
              <a:off x="4912275" y="998175"/>
              <a:ext cx="289200" cy="395725"/>
            </a:xfrm>
            <a:custGeom>
              <a:avLst/>
              <a:gdLst/>
              <a:ahLst/>
              <a:cxnLst/>
              <a:rect l="l" t="t" r="r" b="b"/>
              <a:pathLst>
                <a:path w="11568" h="15829" extrusionOk="0">
                  <a:moveTo>
                    <a:pt x="6598" y="1"/>
                  </a:moveTo>
                  <a:cubicBezTo>
                    <a:pt x="3658" y="1"/>
                    <a:pt x="1115" y="2630"/>
                    <a:pt x="578" y="6579"/>
                  </a:cubicBezTo>
                  <a:cubicBezTo>
                    <a:pt x="0" y="10830"/>
                    <a:pt x="2632" y="15668"/>
                    <a:pt x="4186" y="15808"/>
                  </a:cubicBezTo>
                  <a:cubicBezTo>
                    <a:pt x="4335" y="15822"/>
                    <a:pt x="4484" y="15828"/>
                    <a:pt x="4632" y="15828"/>
                  </a:cubicBezTo>
                  <a:cubicBezTo>
                    <a:pt x="7691" y="15828"/>
                    <a:pt x="10440" y="13004"/>
                    <a:pt x="10990" y="8950"/>
                  </a:cubicBezTo>
                  <a:cubicBezTo>
                    <a:pt x="11568" y="4700"/>
                    <a:pt x="10488" y="484"/>
                    <a:pt x="7273" y="47"/>
                  </a:cubicBezTo>
                  <a:cubicBezTo>
                    <a:pt x="7046" y="16"/>
                    <a:pt x="6821" y="1"/>
                    <a:pt x="6598" y="1"/>
                  </a:cubicBezTo>
                  <a:close/>
                </a:path>
              </a:pathLst>
            </a:custGeom>
            <a:solidFill>
              <a:srgbClr val="EBC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680;p24">
              <a:extLst>
                <a:ext uri="{FF2B5EF4-FFF2-40B4-BE49-F238E27FC236}">
                  <a16:creationId xmlns:a16="http://schemas.microsoft.com/office/drawing/2014/main" id="{5E013297-E452-59E3-F00C-0263DCF509C6}"/>
                </a:ext>
              </a:extLst>
            </p:cNvPr>
            <p:cNvSpPr/>
            <p:nvPr/>
          </p:nvSpPr>
          <p:spPr>
            <a:xfrm>
              <a:off x="5005975" y="1307825"/>
              <a:ext cx="52800" cy="25325"/>
            </a:xfrm>
            <a:custGeom>
              <a:avLst/>
              <a:gdLst/>
              <a:ahLst/>
              <a:cxnLst/>
              <a:rect l="l" t="t" r="r" b="b"/>
              <a:pathLst>
                <a:path w="2112" h="1013" extrusionOk="0">
                  <a:moveTo>
                    <a:pt x="1979" y="0"/>
                  </a:moveTo>
                  <a:cubicBezTo>
                    <a:pt x="1953" y="0"/>
                    <a:pt x="1928" y="9"/>
                    <a:pt x="1906" y="26"/>
                  </a:cubicBezTo>
                  <a:cubicBezTo>
                    <a:pt x="1387" y="433"/>
                    <a:pt x="765" y="693"/>
                    <a:pt x="110" y="778"/>
                  </a:cubicBezTo>
                  <a:cubicBezTo>
                    <a:pt x="47" y="786"/>
                    <a:pt x="0" y="845"/>
                    <a:pt x="9" y="910"/>
                  </a:cubicBezTo>
                  <a:cubicBezTo>
                    <a:pt x="17" y="969"/>
                    <a:pt x="67" y="1012"/>
                    <a:pt x="126" y="1012"/>
                  </a:cubicBezTo>
                  <a:lnTo>
                    <a:pt x="141" y="1012"/>
                  </a:lnTo>
                  <a:cubicBezTo>
                    <a:pt x="838" y="921"/>
                    <a:pt x="1499" y="644"/>
                    <a:pt x="2052" y="211"/>
                  </a:cubicBezTo>
                  <a:cubicBezTo>
                    <a:pt x="2103" y="170"/>
                    <a:pt x="2111" y="97"/>
                    <a:pt x="2071" y="46"/>
                  </a:cubicBezTo>
                  <a:cubicBezTo>
                    <a:pt x="2048" y="16"/>
                    <a:pt x="2014" y="0"/>
                    <a:pt x="19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681;p24">
              <a:extLst>
                <a:ext uri="{FF2B5EF4-FFF2-40B4-BE49-F238E27FC236}">
                  <a16:creationId xmlns:a16="http://schemas.microsoft.com/office/drawing/2014/main" id="{03C238F9-AECC-2E35-DAEE-4D4B23909126}"/>
                </a:ext>
              </a:extLst>
            </p:cNvPr>
            <p:cNvSpPr/>
            <p:nvPr/>
          </p:nvSpPr>
          <p:spPr>
            <a:xfrm>
              <a:off x="4922125" y="989750"/>
              <a:ext cx="278600" cy="247850"/>
            </a:xfrm>
            <a:custGeom>
              <a:avLst/>
              <a:gdLst/>
              <a:ahLst/>
              <a:cxnLst/>
              <a:rect l="l" t="t" r="r" b="b"/>
              <a:pathLst>
                <a:path w="11144" h="9914" extrusionOk="0">
                  <a:moveTo>
                    <a:pt x="5919" y="0"/>
                  </a:moveTo>
                  <a:cubicBezTo>
                    <a:pt x="5788" y="0"/>
                    <a:pt x="5654" y="3"/>
                    <a:pt x="5518" y="10"/>
                  </a:cubicBezTo>
                  <a:cubicBezTo>
                    <a:pt x="3814" y="87"/>
                    <a:pt x="469" y="1382"/>
                    <a:pt x="141" y="4974"/>
                  </a:cubicBezTo>
                  <a:cubicBezTo>
                    <a:pt x="1" y="6507"/>
                    <a:pt x="82" y="8295"/>
                    <a:pt x="82" y="8295"/>
                  </a:cubicBezTo>
                  <a:lnTo>
                    <a:pt x="635" y="5253"/>
                  </a:lnTo>
                  <a:cubicBezTo>
                    <a:pt x="1984" y="6257"/>
                    <a:pt x="3593" y="6534"/>
                    <a:pt x="4955" y="6534"/>
                  </a:cubicBezTo>
                  <a:cubicBezTo>
                    <a:pt x="6619" y="6534"/>
                    <a:pt x="7914" y="6121"/>
                    <a:pt x="7914" y="6121"/>
                  </a:cubicBezTo>
                  <a:lnTo>
                    <a:pt x="9018" y="9914"/>
                  </a:lnTo>
                  <a:lnTo>
                    <a:pt x="10694" y="9666"/>
                  </a:lnTo>
                  <a:lnTo>
                    <a:pt x="11143" y="2426"/>
                  </a:lnTo>
                  <a:cubicBezTo>
                    <a:pt x="11143" y="2426"/>
                    <a:pt x="9631" y="0"/>
                    <a:pt x="5919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682;p24">
              <a:extLst>
                <a:ext uri="{FF2B5EF4-FFF2-40B4-BE49-F238E27FC236}">
                  <a16:creationId xmlns:a16="http://schemas.microsoft.com/office/drawing/2014/main" id="{6797668D-0E79-F872-1AE9-9A77336A62A7}"/>
                </a:ext>
              </a:extLst>
            </p:cNvPr>
            <p:cNvSpPr/>
            <p:nvPr/>
          </p:nvSpPr>
          <p:spPr>
            <a:xfrm>
              <a:off x="5156975" y="1191825"/>
              <a:ext cx="79400" cy="69225"/>
            </a:xfrm>
            <a:custGeom>
              <a:avLst/>
              <a:gdLst/>
              <a:ahLst/>
              <a:cxnLst/>
              <a:rect l="l" t="t" r="r" b="b"/>
              <a:pathLst>
                <a:path w="3176" h="2769" extrusionOk="0">
                  <a:moveTo>
                    <a:pt x="1582" y="0"/>
                  </a:moveTo>
                  <a:cubicBezTo>
                    <a:pt x="1290" y="0"/>
                    <a:pt x="1008" y="175"/>
                    <a:pt x="781" y="415"/>
                  </a:cubicBezTo>
                  <a:cubicBezTo>
                    <a:pt x="466" y="747"/>
                    <a:pt x="0" y="1182"/>
                    <a:pt x="59" y="1684"/>
                  </a:cubicBezTo>
                  <a:cubicBezTo>
                    <a:pt x="61" y="1701"/>
                    <a:pt x="64" y="1717"/>
                    <a:pt x="68" y="1733"/>
                  </a:cubicBezTo>
                  <a:cubicBezTo>
                    <a:pt x="122" y="2024"/>
                    <a:pt x="338" y="2193"/>
                    <a:pt x="543" y="2380"/>
                  </a:cubicBezTo>
                  <a:cubicBezTo>
                    <a:pt x="775" y="2591"/>
                    <a:pt x="1064" y="2768"/>
                    <a:pt x="1387" y="2768"/>
                  </a:cubicBezTo>
                  <a:cubicBezTo>
                    <a:pt x="2189" y="2768"/>
                    <a:pt x="3175" y="1042"/>
                    <a:pt x="2067" y="177"/>
                  </a:cubicBezTo>
                  <a:cubicBezTo>
                    <a:pt x="1906" y="53"/>
                    <a:pt x="1742" y="0"/>
                    <a:pt x="1582" y="0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683;p24">
              <a:extLst>
                <a:ext uri="{FF2B5EF4-FFF2-40B4-BE49-F238E27FC236}">
                  <a16:creationId xmlns:a16="http://schemas.microsoft.com/office/drawing/2014/main" id="{70F783EF-436C-8A79-07CD-4BAB0B21EB60}"/>
                </a:ext>
              </a:extLst>
            </p:cNvPr>
            <p:cNvSpPr/>
            <p:nvPr/>
          </p:nvSpPr>
          <p:spPr>
            <a:xfrm>
              <a:off x="5180625" y="1210075"/>
              <a:ext cx="29950" cy="17100"/>
            </a:xfrm>
            <a:custGeom>
              <a:avLst/>
              <a:gdLst/>
              <a:ahLst/>
              <a:cxnLst/>
              <a:rect l="l" t="t" r="r" b="b"/>
              <a:pathLst>
                <a:path w="1198" h="684" extrusionOk="0">
                  <a:moveTo>
                    <a:pt x="751" y="0"/>
                  </a:moveTo>
                  <a:cubicBezTo>
                    <a:pt x="716" y="0"/>
                    <a:pt x="679" y="3"/>
                    <a:pt x="641" y="11"/>
                  </a:cubicBezTo>
                  <a:cubicBezTo>
                    <a:pt x="403" y="55"/>
                    <a:pt x="195" y="245"/>
                    <a:pt x="20" y="568"/>
                  </a:cubicBezTo>
                  <a:cubicBezTo>
                    <a:pt x="0" y="607"/>
                    <a:pt x="16" y="655"/>
                    <a:pt x="53" y="676"/>
                  </a:cubicBezTo>
                  <a:cubicBezTo>
                    <a:pt x="65" y="682"/>
                    <a:pt x="77" y="684"/>
                    <a:pt x="92" y="684"/>
                  </a:cubicBezTo>
                  <a:cubicBezTo>
                    <a:pt x="118" y="684"/>
                    <a:pt x="147" y="670"/>
                    <a:pt x="161" y="643"/>
                  </a:cubicBezTo>
                  <a:cubicBezTo>
                    <a:pt x="309" y="363"/>
                    <a:pt x="480" y="202"/>
                    <a:pt x="669" y="165"/>
                  </a:cubicBezTo>
                  <a:cubicBezTo>
                    <a:pt x="697" y="160"/>
                    <a:pt x="724" y="157"/>
                    <a:pt x="751" y="157"/>
                  </a:cubicBezTo>
                  <a:cubicBezTo>
                    <a:pt x="924" y="157"/>
                    <a:pt x="1058" y="263"/>
                    <a:pt x="1060" y="265"/>
                  </a:cubicBezTo>
                  <a:cubicBezTo>
                    <a:pt x="1074" y="277"/>
                    <a:pt x="1091" y="282"/>
                    <a:pt x="1109" y="282"/>
                  </a:cubicBezTo>
                  <a:cubicBezTo>
                    <a:pt x="1131" y="282"/>
                    <a:pt x="1154" y="273"/>
                    <a:pt x="1170" y="255"/>
                  </a:cubicBezTo>
                  <a:cubicBezTo>
                    <a:pt x="1198" y="220"/>
                    <a:pt x="1194" y="171"/>
                    <a:pt x="1159" y="143"/>
                  </a:cubicBezTo>
                  <a:cubicBezTo>
                    <a:pt x="1152" y="138"/>
                    <a:pt x="986" y="0"/>
                    <a:pt x="7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684;p24">
              <a:extLst>
                <a:ext uri="{FF2B5EF4-FFF2-40B4-BE49-F238E27FC236}">
                  <a16:creationId xmlns:a16="http://schemas.microsoft.com/office/drawing/2014/main" id="{AD42D5ED-2966-612B-0B3C-44CF90D9C88A}"/>
                </a:ext>
              </a:extLst>
            </p:cNvPr>
            <p:cNvSpPr/>
            <p:nvPr/>
          </p:nvSpPr>
          <p:spPr>
            <a:xfrm>
              <a:off x="5192000" y="1222125"/>
              <a:ext cx="10550" cy="19800"/>
            </a:xfrm>
            <a:custGeom>
              <a:avLst/>
              <a:gdLst/>
              <a:ahLst/>
              <a:cxnLst/>
              <a:rect l="l" t="t" r="r" b="b"/>
              <a:pathLst>
                <a:path w="422" h="792" extrusionOk="0">
                  <a:moveTo>
                    <a:pt x="89" y="1"/>
                  </a:moveTo>
                  <a:cubicBezTo>
                    <a:pt x="67" y="1"/>
                    <a:pt x="46" y="10"/>
                    <a:pt x="31" y="27"/>
                  </a:cubicBezTo>
                  <a:cubicBezTo>
                    <a:pt x="1" y="57"/>
                    <a:pt x="3" y="108"/>
                    <a:pt x="35" y="137"/>
                  </a:cubicBezTo>
                  <a:cubicBezTo>
                    <a:pt x="41" y="145"/>
                    <a:pt x="226" y="326"/>
                    <a:pt x="62" y="678"/>
                  </a:cubicBezTo>
                  <a:cubicBezTo>
                    <a:pt x="43" y="718"/>
                    <a:pt x="60" y="765"/>
                    <a:pt x="98" y="784"/>
                  </a:cubicBezTo>
                  <a:cubicBezTo>
                    <a:pt x="111" y="788"/>
                    <a:pt x="121" y="792"/>
                    <a:pt x="133" y="792"/>
                  </a:cubicBezTo>
                  <a:lnTo>
                    <a:pt x="133" y="790"/>
                  </a:lnTo>
                  <a:cubicBezTo>
                    <a:pt x="161" y="790"/>
                    <a:pt x="190" y="773"/>
                    <a:pt x="204" y="745"/>
                  </a:cubicBezTo>
                  <a:cubicBezTo>
                    <a:pt x="422" y="283"/>
                    <a:pt x="151" y="31"/>
                    <a:pt x="141" y="21"/>
                  </a:cubicBezTo>
                  <a:cubicBezTo>
                    <a:pt x="126" y="8"/>
                    <a:pt x="107" y="1"/>
                    <a:pt x="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685;p24">
              <a:extLst>
                <a:ext uri="{FF2B5EF4-FFF2-40B4-BE49-F238E27FC236}">
                  <a16:creationId xmlns:a16="http://schemas.microsoft.com/office/drawing/2014/main" id="{66CE3B4A-7038-8E3E-2725-75F4871FEF23}"/>
                </a:ext>
              </a:extLst>
            </p:cNvPr>
            <p:cNvSpPr/>
            <p:nvPr/>
          </p:nvSpPr>
          <p:spPr>
            <a:xfrm>
              <a:off x="5191300" y="1189750"/>
              <a:ext cx="29350" cy="20000"/>
            </a:xfrm>
            <a:custGeom>
              <a:avLst/>
              <a:gdLst/>
              <a:ahLst/>
              <a:cxnLst/>
              <a:rect l="l" t="t" r="r" b="b"/>
              <a:pathLst>
                <a:path w="1174" h="800" extrusionOk="0">
                  <a:moveTo>
                    <a:pt x="53" y="0"/>
                  </a:moveTo>
                  <a:cubicBezTo>
                    <a:pt x="25" y="0"/>
                    <a:pt x="0" y="24"/>
                    <a:pt x="0" y="53"/>
                  </a:cubicBezTo>
                  <a:cubicBezTo>
                    <a:pt x="0" y="81"/>
                    <a:pt x="25" y="106"/>
                    <a:pt x="53" y="106"/>
                  </a:cubicBezTo>
                  <a:lnTo>
                    <a:pt x="55" y="106"/>
                  </a:lnTo>
                  <a:cubicBezTo>
                    <a:pt x="78" y="106"/>
                    <a:pt x="974" y="112"/>
                    <a:pt x="1066" y="755"/>
                  </a:cubicBezTo>
                  <a:cubicBezTo>
                    <a:pt x="1068" y="781"/>
                    <a:pt x="1090" y="799"/>
                    <a:pt x="1117" y="799"/>
                  </a:cubicBezTo>
                  <a:lnTo>
                    <a:pt x="1125" y="799"/>
                  </a:lnTo>
                  <a:cubicBezTo>
                    <a:pt x="1153" y="795"/>
                    <a:pt x="1174" y="769"/>
                    <a:pt x="1170" y="740"/>
                  </a:cubicBezTo>
                  <a:cubicBezTo>
                    <a:pt x="1064" y="8"/>
                    <a:pt x="82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686;p24">
              <a:extLst>
                <a:ext uri="{FF2B5EF4-FFF2-40B4-BE49-F238E27FC236}">
                  <a16:creationId xmlns:a16="http://schemas.microsoft.com/office/drawing/2014/main" id="{735DF146-7653-DB33-6367-F7A62265D82D}"/>
                </a:ext>
              </a:extLst>
            </p:cNvPr>
            <p:cNvSpPr/>
            <p:nvPr/>
          </p:nvSpPr>
          <p:spPr>
            <a:xfrm>
              <a:off x="5102875" y="1131275"/>
              <a:ext cx="44725" cy="106325"/>
            </a:xfrm>
            <a:custGeom>
              <a:avLst/>
              <a:gdLst/>
              <a:ahLst/>
              <a:cxnLst/>
              <a:rect l="l" t="t" r="r" b="b"/>
              <a:pathLst>
                <a:path w="1789" h="4253" extrusionOk="0">
                  <a:moveTo>
                    <a:pt x="834" y="0"/>
                  </a:moveTo>
                  <a:cubicBezTo>
                    <a:pt x="834" y="1"/>
                    <a:pt x="1" y="1568"/>
                    <a:pt x="1150" y="2329"/>
                  </a:cubicBezTo>
                  <a:cubicBezTo>
                    <a:pt x="1150" y="2329"/>
                    <a:pt x="1176" y="3984"/>
                    <a:pt x="1788" y="4253"/>
                  </a:cubicBezTo>
                  <a:lnTo>
                    <a:pt x="83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687;p24">
              <a:extLst>
                <a:ext uri="{FF2B5EF4-FFF2-40B4-BE49-F238E27FC236}">
                  <a16:creationId xmlns:a16="http://schemas.microsoft.com/office/drawing/2014/main" id="{03821769-0B31-63D9-DD16-F90594C8C1B9}"/>
                </a:ext>
              </a:extLst>
            </p:cNvPr>
            <p:cNvSpPr/>
            <p:nvPr/>
          </p:nvSpPr>
          <p:spPr>
            <a:xfrm>
              <a:off x="5011825" y="1210800"/>
              <a:ext cx="38925" cy="45825"/>
            </a:xfrm>
            <a:custGeom>
              <a:avLst/>
              <a:gdLst/>
              <a:ahLst/>
              <a:cxnLst/>
              <a:rect l="l" t="t" r="r" b="b"/>
              <a:pathLst>
                <a:path w="1557" h="1833" extrusionOk="0">
                  <a:moveTo>
                    <a:pt x="856" y="0"/>
                  </a:moveTo>
                  <a:cubicBezTo>
                    <a:pt x="477" y="0"/>
                    <a:pt x="128" y="431"/>
                    <a:pt x="65" y="988"/>
                  </a:cubicBezTo>
                  <a:cubicBezTo>
                    <a:pt x="0" y="1566"/>
                    <a:pt x="315" y="1796"/>
                    <a:pt x="710" y="1828"/>
                  </a:cubicBezTo>
                  <a:cubicBezTo>
                    <a:pt x="740" y="1831"/>
                    <a:pt x="769" y="1832"/>
                    <a:pt x="798" y="1832"/>
                  </a:cubicBezTo>
                  <a:cubicBezTo>
                    <a:pt x="1151" y="1832"/>
                    <a:pt x="1431" y="1641"/>
                    <a:pt x="1491" y="1106"/>
                  </a:cubicBezTo>
                  <a:cubicBezTo>
                    <a:pt x="1556" y="529"/>
                    <a:pt x="1290" y="35"/>
                    <a:pt x="897" y="2"/>
                  </a:cubicBezTo>
                  <a:cubicBezTo>
                    <a:pt x="883" y="1"/>
                    <a:pt x="870" y="0"/>
                    <a:pt x="8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688;p24">
              <a:extLst>
                <a:ext uri="{FF2B5EF4-FFF2-40B4-BE49-F238E27FC236}">
                  <a16:creationId xmlns:a16="http://schemas.microsoft.com/office/drawing/2014/main" id="{9BC6B77D-E25F-FCB6-BA87-F35FB6CC6E5C}"/>
                </a:ext>
              </a:extLst>
            </p:cNvPr>
            <p:cNvSpPr/>
            <p:nvPr/>
          </p:nvSpPr>
          <p:spPr>
            <a:xfrm>
              <a:off x="5013500" y="1218525"/>
              <a:ext cx="20950" cy="30375"/>
            </a:xfrm>
            <a:custGeom>
              <a:avLst/>
              <a:gdLst/>
              <a:ahLst/>
              <a:cxnLst/>
              <a:rect l="l" t="t" r="r" b="b"/>
              <a:pathLst>
                <a:path w="838" h="1215" extrusionOk="0">
                  <a:moveTo>
                    <a:pt x="421" y="0"/>
                  </a:moveTo>
                  <a:cubicBezTo>
                    <a:pt x="192" y="0"/>
                    <a:pt x="4" y="271"/>
                    <a:pt x="2" y="608"/>
                  </a:cubicBezTo>
                  <a:cubicBezTo>
                    <a:pt x="0" y="944"/>
                    <a:pt x="143" y="1135"/>
                    <a:pt x="358" y="1202"/>
                  </a:cubicBezTo>
                  <a:cubicBezTo>
                    <a:pt x="384" y="1210"/>
                    <a:pt x="411" y="1214"/>
                    <a:pt x="436" y="1214"/>
                  </a:cubicBezTo>
                  <a:cubicBezTo>
                    <a:pt x="649" y="1214"/>
                    <a:pt x="838" y="949"/>
                    <a:pt x="832" y="610"/>
                  </a:cubicBezTo>
                  <a:cubicBezTo>
                    <a:pt x="830" y="498"/>
                    <a:pt x="812" y="395"/>
                    <a:pt x="775" y="303"/>
                  </a:cubicBezTo>
                  <a:lnTo>
                    <a:pt x="566" y="326"/>
                  </a:lnTo>
                  <a:lnTo>
                    <a:pt x="688" y="149"/>
                  </a:lnTo>
                  <a:cubicBezTo>
                    <a:pt x="615" y="57"/>
                    <a:pt x="523" y="0"/>
                    <a:pt x="4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689;p24">
              <a:extLst>
                <a:ext uri="{FF2B5EF4-FFF2-40B4-BE49-F238E27FC236}">
                  <a16:creationId xmlns:a16="http://schemas.microsoft.com/office/drawing/2014/main" id="{05FCF76B-1792-E634-6C8D-2032AA2A4D2B}"/>
                </a:ext>
              </a:extLst>
            </p:cNvPr>
            <p:cNvSpPr/>
            <p:nvPr/>
          </p:nvSpPr>
          <p:spPr>
            <a:xfrm>
              <a:off x="4927625" y="1216575"/>
              <a:ext cx="27575" cy="34150"/>
            </a:xfrm>
            <a:custGeom>
              <a:avLst/>
              <a:gdLst/>
              <a:ahLst/>
              <a:cxnLst/>
              <a:rect l="l" t="t" r="r" b="b"/>
              <a:pathLst>
                <a:path w="1103" h="1366" extrusionOk="0">
                  <a:moveTo>
                    <a:pt x="581" y="1"/>
                  </a:moveTo>
                  <a:cubicBezTo>
                    <a:pt x="290" y="1"/>
                    <a:pt x="39" y="345"/>
                    <a:pt x="19" y="774"/>
                  </a:cubicBezTo>
                  <a:cubicBezTo>
                    <a:pt x="0" y="1205"/>
                    <a:pt x="247" y="1361"/>
                    <a:pt x="539" y="1365"/>
                  </a:cubicBezTo>
                  <a:cubicBezTo>
                    <a:pt x="543" y="1366"/>
                    <a:pt x="547" y="1366"/>
                    <a:pt x="551" y="1366"/>
                  </a:cubicBezTo>
                  <a:cubicBezTo>
                    <a:pt x="838" y="1366"/>
                    <a:pt x="1062" y="1215"/>
                    <a:pt x="1082" y="790"/>
                  </a:cubicBezTo>
                  <a:cubicBezTo>
                    <a:pt x="1103" y="359"/>
                    <a:pt x="881" y="5"/>
                    <a:pt x="586" y="1"/>
                  </a:cubicBezTo>
                  <a:cubicBezTo>
                    <a:pt x="584" y="1"/>
                    <a:pt x="583" y="1"/>
                    <a:pt x="58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690;p24">
              <a:extLst>
                <a:ext uri="{FF2B5EF4-FFF2-40B4-BE49-F238E27FC236}">
                  <a16:creationId xmlns:a16="http://schemas.microsoft.com/office/drawing/2014/main" id="{9B95C7DC-F297-3939-2101-C38599664C9E}"/>
                </a:ext>
              </a:extLst>
            </p:cNvPr>
            <p:cNvSpPr/>
            <p:nvPr/>
          </p:nvSpPr>
          <p:spPr>
            <a:xfrm>
              <a:off x="4927975" y="1222425"/>
              <a:ext cx="16350" cy="22500"/>
            </a:xfrm>
            <a:custGeom>
              <a:avLst/>
              <a:gdLst/>
              <a:ahLst/>
              <a:cxnLst/>
              <a:rect l="l" t="t" r="r" b="b"/>
              <a:pathLst>
                <a:path w="654" h="900" extrusionOk="0">
                  <a:moveTo>
                    <a:pt x="311" y="0"/>
                  </a:moveTo>
                  <a:cubicBezTo>
                    <a:pt x="306" y="0"/>
                    <a:pt x="301" y="0"/>
                    <a:pt x="296" y="1"/>
                  </a:cubicBezTo>
                  <a:cubicBezTo>
                    <a:pt x="127" y="11"/>
                    <a:pt x="1" y="222"/>
                    <a:pt x="17" y="471"/>
                  </a:cubicBezTo>
                  <a:cubicBezTo>
                    <a:pt x="31" y="721"/>
                    <a:pt x="147" y="855"/>
                    <a:pt x="310" y="894"/>
                  </a:cubicBezTo>
                  <a:cubicBezTo>
                    <a:pt x="326" y="897"/>
                    <a:pt x="341" y="899"/>
                    <a:pt x="357" y="899"/>
                  </a:cubicBezTo>
                  <a:cubicBezTo>
                    <a:pt x="519" y="899"/>
                    <a:pt x="653" y="690"/>
                    <a:pt x="631" y="432"/>
                  </a:cubicBezTo>
                  <a:cubicBezTo>
                    <a:pt x="625" y="349"/>
                    <a:pt x="605" y="273"/>
                    <a:pt x="574" y="206"/>
                  </a:cubicBezTo>
                  <a:lnTo>
                    <a:pt x="501" y="96"/>
                  </a:lnTo>
                  <a:cubicBezTo>
                    <a:pt x="446" y="38"/>
                    <a:pt x="381" y="0"/>
                    <a:pt x="3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691;p24">
              <a:extLst>
                <a:ext uri="{FF2B5EF4-FFF2-40B4-BE49-F238E27FC236}">
                  <a16:creationId xmlns:a16="http://schemas.microsoft.com/office/drawing/2014/main" id="{51C6B92F-36FA-4F96-5F67-1874154AEA37}"/>
                </a:ext>
              </a:extLst>
            </p:cNvPr>
            <p:cNvSpPr/>
            <p:nvPr/>
          </p:nvSpPr>
          <p:spPr>
            <a:xfrm>
              <a:off x="5009725" y="1206575"/>
              <a:ext cx="45225" cy="23450"/>
            </a:xfrm>
            <a:custGeom>
              <a:avLst/>
              <a:gdLst/>
              <a:ahLst/>
              <a:cxnLst/>
              <a:rect l="l" t="t" r="r" b="b"/>
              <a:pathLst>
                <a:path w="1809" h="938" extrusionOk="0">
                  <a:moveTo>
                    <a:pt x="754" y="1"/>
                  </a:moveTo>
                  <a:cubicBezTo>
                    <a:pt x="678" y="1"/>
                    <a:pt x="599" y="12"/>
                    <a:pt x="517" y="37"/>
                  </a:cubicBezTo>
                  <a:cubicBezTo>
                    <a:pt x="334" y="94"/>
                    <a:pt x="107" y="690"/>
                    <a:pt x="1" y="899"/>
                  </a:cubicBezTo>
                  <a:cubicBezTo>
                    <a:pt x="250" y="866"/>
                    <a:pt x="745" y="753"/>
                    <a:pt x="1114" y="753"/>
                  </a:cubicBezTo>
                  <a:cubicBezTo>
                    <a:pt x="1251" y="753"/>
                    <a:pt x="1371" y="768"/>
                    <a:pt x="1455" y="810"/>
                  </a:cubicBezTo>
                  <a:cubicBezTo>
                    <a:pt x="1569" y="867"/>
                    <a:pt x="1709" y="860"/>
                    <a:pt x="1809" y="938"/>
                  </a:cubicBezTo>
                  <a:cubicBezTo>
                    <a:pt x="1635" y="518"/>
                    <a:pt x="1266" y="1"/>
                    <a:pt x="754" y="1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692;p24">
              <a:extLst>
                <a:ext uri="{FF2B5EF4-FFF2-40B4-BE49-F238E27FC236}">
                  <a16:creationId xmlns:a16="http://schemas.microsoft.com/office/drawing/2014/main" id="{01D6376A-917E-6B02-7C31-DAB0AD35A842}"/>
                </a:ext>
              </a:extLst>
            </p:cNvPr>
            <p:cNvSpPr/>
            <p:nvPr/>
          </p:nvSpPr>
          <p:spPr>
            <a:xfrm>
              <a:off x="4954100" y="1217400"/>
              <a:ext cx="35225" cy="83975"/>
            </a:xfrm>
            <a:custGeom>
              <a:avLst/>
              <a:gdLst/>
              <a:ahLst/>
              <a:cxnLst/>
              <a:rect l="l" t="t" r="r" b="b"/>
              <a:pathLst>
                <a:path w="1409" h="3359" extrusionOk="0">
                  <a:moveTo>
                    <a:pt x="937" y="0"/>
                  </a:moveTo>
                  <a:cubicBezTo>
                    <a:pt x="891" y="0"/>
                    <a:pt x="847" y="34"/>
                    <a:pt x="841" y="82"/>
                  </a:cubicBezTo>
                  <a:cubicBezTo>
                    <a:pt x="768" y="802"/>
                    <a:pt x="481" y="2738"/>
                    <a:pt x="42" y="3051"/>
                  </a:cubicBezTo>
                  <a:cubicBezTo>
                    <a:pt x="19" y="3065"/>
                    <a:pt x="5" y="3090"/>
                    <a:pt x="3" y="3116"/>
                  </a:cubicBezTo>
                  <a:cubicBezTo>
                    <a:pt x="1" y="3140"/>
                    <a:pt x="9" y="3167"/>
                    <a:pt x="25" y="3185"/>
                  </a:cubicBezTo>
                  <a:cubicBezTo>
                    <a:pt x="34" y="3193"/>
                    <a:pt x="178" y="3348"/>
                    <a:pt x="450" y="3358"/>
                  </a:cubicBezTo>
                  <a:lnTo>
                    <a:pt x="477" y="3358"/>
                  </a:lnTo>
                  <a:cubicBezTo>
                    <a:pt x="755" y="3358"/>
                    <a:pt x="1054" y="3208"/>
                    <a:pt x="1370" y="2913"/>
                  </a:cubicBezTo>
                  <a:cubicBezTo>
                    <a:pt x="1406" y="2878"/>
                    <a:pt x="1408" y="2821"/>
                    <a:pt x="1374" y="2785"/>
                  </a:cubicBezTo>
                  <a:cubicBezTo>
                    <a:pt x="1356" y="2765"/>
                    <a:pt x="1332" y="2756"/>
                    <a:pt x="1307" y="2756"/>
                  </a:cubicBezTo>
                  <a:cubicBezTo>
                    <a:pt x="1285" y="2756"/>
                    <a:pt x="1263" y="2764"/>
                    <a:pt x="1246" y="2780"/>
                  </a:cubicBezTo>
                  <a:cubicBezTo>
                    <a:pt x="914" y="3094"/>
                    <a:pt x="656" y="3178"/>
                    <a:pt x="476" y="3178"/>
                  </a:cubicBezTo>
                  <a:cubicBezTo>
                    <a:pt x="368" y="3178"/>
                    <a:pt x="287" y="3148"/>
                    <a:pt x="235" y="3118"/>
                  </a:cubicBezTo>
                  <a:cubicBezTo>
                    <a:pt x="760" y="2536"/>
                    <a:pt x="995" y="360"/>
                    <a:pt x="1022" y="100"/>
                  </a:cubicBezTo>
                  <a:cubicBezTo>
                    <a:pt x="1026" y="51"/>
                    <a:pt x="991" y="7"/>
                    <a:pt x="941" y="0"/>
                  </a:cubicBezTo>
                  <a:cubicBezTo>
                    <a:pt x="939" y="0"/>
                    <a:pt x="938" y="0"/>
                    <a:pt x="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693;p24">
              <a:extLst>
                <a:ext uri="{FF2B5EF4-FFF2-40B4-BE49-F238E27FC236}">
                  <a16:creationId xmlns:a16="http://schemas.microsoft.com/office/drawing/2014/main" id="{FEF7A674-391F-41A2-F499-E4CBFB20398E}"/>
                </a:ext>
              </a:extLst>
            </p:cNvPr>
            <p:cNvSpPr/>
            <p:nvPr/>
          </p:nvSpPr>
          <p:spPr>
            <a:xfrm>
              <a:off x="4998450" y="1173850"/>
              <a:ext cx="69375" cy="34575"/>
            </a:xfrm>
            <a:custGeom>
              <a:avLst/>
              <a:gdLst/>
              <a:ahLst/>
              <a:cxnLst/>
              <a:rect l="l" t="t" r="r" b="b"/>
              <a:pathLst>
                <a:path w="2775" h="1383" extrusionOk="0">
                  <a:moveTo>
                    <a:pt x="1429" y="0"/>
                  </a:moveTo>
                  <a:cubicBezTo>
                    <a:pt x="1305" y="0"/>
                    <a:pt x="1180" y="16"/>
                    <a:pt x="1058" y="50"/>
                  </a:cubicBezTo>
                  <a:cubicBezTo>
                    <a:pt x="777" y="128"/>
                    <a:pt x="545" y="313"/>
                    <a:pt x="379" y="524"/>
                  </a:cubicBezTo>
                  <a:cubicBezTo>
                    <a:pt x="212" y="738"/>
                    <a:pt x="94" y="970"/>
                    <a:pt x="17" y="1230"/>
                  </a:cubicBezTo>
                  <a:cubicBezTo>
                    <a:pt x="0" y="1287"/>
                    <a:pt x="29" y="1352"/>
                    <a:pt x="88" y="1374"/>
                  </a:cubicBezTo>
                  <a:cubicBezTo>
                    <a:pt x="102" y="1380"/>
                    <a:pt x="117" y="1383"/>
                    <a:pt x="131" y="1383"/>
                  </a:cubicBezTo>
                  <a:cubicBezTo>
                    <a:pt x="179" y="1383"/>
                    <a:pt x="224" y="1354"/>
                    <a:pt x="242" y="1307"/>
                  </a:cubicBezTo>
                  <a:lnTo>
                    <a:pt x="246" y="1297"/>
                  </a:lnTo>
                  <a:cubicBezTo>
                    <a:pt x="411" y="878"/>
                    <a:pt x="737" y="467"/>
                    <a:pt x="1147" y="392"/>
                  </a:cubicBezTo>
                  <a:cubicBezTo>
                    <a:pt x="1208" y="380"/>
                    <a:pt x="1269" y="375"/>
                    <a:pt x="1331" y="375"/>
                  </a:cubicBezTo>
                  <a:cubicBezTo>
                    <a:pt x="1476" y="375"/>
                    <a:pt x="1624" y="406"/>
                    <a:pt x="1768" y="461"/>
                  </a:cubicBezTo>
                  <a:cubicBezTo>
                    <a:pt x="1869" y="500"/>
                    <a:pt x="1967" y="559"/>
                    <a:pt x="2069" y="606"/>
                  </a:cubicBezTo>
                  <a:lnTo>
                    <a:pt x="2353" y="801"/>
                  </a:lnTo>
                  <a:lnTo>
                    <a:pt x="2374" y="815"/>
                  </a:lnTo>
                  <a:cubicBezTo>
                    <a:pt x="2380" y="817"/>
                    <a:pt x="2384" y="821"/>
                    <a:pt x="2390" y="823"/>
                  </a:cubicBezTo>
                  <a:cubicBezTo>
                    <a:pt x="2427" y="845"/>
                    <a:pt x="2467" y="855"/>
                    <a:pt x="2507" y="855"/>
                  </a:cubicBezTo>
                  <a:cubicBezTo>
                    <a:pt x="2588" y="855"/>
                    <a:pt x="2667" y="812"/>
                    <a:pt x="2709" y="736"/>
                  </a:cubicBezTo>
                  <a:cubicBezTo>
                    <a:pt x="2774" y="624"/>
                    <a:pt x="2736" y="479"/>
                    <a:pt x="2622" y="416"/>
                  </a:cubicBezTo>
                  <a:lnTo>
                    <a:pt x="2276" y="219"/>
                  </a:lnTo>
                  <a:cubicBezTo>
                    <a:pt x="2150" y="168"/>
                    <a:pt x="2030" y="109"/>
                    <a:pt x="1898" y="71"/>
                  </a:cubicBezTo>
                  <a:cubicBezTo>
                    <a:pt x="1749" y="26"/>
                    <a:pt x="1590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694;p24">
              <a:extLst>
                <a:ext uri="{FF2B5EF4-FFF2-40B4-BE49-F238E27FC236}">
                  <a16:creationId xmlns:a16="http://schemas.microsoft.com/office/drawing/2014/main" id="{93FF7B46-D508-6366-209D-2C557882C8C9}"/>
                </a:ext>
              </a:extLst>
            </p:cNvPr>
            <p:cNvSpPr/>
            <p:nvPr/>
          </p:nvSpPr>
          <p:spPr>
            <a:xfrm>
              <a:off x="4914100" y="1181700"/>
              <a:ext cx="46150" cy="26225"/>
            </a:xfrm>
            <a:custGeom>
              <a:avLst/>
              <a:gdLst/>
              <a:ahLst/>
              <a:cxnLst/>
              <a:rect l="l" t="t" r="r" b="b"/>
              <a:pathLst>
                <a:path w="1846" h="1049" extrusionOk="0">
                  <a:moveTo>
                    <a:pt x="598" y="0"/>
                  </a:moveTo>
                  <a:cubicBezTo>
                    <a:pt x="439" y="0"/>
                    <a:pt x="278" y="45"/>
                    <a:pt x="139" y="121"/>
                  </a:cubicBezTo>
                  <a:cubicBezTo>
                    <a:pt x="133" y="123"/>
                    <a:pt x="127" y="127"/>
                    <a:pt x="122" y="131"/>
                  </a:cubicBezTo>
                  <a:cubicBezTo>
                    <a:pt x="27" y="192"/>
                    <a:pt x="0" y="320"/>
                    <a:pt x="64" y="414"/>
                  </a:cubicBezTo>
                  <a:cubicBezTo>
                    <a:pt x="102" y="474"/>
                    <a:pt x="168" y="507"/>
                    <a:pt x="235" y="507"/>
                  </a:cubicBezTo>
                  <a:cubicBezTo>
                    <a:pt x="274" y="507"/>
                    <a:pt x="313" y="496"/>
                    <a:pt x="348" y="473"/>
                  </a:cubicBezTo>
                  <a:lnTo>
                    <a:pt x="356" y="468"/>
                  </a:lnTo>
                  <a:cubicBezTo>
                    <a:pt x="450" y="405"/>
                    <a:pt x="550" y="365"/>
                    <a:pt x="661" y="363"/>
                  </a:cubicBezTo>
                  <a:cubicBezTo>
                    <a:pt x="664" y="363"/>
                    <a:pt x="667" y="363"/>
                    <a:pt x="670" y="363"/>
                  </a:cubicBezTo>
                  <a:cubicBezTo>
                    <a:pt x="781" y="363"/>
                    <a:pt x="900" y="403"/>
                    <a:pt x="1015" y="460"/>
                  </a:cubicBezTo>
                  <a:cubicBezTo>
                    <a:pt x="1253" y="580"/>
                    <a:pt x="1471" y="788"/>
                    <a:pt x="1648" y="1005"/>
                  </a:cubicBezTo>
                  <a:lnTo>
                    <a:pt x="1652" y="1011"/>
                  </a:lnTo>
                  <a:cubicBezTo>
                    <a:pt x="1672" y="1036"/>
                    <a:pt x="1702" y="1049"/>
                    <a:pt x="1732" y="1049"/>
                  </a:cubicBezTo>
                  <a:cubicBezTo>
                    <a:pt x="1750" y="1049"/>
                    <a:pt x="1768" y="1044"/>
                    <a:pt x="1784" y="1034"/>
                  </a:cubicBezTo>
                  <a:cubicBezTo>
                    <a:pt x="1833" y="1003"/>
                    <a:pt x="1845" y="940"/>
                    <a:pt x="1817" y="894"/>
                  </a:cubicBezTo>
                  <a:cubicBezTo>
                    <a:pt x="1646" y="627"/>
                    <a:pt x="1448" y="385"/>
                    <a:pt x="1172" y="196"/>
                  </a:cubicBezTo>
                  <a:cubicBezTo>
                    <a:pt x="1034" y="106"/>
                    <a:pt x="873" y="25"/>
                    <a:pt x="686" y="5"/>
                  </a:cubicBezTo>
                  <a:cubicBezTo>
                    <a:pt x="657" y="2"/>
                    <a:pt x="627" y="0"/>
                    <a:pt x="5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695;p24">
              <a:extLst>
                <a:ext uri="{FF2B5EF4-FFF2-40B4-BE49-F238E27FC236}">
                  <a16:creationId xmlns:a16="http://schemas.microsoft.com/office/drawing/2014/main" id="{79BB0C53-8FB6-D53E-2475-2F048E5A9DA6}"/>
                </a:ext>
              </a:extLst>
            </p:cNvPr>
            <p:cNvSpPr/>
            <p:nvPr/>
          </p:nvSpPr>
          <p:spPr>
            <a:xfrm>
              <a:off x="4926050" y="1209625"/>
              <a:ext cx="31350" cy="19750"/>
            </a:xfrm>
            <a:custGeom>
              <a:avLst/>
              <a:gdLst/>
              <a:ahLst/>
              <a:cxnLst/>
              <a:rect l="l" t="t" r="r" b="b"/>
              <a:pathLst>
                <a:path w="1254" h="790" extrusionOk="0">
                  <a:moveTo>
                    <a:pt x="586" y="0"/>
                  </a:moveTo>
                  <a:cubicBezTo>
                    <a:pt x="583" y="0"/>
                    <a:pt x="581" y="0"/>
                    <a:pt x="578" y="0"/>
                  </a:cubicBezTo>
                  <a:cubicBezTo>
                    <a:pt x="133" y="10"/>
                    <a:pt x="94" y="606"/>
                    <a:pt x="0" y="789"/>
                  </a:cubicBezTo>
                  <a:cubicBezTo>
                    <a:pt x="245" y="758"/>
                    <a:pt x="563" y="550"/>
                    <a:pt x="818" y="550"/>
                  </a:cubicBezTo>
                  <a:cubicBezTo>
                    <a:pt x="875" y="550"/>
                    <a:pt x="928" y="560"/>
                    <a:pt x="977" y="584"/>
                  </a:cubicBezTo>
                  <a:cubicBezTo>
                    <a:pt x="1074" y="633"/>
                    <a:pt x="1166" y="696"/>
                    <a:pt x="1253" y="763"/>
                  </a:cubicBezTo>
                  <a:cubicBezTo>
                    <a:pt x="1082" y="346"/>
                    <a:pt x="878" y="0"/>
                    <a:pt x="586" y="0"/>
                  </a:cubicBezTo>
                  <a:close/>
                </a:path>
              </a:pathLst>
            </a:custGeom>
            <a:solidFill>
              <a:srgbClr val="DBA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696;p24">
              <a:extLst>
                <a:ext uri="{FF2B5EF4-FFF2-40B4-BE49-F238E27FC236}">
                  <a16:creationId xmlns:a16="http://schemas.microsoft.com/office/drawing/2014/main" id="{1FA4A8A7-BDAE-60C8-703E-834BB914F2FB}"/>
                </a:ext>
              </a:extLst>
            </p:cNvPr>
            <p:cNvSpPr/>
            <p:nvPr/>
          </p:nvSpPr>
          <p:spPr>
            <a:xfrm>
              <a:off x="5006675" y="1223150"/>
              <a:ext cx="50875" cy="10175"/>
            </a:xfrm>
            <a:custGeom>
              <a:avLst/>
              <a:gdLst/>
              <a:ahLst/>
              <a:cxnLst/>
              <a:rect l="l" t="t" r="r" b="b"/>
              <a:pathLst>
                <a:path w="2035" h="407" extrusionOk="0">
                  <a:moveTo>
                    <a:pt x="1016" y="1"/>
                  </a:moveTo>
                  <a:cubicBezTo>
                    <a:pt x="719" y="1"/>
                    <a:pt x="385" y="58"/>
                    <a:pt x="60" y="236"/>
                  </a:cubicBezTo>
                  <a:cubicBezTo>
                    <a:pt x="17" y="261"/>
                    <a:pt x="1" y="315"/>
                    <a:pt x="25" y="360"/>
                  </a:cubicBezTo>
                  <a:cubicBezTo>
                    <a:pt x="42" y="389"/>
                    <a:pt x="72" y="407"/>
                    <a:pt x="105" y="407"/>
                  </a:cubicBezTo>
                  <a:cubicBezTo>
                    <a:pt x="119" y="407"/>
                    <a:pt x="133" y="403"/>
                    <a:pt x="147" y="395"/>
                  </a:cubicBezTo>
                  <a:cubicBezTo>
                    <a:pt x="437" y="236"/>
                    <a:pt x="739" y="185"/>
                    <a:pt x="1009" y="185"/>
                  </a:cubicBezTo>
                  <a:cubicBezTo>
                    <a:pt x="1502" y="185"/>
                    <a:pt x="1888" y="356"/>
                    <a:pt x="1894" y="358"/>
                  </a:cubicBezTo>
                  <a:cubicBezTo>
                    <a:pt x="1906" y="363"/>
                    <a:pt x="1918" y="366"/>
                    <a:pt x="1931" y="366"/>
                  </a:cubicBezTo>
                  <a:cubicBezTo>
                    <a:pt x="1965" y="366"/>
                    <a:pt x="1999" y="346"/>
                    <a:pt x="2014" y="311"/>
                  </a:cubicBezTo>
                  <a:cubicBezTo>
                    <a:pt x="2035" y="267"/>
                    <a:pt x="2014" y="214"/>
                    <a:pt x="1969" y="191"/>
                  </a:cubicBezTo>
                  <a:cubicBezTo>
                    <a:pt x="1944" y="180"/>
                    <a:pt x="1539" y="1"/>
                    <a:pt x="10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697;p24">
              <a:extLst>
                <a:ext uri="{FF2B5EF4-FFF2-40B4-BE49-F238E27FC236}">
                  <a16:creationId xmlns:a16="http://schemas.microsoft.com/office/drawing/2014/main" id="{DF4DFA84-8D42-654A-6F98-BC2DA598F768}"/>
                </a:ext>
              </a:extLst>
            </p:cNvPr>
            <p:cNvSpPr/>
            <p:nvPr/>
          </p:nvSpPr>
          <p:spPr>
            <a:xfrm>
              <a:off x="4923500" y="1222300"/>
              <a:ext cx="35975" cy="10875"/>
            </a:xfrm>
            <a:custGeom>
              <a:avLst/>
              <a:gdLst/>
              <a:ahLst/>
              <a:cxnLst/>
              <a:rect l="l" t="t" r="r" b="b"/>
              <a:pathLst>
                <a:path w="1439" h="435" extrusionOk="0">
                  <a:moveTo>
                    <a:pt x="703" y="1"/>
                  </a:moveTo>
                  <a:cubicBezTo>
                    <a:pt x="515" y="1"/>
                    <a:pt x="297" y="54"/>
                    <a:pt x="56" y="205"/>
                  </a:cubicBezTo>
                  <a:cubicBezTo>
                    <a:pt x="13" y="231"/>
                    <a:pt x="1" y="286"/>
                    <a:pt x="27" y="329"/>
                  </a:cubicBezTo>
                  <a:cubicBezTo>
                    <a:pt x="44" y="357"/>
                    <a:pt x="73" y="371"/>
                    <a:pt x="103" y="371"/>
                  </a:cubicBezTo>
                  <a:cubicBezTo>
                    <a:pt x="119" y="371"/>
                    <a:pt x="136" y="367"/>
                    <a:pt x="151" y="358"/>
                  </a:cubicBezTo>
                  <a:cubicBezTo>
                    <a:pt x="361" y="226"/>
                    <a:pt x="549" y="180"/>
                    <a:pt x="707" y="180"/>
                  </a:cubicBezTo>
                  <a:cubicBezTo>
                    <a:pt x="1051" y="180"/>
                    <a:pt x="1260" y="394"/>
                    <a:pt x="1274" y="406"/>
                  </a:cubicBezTo>
                  <a:cubicBezTo>
                    <a:pt x="1290" y="425"/>
                    <a:pt x="1314" y="435"/>
                    <a:pt x="1339" y="435"/>
                  </a:cubicBezTo>
                  <a:cubicBezTo>
                    <a:pt x="1361" y="435"/>
                    <a:pt x="1384" y="427"/>
                    <a:pt x="1400" y="410"/>
                  </a:cubicBezTo>
                  <a:cubicBezTo>
                    <a:pt x="1436" y="376"/>
                    <a:pt x="1439" y="319"/>
                    <a:pt x="1404" y="282"/>
                  </a:cubicBezTo>
                  <a:cubicBezTo>
                    <a:pt x="1400" y="278"/>
                    <a:pt x="1132" y="1"/>
                    <a:pt x="7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698;p24">
              <a:extLst>
                <a:ext uri="{FF2B5EF4-FFF2-40B4-BE49-F238E27FC236}">
                  <a16:creationId xmlns:a16="http://schemas.microsoft.com/office/drawing/2014/main" id="{48763246-D9D0-82F6-5CBB-46FD569E101A}"/>
                </a:ext>
              </a:extLst>
            </p:cNvPr>
            <p:cNvSpPr/>
            <p:nvPr/>
          </p:nvSpPr>
          <p:spPr>
            <a:xfrm>
              <a:off x="5232175" y="1114200"/>
              <a:ext cx="54325" cy="112975"/>
            </a:xfrm>
            <a:custGeom>
              <a:avLst/>
              <a:gdLst/>
              <a:ahLst/>
              <a:cxnLst/>
              <a:rect l="l" t="t" r="r" b="b"/>
              <a:pathLst>
                <a:path w="2173" h="4519" extrusionOk="0">
                  <a:moveTo>
                    <a:pt x="907" y="1"/>
                  </a:moveTo>
                  <a:cubicBezTo>
                    <a:pt x="897" y="1"/>
                    <a:pt x="887" y="3"/>
                    <a:pt x="877" y="8"/>
                  </a:cubicBezTo>
                  <a:cubicBezTo>
                    <a:pt x="846" y="26"/>
                    <a:pt x="832" y="65"/>
                    <a:pt x="850" y="98"/>
                  </a:cubicBezTo>
                  <a:cubicBezTo>
                    <a:pt x="2012" y="2322"/>
                    <a:pt x="45" y="4387"/>
                    <a:pt x="25" y="4409"/>
                  </a:cubicBezTo>
                  <a:cubicBezTo>
                    <a:pt x="0" y="4433"/>
                    <a:pt x="0" y="4476"/>
                    <a:pt x="27" y="4501"/>
                  </a:cubicBezTo>
                  <a:cubicBezTo>
                    <a:pt x="39" y="4513"/>
                    <a:pt x="55" y="4519"/>
                    <a:pt x="72" y="4519"/>
                  </a:cubicBezTo>
                  <a:cubicBezTo>
                    <a:pt x="90" y="4519"/>
                    <a:pt x="106" y="4513"/>
                    <a:pt x="118" y="4499"/>
                  </a:cubicBezTo>
                  <a:cubicBezTo>
                    <a:pt x="141" y="4478"/>
                    <a:pt x="2172" y="2345"/>
                    <a:pt x="966" y="37"/>
                  </a:cubicBezTo>
                  <a:cubicBezTo>
                    <a:pt x="955" y="14"/>
                    <a:pt x="931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699;p24">
              <a:extLst>
                <a:ext uri="{FF2B5EF4-FFF2-40B4-BE49-F238E27FC236}">
                  <a16:creationId xmlns:a16="http://schemas.microsoft.com/office/drawing/2014/main" id="{61F5B5B2-0A13-0767-BA17-48D29F66120B}"/>
                </a:ext>
              </a:extLst>
            </p:cNvPr>
            <p:cNvSpPr/>
            <p:nvPr/>
          </p:nvSpPr>
          <p:spPr>
            <a:xfrm>
              <a:off x="4888325" y="1072775"/>
              <a:ext cx="31025" cy="86325"/>
            </a:xfrm>
            <a:custGeom>
              <a:avLst/>
              <a:gdLst/>
              <a:ahLst/>
              <a:cxnLst/>
              <a:rect l="l" t="t" r="r" b="b"/>
              <a:pathLst>
                <a:path w="1241" h="3453" extrusionOk="0">
                  <a:moveTo>
                    <a:pt x="383" y="0"/>
                  </a:moveTo>
                  <a:cubicBezTo>
                    <a:pt x="359" y="0"/>
                    <a:pt x="337" y="16"/>
                    <a:pt x="332" y="40"/>
                  </a:cubicBezTo>
                  <a:cubicBezTo>
                    <a:pt x="328" y="56"/>
                    <a:pt x="0" y="1610"/>
                    <a:pt x="1137" y="3428"/>
                  </a:cubicBezTo>
                  <a:cubicBezTo>
                    <a:pt x="1147" y="3445"/>
                    <a:pt x="1164" y="3453"/>
                    <a:pt x="1182" y="3453"/>
                  </a:cubicBezTo>
                  <a:cubicBezTo>
                    <a:pt x="1190" y="3453"/>
                    <a:pt x="1200" y="3451"/>
                    <a:pt x="1208" y="3445"/>
                  </a:cubicBezTo>
                  <a:cubicBezTo>
                    <a:pt x="1233" y="3430"/>
                    <a:pt x="1241" y="3398"/>
                    <a:pt x="1225" y="3373"/>
                  </a:cubicBezTo>
                  <a:cubicBezTo>
                    <a:pt x="112" y="1592"/>
                    <a:pt x="432" y="79"/>
                    <a:pt x="434" y="63"/>
                  </a:cubicBezTo>
                  <a:cubicBezTo>
                    <a:pt x="442" y="34"/>
                    <a:pt x="423" y="8"/>
                    <a:pt x="395" y="2"/>
                  </a:cubicBezTo>
                  <a:cubicBezTo>
                    <a:pt x="391" y="1"/>
                    <a:pt x="387" y="0"/>
                    <a:pt x="3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700;p24">
              <a:extLst>
                <a:ext uri="{FF2B5EF4-FFF2-40B4-BE49-F238E27FC236}">
                  <a16:creationId xmlns:a16="http://schemas.microsoft.com/office/drawing/2014/main" id="{ACBD4AFB-A8D4-5009-E4A5-6204160E7BD3}"/>
                </a:ext>
              </a:extLst>
            </p:cNvPr>
            <p:cNvSpPr/>
            <p:nvPr/>
          </p:nvSpPr>
          <p:spPr>
            <a:xfrm>
              <a:off x="5058800" y="1275625"/>
              <a:ext cx="115125" cy="116250"/>
            </a:xfrm>
            <a:custGeom>
              <a:avLst/>
              <a:gdLst/>
              <a:ahLst/>
              <a:cxnLst/>
              <a:rect l="l" t="t" r="r" b="b"/>
              <a:pathLst>
                <a:path w="4605" h="4650" extrusionOk="0">
                  <a:moveTo>
                    <a:pt x="4546" y="0"/>
                  </a:moveTo>
                  <a:cubicBezTo>
                    <a:pt x="4523" y="0"/>
                    <a:pt x="4502" y="17"/>
                    <a:pt x="4495" y="39"/>
                  </a:cubicBezTo>
                  <a:cubicBezTo>
                    <a:pt x="4485" y="71"/>
                    <a:pt x="3511" y="3386"/>
                    <a:pt x="43" y="4545"/>
                  </a:cubicBezTo>
                  <a:cubicBezTo>
                    <a:pt x="15" y="4556"/>
                    <a:pt x="0" y="4586"/>
                    <a:pt x="9" y="4612"/>
                  </a:cubicBezTo>
                  <a:cubicBezTo>
                    <a:pt x="17" y="4635"/>
                    <a:pt x="37" y="4649"/>
                    <a:pt x="59" y="4649"/>
                  </a:cubicBezTo>
                  <a:cubicBezTo>
                    <a:pt x="65" y="4649"/>
                    <a:pt x="70" y="4647"/>
                    <a:pt x="76" y="4645"/>
                  </a:cubicBezTo>
                  <a:cubicBezTo>
                    <a:pt x="3596" y="3470"/>
                    <a:pt x="4586" y="102"/>
                    <a:pt x="4597" y="67"/>
                  </a:cubicBezTo>
                  <a:cubicBezTo>
                    <a:pt x="4605" y="41"/>
                    <a:pt x="4586" y="10"/>
                    <a:pt x="4560" y="2"/>
                  </a:cubicBezTo>
                  <a:cubicBezTo>
                    <a:pt x="4555" y="1"/>
                    <a:pt x="4551" y="0"/>
                    <a:pt x="45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701;p24">
              <a:extLst>
                <a:ext uri="{FF2B5EF4-FFF2-40B4-BE49-F238E27FC236}">
                  <a16:creationId xmlns:a16="http://schemas.microsoft.com/office/drawing/2014/main" id="{7BFE49F7-F8B7-FABD-D0CE-0BF841EB5A6E}"/>
                </a:ext>
              </a:extLst>
            </p:cNvPr>
            <p:cNvSpPr/>
            <p:nvPr/>
          </p:nvSpPr>
          <p:spPr>
            <a:xfrm>
              <a:off x="5141625" y="979475"/>
              <a:ext cx="113350" cy="114350"/>
            </a:xfrm>
            <a:custGeom>
              <a:avLst/>
              <a:gdLst/>
              <a:ahLst/>
              <a:cxnLst/>
              <a:rect l="l" t="t" r="r" b="b"/>
              <a:pathLst>
                <a:path w="4534" h="4574" extrusionOk="0">
                  <a:moveTo>
                    <a:pt x="76" y="1"/>
                  </a:moveTo>
                  <a:cubicBezTo>
                    <a:pt x="47" y="1"/>
                    <a:pt x="18" y="20"/>
                    <a:pt x="10" y="50"/>
                  </a:cubicBezTo>
                  <a:cubicBezTo>
                    <a:pt x="0" y="85"/>
                    <a:pt x="23" y="120"/>
                    <a:pt x="57" y="130"/>
                  </a:cubicBezTo>
                  <a:cubicBezTo>
                    <a:pt x="4058" y="1136"/>
                    <a:pt x="3718" y="4460"/>
                    <a:pt x="3714" y="4494"/>
                  </a:cubicBezTo>
                  <a:cubicBezTo>
                    <a:pt x="3712" y="4514"/>
                    <a:pt x="3720" y="4537"/>
                    <a:pt x="3736" y="4551"/>
                  </a:cubicBezTo>
                  <a:cubicBezTo>
                    <a:pt x="3749" y="4561"/>
                    <a:pt x="3763" y="4566"/>
                    <a:pt x="3778" y="4566"/>
                  </a:cubicBezTo>
                  <a:cubicBezTo>
                    <a:pt x="3784" y="4566"/>
                    <a:pt x="3791" y="4565"/>
                    <a:pt x="3797" y="4563"/>
                  </a:cubicBezTo>
                  <a:cubicBezTo>
                    <a:pt x="3937" y="4523"/>
                    <a:pt x="4053" y="4509"/>
                    <a:pt x="4145" y="4509"/>
                  </a:cubicBezTo>
                  <a:cubicBezTo>
                    <a:pt x="4329" y="4509"/>
                    <a:pt x="4421" y="4562"/>
                    <a:pt x="4424" y="4563"/>
                  </a:cubicBezTo>
                  <a:cubicBezTo>
                    <a:pt x="4434" y="4571"/>
                    <a:pt x="4446" y="4573"/>
                    <a:pt x="4458" y="4573"/>
                  </a:cubicBezTo>
                  <a:cubicBezTo>
                    <a:pt x="4481" y="4573"/>
                    <a:pt x="4501" y="4563"/>
                    <a:pt x="4513" y="4543"/>
                  </a:cubicBezTo>
                  <a:cubicBezTo>
                    <a:pt x="4533" y="4512"/>
                    <a:pt x="4523" y="4472"/>
                    <a:pt x="4493" y="4453"/>
                  </a:cubicBezTo>
                  <a:cubicBezTo>
                    <a:pt x="4485" y="4449"/>
                    <a:pt x="4371" y="4379"/>
                    <a:pt x="4146" y="4379"/>
                  </a:cubicBezTo>
                  <a:cubicBezTo>
                    <a:pt x="4063" y="4379"/>
                    <a:pt x="3964" y="4388"/>
                    <a:pt x="3850" y="4415"/>
                  </a:cubicBezTo>
                  <a:cubicBezTo>
                    <a:pt x="3877" y="3854"/>
                    <a:pt x="3822" y="941"/>
                    <a:pt x="88" y="2"/>
                  </a:cubicBezTo>
                  <a:cubicBezTo>
                    <a:pt x="84" y="1"/>
                    <a:pt x="80" y="1"/>
                    <a:pt x="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702;p24">
              <a:extLst>
                <a:ext uri="{FF2B5EF4-FFF2-40B4-BE49-F238E27FC236}">
                  <a16:creationId xmlns:a16="http://schemas.microsoft.com/office/drawing/2014/main" id="{0EF05832-C842-CF66-E8EB-4FFB00168F74}"/>
                </a:ext>
              </a:extLst>
            </p:cNvPr>
            <p:cNvSpPr/>
            <p:nvPr/>
          </p:nvSpPr>
          <p:spPr>
            <a:xfrm>
              <a:off x="4896600" y="977625"/>
              <a:ext cx="196125" cy="115650"/>
            </a:xfrm>
            <a:custGeom>
              <a:avLst/>
              <a:gdLst/>
              <a:ahLst/>
              <a:cxnLst/>
              <a:rect l="l" t="t" r="r" b="b"/>
              <a:pathLst>
                <a:path w="7845" h="4626" extrusionOk="0">
                  <a:moveTo>
                    <a:pt x="7422" y="0"/>
                  </a:moveTo>
                  <a:cubicBezTo>
                    <a:pt x="6140" y="0"/>
                    <a:pt x="1866" y="199"/>
                    <a:pt x="768" y="2783"/>
                  </a:cubicBezTo>
                  <a:cubicBezTo>
                    <a:pt x="639" y="2864"/>
                    <a:pt x="1" y="3328"/>
                    <a:pt x="253" y="4572"/>
                  </a:cubicBezTo>
                  <a:cubicBezTo>
                    <a:pt x="259" y="4605"/>
                    <a:pt x="288" y="4625"/>
                    <a:pt x="318" y="4625"/>
                  </a:cubicBezTo>
                  <a:cubicBezTo>
                    <a:pt x="322" y="4625"/>
                    <a:pt x="326" y="4625"/>
                    <a:pt x="330" y="4623"/>
                  </a:cubicBezTo>
                  <a:cubicBezTo>
                    <a:pt x="365" y="4617"/>
                    <a:pt x="389" y="4582"/>
                    <a:pt x="381" y="4548"/>
                  </a:cubicBezTo>
                  <a:cubicBezTo>
                    <a:pt x="127" y="3295"/>
                    <a:pt x="820" y="2903"/>
                    <a:pt x="851" y="2886"/>
                  </a:cubicBezTo>
                  <a:cubicBezTo>
                    <a:pt x="863" y="2880"/>
                    <a:pt x="873" y="2868"/>
                    <a:pt x="879" y="2854"/>
                  </a:cubicBezTo>
                  <a:cubicBezTo>
                    <a:pt x="1943" y="300"/>
                    <a:pt x="6362" y="133"/>
                    <a:pt x="7505" y="133"/>
                  </a:cubicBezTo>
                  <a:cubicBezTo>
                    <a:pt x="7671" y="133"/>
                    <a:pt x="7768" y="136"/>
                    <a:pt x="7776" y="137"/>
                  </a:cubicBezTo>
                  <a:cubicBezTo>
                    <a:pt x="7777" y="137"/>
                    <a:pt x="7778" y="137"/>
                    <a:pt x="7779" y="137"/>
                  </a:cubicBezTo>
                  <a:cubicBezTo>
                    <a:pt x="7811" y="137"/>
                    <a:pt x="7843" y="109"/>
                    <a:pt x="7843" y="74"/>
                  </a:cubicBezTo>
                  <a:cubicBezTo>
                    <a:pt x="7845" y="39"/>
                    <a:pt x="7816" y="6"/>
                    <a:pt x="7780" y="6"/>
                  </a:cubicBezTo>
                  <a:cubicBezTo>
                    <a:pt x="7748" y="5"/>
                    <a:pt x="7621" y="0"/>
                    <a:pt x="74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703;p24">
              <a:extLst>
                <a:ext uri="{FF2B5EF4-FFF2-40B4-BE49-F238E27FC236}">
                  <a16:creationId xmlns:a16="http://schemas.microsoft.com/office/drawing/2014/main" id="{65DC0940-F9AA-62A1-793A-692C914F0F76}"/>
                </a:ext>
              </a:extLst>
            </p:cNvPr>
            <p:cNvSpPr/>
            <p:nvPr/>
          </p:nvSpPr>
          <p:spPr>
            <a:xfrm>
              <a:off x="4918125" y="1077875"/>
              <a:ext cx="36175" cy="55150"/>
            </a:xfrm>
            <a:custGeom>
              <a:avLst/>
              <a:gdLst/>
              <a:ahLst/>
              <a:cxnLst/>
              <a:rect l="l" t="t" r="r" b="b"/>
              <a:pathLst>
                <a:path w="1447" h="2206" extrusionOk="0">
                  <a:moveTo>
                    <a:pt x="67" y="1"/>
                  </a:moveTo>
                  <a:cubicBezTo>
                    <a:pt x="66" y="1"/>
                    <a:pt x="64" y="1"/>
                    <a:pt x="63" y="1"/>
                  </a:cubicBezTo>
                  <a:cubicBezTo>
                    <a:pt x="29" y="3"/>
                    <a:pt x="0" y="33"/>
                    <a:pt x="4" y="70"/>
                  </a:cubicBezTo>
                  <a:cubicBezTo>
                    <a:pt x="8" y="139"/>
                    <a:pt x="140" y="1754"/>
                    <a:pt x="1348" y="2201"/>
                  </a:cubicBezTo>
                  <a:cubicBezTo>
                    <a:pt x="1357" y="2205"/>
                    <a:pt x="1365" y="2205"/>
                    <a:pt x="1371" y="2205"/>
                  </a:cubicBezTo>
                  <a:cubicBezTo>
                    <a:pt x="1397" y="2205"/>
                    <a:pt x="1424" y="2189"/>
                    <a:pt x="1434" y="2163"/>
                  </a:cubicBezTo>
                  <a:cubicBezTo>
                    <a:pt x="1446" y="2130"/>
                    <a:pt x="1428" y="2092"/>
                    <a:pt x="1395" y="2079"/>
                  </a:cubicBezTo>
                  <a:cubicBezTo>
                    <a:pt x="265" y="1660"/>
                    <a:pt x="134" y="76"/>
                    <a:pt x="134" y="60"/>
                  </a:cubicBezTo>
                  <a:cubicBezTo>
                    <a:pt x="130" y="27"/>
                    <a:pt x="102" y="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704;p24">
              <a:extLst>
                <a:ext uri="{FF2B5EF4-FFF2-40B4-BE49-F238E27FC236}">
                  <a16:creationId xmlns:a16="http://schemas.microsoft.com/office/drawing/2014/main" id="{261E153B-8D72-A1C3-F6FC-B7669516DEA7}"/>
                </a:ext>
              </a:extLst>
            </p:cNvPr>
            <p:cNvSpPr/>
            <p:nvPr/>
          </p:nvSpPr>
          <p:spPr>
            <a:xfrm>
              <a:off x="4970325" y="1116500"/>
              <a:ext cx="194500" cy="37475"/>
            </a:xfrm>
            <a:custGeom>
              <a:avLst/>
              <a:gdLst/>
              <a:ahLst/>
              <a:cxnLst/>
              <a:rect l="l" t="t" r="r" b="b"/>
              <a:pathLst>
                <a:path w="7780" h="1499" extrusionOk="0">
                  <a:moveTo>
                    <a:pt x="7706" y="1"/>
                  </a:moveTo>
                  <a:cubicBezTo>
                    <a:pt x="7692" y="1"/>
                    <a:pt x="7678" y="5"/>
                    <a:pt x="7666" y="14"/>
                  </a:cubicBezTo>
                  <a:cubicBezTo>
                    <a:pt x="6295" y="1073"/>
                    <a:pt x="4650" y="1367"/>
                    <a:pt x="3245" y="1367"/>
                  </a:cubicBezTo>
                  <a:cubicBezTo>
                    <a:pt x="1499" y="1367"/>
                    <a:pt x="121" y="912"/>
                    <a:pt x="96" y="904"/>
                  </a:cubicBezTo>
                  <a:cubicBezTo>
                    <a:pt x="89" y="902"/>
                    <a:pt x="82" y="901"/>
                    <a:pt x="74" y="901"/>
                  </a:cubicBezTo>
                  <a:cubicBezTo>
                    <a:pt x="47" y="901"/>
                    <a:pt x="23" y="918"/>
                    <a:pt x="13" y="945"/>
                  </a:cubicBezTo>
                  <a:cubicBezTo>
                    <a:pt x="1" y="980"/>
                    <a:pt x="19" y="1016"/>
                    <a:pt x="54" y="1029"/>
                  </a:cubicBezTo>
                  <a:cubicBezTo>
                    <a:pt x="78" y="1037"/>
                    <a:pt x="1473" y="1498"/>
                    <a:pt x="3245" y="1498"/>
                  </a:cubicBezTo>
                  <a:cubicBezTo>
                    <a:pt x="4674" y="1498"/>
                    <a:pt x="6348" y="1197"/>
                    <a:pt x="7745" y="117"/>
                  </a:cubicBezTo>
                  <a:cubicBezTo>
                    <a:pt x="7774" y="95"/>
                    <a:pt x="7780" y="54"/>
                    <a:pt x="7757" y="26"/>
                  </a:cubicBezTo>
                  <a:cubicBezTo>
                    <a:pt x="7744" y="9"/>
                    <a:pt x="7725" y="1"/>
                    <a:pt x="7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705;p24">
              <a:extLst>
                <a:ext uri="{FF2B5EF4-FFF2-40B4-BE49-F238E27FC236}">
                  <a16:creationId xmlns:a16="http://schemas.microsoft.com/office/drawing/2014/main" id="{343CFBF5-6007-FA1B-3043-913B930830B2}"/>
                </a:ext>
              </a:extLst>
            </p:cNvPr>
            <p:cNvSpPr/>
            <p:nvPr/>
          </p:nvSpPr>
          <p:spPr>
            <a:xfrm>
              <a:off x="5113500" y="1156775"/>
              <a:ext cx="19850" cy="34350"/>
            </a:xfrm>
            <a:custGeom>
              <a:avLst/>
              <a:gdLst/>
              <a:ahLst/>
              <a:cxnLst/>
              <a:rect l="l" t="t" r="r" b="b"/>
              <a:pathLst>
                <a:path w="794" h="1374" extrusionOk="0">
                  <a:moveTo>
                    <a:pt x="72" y="1"/>
                  </a:moveTo>
                  <a:cubicBezTo>
                    <a:pt x="70" y="1"/>
                    <a:pt x="68" y="1"/>
                    <a:pt x="66" y="1"/>
                  </a:cubicBezTo>
                  <a:cubicBezTo>
                    <a:pt x="29" y="3"/>
                    <a:pt x="1" y="32"/>
                    <a:pt x="3" y="68"/>
                  </a:cubicBezTo>
                  <a:cubicBezTo>
                    <a:pt x="5" y="119"/>
                    <a:pt x="43" y="1317"/>
                    <a:pt x="719" y="1374"/>
                  </a:cubicBezTo>
                  <a:lnTo>
                    <a:pt x="725" y="1374"/>
                  </a:lnTo>
                  <a:cubicBezTo>
                    <a:pt x="759" y="1374"/>
                    <a:pt x="788" y="1348"/>
                    <a:pt x="790" y="1315"/>
                  </a:cubicBezTo>
                  <a:cubicBezTo>
                    <a:pt x="794" y="1278"/>
                    <a:pt x="767" y="1246"/>
                    <a:pt x="731" y="1244"/>
                  </a:cubicBezTo>
                  <a:cubicBezTo>
                    <a:pt x="169" y="1197"/>
                    <a:pt x="133" y="76"/>
                    <a:pt x="133" y="64"/>
                  </a:cubicBezTo>
                  <a:cubicBezTo>
                    <a:pt x="133" y="32"/>
                    <a:pt x="104" y="1"/>
                    <a:pt x="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706;p24">
              <a:extLst>
                <a:ext uri="{FF2B5EF4-FFF2-40B4-BE49-F238E27FC236}">
                  <a16:creationId xmlns:a16="http://schemas.microsoft.com/office/drawing/2014/main" id="{8276589B-34D9-8CBD-D51C-3E18E5C3EE6F}"/>
                </a:ext>
              </a:extLst>
            </p:cNvPr>
            <p:cNvSpPr/>
            <p:nvPr/>
          </p:nvSpPr>
          <p:spPr>
            <a:xfrm>
              <a:off x="5125350" y="1175825"/>
              <a:ext cx="35000" cy="61025"/>
            </a:xfrm>
            <a:custGeom>
              <a:avLst/>
              <a:gdLst/>
              <a:ahLst/>
              <a:cxnLst/>
              <a:rect l="l" t="t" r="r" b="b"/>
              <a:pathLst>
                <a:path w="1400" h="2441" extrusionOk="0">
                  <a:moveTo>
                    <a:pt x="393" y="0"/>
                  </a:moveTo>
                  <a:cubicBezTo>
                    <a:pt x="363" y="0"/>
                    <a:pt x="337" y="19"/>
                    <a:pt x="332" y="49"/>
                  </a:cubicBezTo>
                  <a:cubicBezTo>
                    <a:pt x="318" y="108"/>
                    <a:pt x="1" y="1462"/>
                    <a:pt x="527" y="2109"/>
                  </a:cubicBezTo>
                  <a:cubicBezTo>
                    <a:pt x="708" y="2328"/>
                    <a:pt x="962" y="2440"/>
                    <a:pt x="1288" y="2440"/>
                  </a:cubicBezTo>
                  <a:lnTo>
                    <a:pt x="1335" y="2440"/>
                  </a:lnTo>
                  <a:cubicBezTo>
                    <a:pt x="1371" y="2438"/>
                    <a:pt x="1400" y="2408"/>
                    <a:pt x="1398" y="2371"/>
                  </a:cubicBezTo>
                  <a:cubicBezTo>
                    <a:pt x="1396" y="2337"/>
                    <a:pt x="1363" y="2308"/>
                    <a:pt x="1331" y="2308"/>
                  </a:cubicBezTo>
                  <a:cubicBezTo>
                    <a:pt x="1318" y="2308"/>
                    <a:pt x="1306" y="2309"/>
                    <a:pt x="1295" y="2309"/>
                  </a:cubicBezTo>
                  <a:cubicBezTo>
                    <a:pt x="1009" y="2309"/>
                    <a:pt x="783" y="2215"/>
                    <a:pt x="629" y="2025"/>
                  </a:cubicBezTo>
                  <a:cubicBezTo>
                    <a:pt x="143" y="1430"/>
                    <a:pt x="454" y="93"/>
                    <a:pt x="458" y="79"/>
                  </a:cubicBezTo>
                  <a:cubicBezTo>
                    <a:pt x="466" y="45"/>
                    <a:pt x="446" y="10"/>
                    <a:pt x="409" y="2"/>
                  </a:cubicBezTo>
                  <a:cubicBezTo>
                    <a:pt x="404" y="1"/>
                    <a:pt x="398" y="0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707;p24">
              <a:extLst>
                <a:ext uri="{FF2B5EF4-FFF2-40B4-BE49-F238E27FC236}">
                  <a16:creationId xmlns:a16="http://schemas.microsoft.com/office/drawing/2014/main" id="{3C4808CE-BBAE-181F-7891-7AF9E1DE079C}"/>
                </a:ext>
              </a:extLst>
            </p:cNvPr>
            <p:cNvSpPr/>
            <p:nvPr/>
          </p:nvSpPr>
          <p:spPr>
            <a:xfrm>
              <a:off x="5158050" y="1194200"/>
              <a:ext cx="22450" cy="29175"/>
            </a:xfrm>
            <a:custGeom>
              <a:avLst/>
              <a:gdLst/>
              <a:ahLst/>
              <a:cxnLst/>
              <a:rect l="l" t="t" r="r" b="b"/>
              <a:pathLst>
                <a:path w="898" h="1167" extrusionOk="0">
                  <a:moveTo>
                    <a:pt x="824" y="1"/>
                  </a:moveTo>
                  <a:cubicBezTo>
                    <a:pt x="810" y="1"/>
                    <a:pt x="795" y="6"/>
                    <a:pt x="783" y="15"/>
                  </a:cubicBezTo>
                  <a:cubicBezTo>
                    <a:pt x="755" y="38"/>
                    <a:pt x="59" y="583"/>
                    <a:pt x="4" y="1093"/>
                  </a:cubicBezTo>
                  <a:cubicBezTo>
                    <a:pt x="0" y="1130"/>
                    <a:pt x="27" y="1162"/>
                    <a:pt x="63" y="1166"/>
                  </a:cubicBezTo>
                  <a:lnTo>
                    <a:pt x="69" y="1166"/>
                  </a:lnTo>
                  <a:cubicBezTo>
                    <a:pt x="102" y="1166"/>
                    <a:pt x="130" y="1142"/>
                    <a:pt x="134" y="1109"/>
                  </a:cubicBezTo>
                  <a:cubicBezTo>
                    <a:pt x="183" y="654"/>
                    <a:pt x="856" y="123"/>
                    <a:pt x="865" y="117"/>
                  </a:cubicBezTo>
                  <a:cubicBezTo>
                    <a:pt x="893" y="97"/>
                    <a:pt x="897" y="54"/>
                    <a:pt x="875" y="25"/>
                  </a:cubicBezTo>
                  <a:cubicBezTo>
                    <a:pt x="862" y="9"/>
                    <a:pt x="843" y="1"/>
                    <a:pt x="8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708;p24">
              <a:extLst>
                <a:ext uri="{FF2B5EF4-FFF2-40B4-BE49-F238E27FC236}">
                  <a16:creationId xmlns:a16="http://schemas.microsoft.com/office/drawing/2014/main" id="{1DABE23D-E681-44B5-72D8-F78E9EB79638}"/>
                </a:ext>
              </a:extLst>
            </p:cNvPr>
            <p:cNvSpPr/>
            <p:nvPr/>
          </p:nvSpPr>
          <p:spPr>
            <a:xfrm>
              <a:off x="4947900" y="1053075"/>
              <a:ext cx="120225" cy="51600"/>
            </a:xfrm>
            <a:custGeom>
              <a:avLst/>
              <a:gdLst/>
              <a:ahLst/>
              <a:cxnLst/>
              <a:rect l="l" t="t" r="r" b="b"/>
              <a:pathLst>
                <a:path w="4809" h="2064" extrusionOk="0">
                  <a:moveTo>
                    <a:pt x="1241" y="0"/>
                  </a:moveTo>
                  <a:cubicBezTo>
                    <a:pt x="1076" y="0"/>
                    <a:pt x="946" y="11"/>
                    <a:pt x="867" y="35"/>
                  </a:cubicBezTo>
                  <a:cubicBezTo>
                    <a:pt x="438" y="163"/>
                    <a:pt x="233" y="328"/>
                    <a:pt x="184" y="507"/>
                  </a:cubicBezTo>
                  <a:cubicBezTo>
                    <a:pt x="1" y="1174"/>
                    <a:pt x="1986" y="2048"/>
                    <a:pt x="2574" y="2063"/>
                  </a:cubicBezTo>
                  <a:cubicBezTo>
                    <a:pt x="2588" y="2063"/>
                    <a:pt x="2604" y="2063"/>
                    <a:pt x="2620" y="2063"/>
                  </a:cubicBezTo>
                  <a:cubicBezTo>
                    <a:pt x="3293" y="2063"/>
                    <a:pt x="4808" y="1764"/>
                    <a:pt x="4367" y="808"/>
                  </a:cubicBezTo>
                  <a:cubicBezTo>
                    <a:pt x="4152" y="344"/>
                    <a:pt x="2157" y="0"/>
                    <a:pt x="1241" y="0"/>
                  </a:cubicBezTo>
                  <a:close/>
                </a:path>
              </a:pathLst>
            </a:custGeom>
            <a:solidFill>
              <a:srgbClr val="FFFFFF">
                <a:alpha val="134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709;p24">
              <a:extLst>
                <a:ext uri="{FF2B5EF4-FFF2-40B4-BE49-F238E27FC236}">
                  <a16:creationId xmlns:a16="http://schemas.microsoft.com/office/drawing/2014/main" id="{5FD487BD-D925-D05B-E4E1-7063A65FA1B9}"/>
                </a:ext>
              </a:extLst>
            </p:cNvPr>
            <p:cNvSpPr/>
            <p:nvPr/>
          </p:nvSpPr>
          <p:spPr>
            <a:xfrm>
              <a:off x="4924925" y="1132200"/>
              <a:ext cx="9850" cy="32100"/>
            </a:xfrm>
            <a:custGeom>
              <a:avLst/>
              <a:gdLst/>
              <a:ahLst/>
              <a:cxnLst/>
              <a:rect l="l" t="t" r="r" b="b"/>
              <a:pathLst>
                <a:path w="394" h="1284" extrusionOk="0">
                  <a:moveTo>
                    <a:pt x="321" y="0"/>
                  </a:moveTo>
                  <a:cubicBezTo>
                    <a:pt x="289" y="0"/>
                    <a:pt x="264" y="21"/>
                    <a:pt x="257" y="53"/>
                  </a:cubicBezTo>
                  <a:lnTo>
                    <a:pt x="9" y="1204"/>
                  </a:lnTo>
                  <a:cubicBezTo>
                    <a:pt x="1" y="1240"/>
                    <a:pt x="23" y="1275"/>
                    <a:pt x="60" y="1283"/>
                  </a:cubicBezTo>
                  <a:lnTo>
                    <a:pt x="72" y="1283"/>
                  </a:lnTo>
                  <a:cubicBezTo>
                    <a:pt x="102" y="1283"/>
                    <a:pt x="131" y="1263"/>
                    <a:pt x="137" y="1232"/>
                  </a:cubicBezTo>
                  <a:lnTo>
                    <a:pt x="385" y="79"/>
                  </a:lnTo>
                  <a:cubicBezTo>
                    <a:pt x="393" y="45"/>
                    <a:pt x="371" y="10"/>
                    <a:pt x="336" y="2"/>
                  </a:cubicBezTo>
                  <a:cubicBezTo>
                    <a:pt x="331" y="1"/>
                    <a:pt x="326" y="0"/>
                    <a:pt x="3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710;p24">
              <a:extLst>
                <a:ext uri="{FF2B5EF4-FFF2-40B4-BE49-F238E27FC236}">
                  <a16:creationId xmlns:a16="http://schemas.microsoft.com/office/drawing/2014/main" id="{B5B4D017-D3E1-5748-42B7-D8475CC82FAB}"/>
                </a:ext>
              </a:extLst>
            </p:cNvPr>
            <p:cNvSpPr/>
            <p:nvPr/>
          </p:nvSpPr>
          <p:spPr>
            <a:xfrm>
              <a:off x="4986500" y="1372675"/>
              <a:ext cx="59000" cy="22950"/>
            </a:xfrm>
            <a:custGeom>
              <a:avLst/>
              <a:gdLst/>
              <a:ahLst/>
              <a:cxnLst/>
              <a:rect l="l" t="t" r="r" b="b"/>
              <a:pathLst>
                <a:path w="2360" h="918" extrusionOk="0">
                  <a:moveTo>
                    <a:pt x="58" y="1"/>
                  </a:moveTo>
                  <a:cubicBezTo>
                    <a:pt x="47" y="1"/>
                    <a:pt x="36" y="4"/>
                    <a:pt x="27" y="11"/>
                  </a:cubicBezTo>
                  <a:cubicBezTo>
                    <a:pt x="5" y="29"/>
                    <a:pt x="0" y="61"/>
                    <a:pt x="19" y="86"/>
                  </a:cubicBezTo>
                  <a:cubicBezTo>
                    <a:pt x="566" y="783"/>
                    <a:pt x="1304" y="918"/>
                    <a:pt x="1794" y="918"/>
                  </a:cubicBezTo>
                  <a:cubicBezTo>
                    <a:pt x="2099" y="918"/>
                    <a:pt x="2309" y="865"/>
                    <a:pt x="2315" y="865"/>
                  </a:cubicBezTo>
                  <a:cubicBezTo>
                    <a:pt x="2343" y="857"/>
                    <a:pt x="2360" y="828"/>
                    <a:pt x="2351" y="800"/>
                  </a:cubicBezTo>
                  <a:cubicBezTo>
                    <a:pt x="2346" y="776"/>
                    <a:pt x="2326" y="761"/>
                    <a:pt x="2303" y="761"/>
                  </a:cubicBezTo>
                  <a:cubicBezTo>
                    <a:pt x="2298" y="761"/>
                    <a:pt x="2293" y="762"/>
                    <a:pt x="2288" y="763"/>
                  </a:cubicBezTo>
                  <a:cubicBezTo>
                    <a:pt x="2283" y="764"/>
                    <a:pt x="2084" y="814"/>
                    <a:pt x="1793" y="814"/>
                  </a:cubicBezTo>
                  <a:cubicBezTo>
                    <a:pt x="1326" y="814"/>
                    <a:pt x="623" y="685"/>
                    <a:pt x="100" y="21"/>
                  </a:cubicBezTo>
                  <a:cubicBezTo>
                    <a:pt x="90" y="7"/>
                    <a:pt x="74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711;p24">
              <a:extLst>
                <a:ext uri="{FF2B5EF4-FFF2-40B4-BE49-F238E27FC236}">
                  <a16:creationId xmlns:a16="http://schemas.microsoft.com/office/drawing/2014/main" id="{8697B169-52A6-EBC4-FD35-C1FC5C090BC8}"/>
                </a:ext>
              </a:extLst>
            </p:cNvPr>
            <p:cNvSpPr/>
            <p:nvPr/>
          </p:nvSpPr>
          <p:spPr>
            <a:xfrm>
              <a:off x="4927625" y="1242800"/>
              <a:ext cx="52800" cy="122075"/>
            </a:xfrm>
            <a:custGeom>
              <a:avLst/>
              <a:gdLst/>
              <a:ahLst/>
              <a:cxnLst/>
              <a:rect l="l" t="t" r="r" b="b"/>
              <a:pathLst>
                <a:path w="2112" h="4883" extrusionOk="0">
                  <a:moveTo>
                    <a:pt x="57" y="0"/>
                  </a:moveTo>
                  <a:cubicBezTo>
                    <a:pt x="54" y="0"/>
                    <a:pt x="50" y="0"/>
                    <a:pt x="47" y="1"/>
                  </a:cubicBezTo>
                  <a:cubicBezTo>
                    <a:pt x="19" y="7"/>
                    <a:pt x="0" y="36"/>
                    <a:pt x="7" y="64"/>
                  </a:cubicBezTo>
                  <a:cubicBezTo>
                    <a:pt x="13" y="97"/>
                    <a:pt x="739" y="3337"/>
                    <a:pt x="2012" y="4862"/>
                  </a:cubicBezTo>
                  <a:cubicBezTo>
                    <a:pt x="2022" y="4876"/>
                    <a:pt x="2038" y="4882"/>
                    <a:pt x="2052" y="4882"/>
                  </a:cubicBezTo>
                  <a:cubicBezTo>
                    <a:pt x="2065" y="4882"/>
                    <a:pt x="2077" y="4878"/>
                    <a:pt x="2085" y="4870"/>
                  </a:cubicBezTo>
                  <a:cubicBezTo>
                    <a:pt x="2107" y="4852"/>
                    <a:pt x="2111" y="4817"/>
                    <a:pt x="2093" y="4795"/>
                  </a:cubicBezTo>
                  <a:cubicBezTo>
                    <a:pt x="836" y="3288"/>
                    <a:pt x="116" y="72"/>
                    <a:pt x="108" y="42"/>
                  </a:cubicBezTo>
                  <a:cubicBezTo>
                    <a:pt x="103" y="17"/>
                    <a:pt x="79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712;p24">
              <a:extLst>
                <a:ext uri="{FF2B5EF4-FFF2-40B4-BE49-F238E27FC236}">
                  <a16:creationId xmlns:a16="http://schemas.microsoft.com/office/drawing/2014/main" id="{FFCE7571-C86C-79AF-19A7-0F91E77B87AE}"/>
                </a:ext>
              </a:extLst>
            </p:cNvPr>
            <p:cNvSpPr/>
            <p:nvPr/>
          </p:nvSpPr>
          <p:spPr>
            <a:xfrm>
              <a:off x="5135225" y="970750"/>
              <a:ext cx="46475" cy="53100"/>
            </a:xfrm>
            <a:custGeom>
              <a:avLst/>
              <a:gdLst/>
              <a:ahLst/>
              <a:cxnLst/>
              <a:rect l="l" t="t" r="r" b="b"/>
              <a:pathLst>
                <a:path w="1859" h="2124" extrusionOk="0">
                  <a:moveTo>
                    <a:pt x="1622" y="0"/>
                  </a:moveTo>
                  <a:cubicBezTo>
                    <a:pt x="1562" y="0"/>
                    <a:pt x="1501" y="26"/>
                    <a:pt x="1458" y="82"/>
                  </a:cubicBezTo>
                  <a:cubicBezTo>
                    <a:pt x="915" y="802"/>
                    <a:pt x="0" y="1351"/>
                    <a:pt x="0" y="1351"/>
                  </a:cubicBezTo>
                  <a:cubicBezTo>
                    <a:pt x="439" y="2043"/>
                    <a:pt x="1120" y="2123"/>
                    <a:pt x="1412" y="2123"/>
                  </a:cubicBezTo>
                  <a:cubicBezTo>
                    <a:pt x="1501" y="2123"/>
                    <a:pt x="1554" y="2116"/>
                    <a:pt x="1554" y="2116"/>
                  </a:cubicBezTo>
                  <a:cubicBezTo>
                    <a:pt x="1832" y="1235"/>
                    <a:pt x="1859" y="593"/>
                    <a:pt x="1824" y="186"/>
                  </a:cubicBezTo>
                  <a:cubicBezTo>
                    <a:pt x="1815" y="70"/>
                    <a:pt x="1720" y="0"/>
                    <a:pt x="1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713;p24">
              <a:extLst>
                <a:ext uri="{FF2B5EF4-FFF2-40B4-BE49-F238E27FC236}">
                  <a16:creationId xmlns:a16="http://schemas.microsoft.com/office/drawing/2014/main" id="{4DB94015-DC6B-3D99-5B53-AA7BB2E0DFCE}"/>
                </a:ext>
              </a:extLst>
            </p:cNvPr>
            <p:cNvSpPr/>
            <p:nvPr/>
          </p:nvSpPr>
          <p:spPr>
            <a:xfrm>
              <a:off x="5133525" y="976650"/>
              <a:ext cx="49800" cy="56375"/>
            </a:xfrm>
            <a:custGeom>
              <a:avLst/>
              <a:gdLst/>
              <a:ahLst/>
              <a:cxnLst/>
              <a:rect l="l" t="t" r="r" b="b"/>
              <a:pathLst>
                <a:path w="1992" h="2255" extrusionOk="0">
                  <a:moveTo>
                    <a:pt x="1690" y="131"/>
                  </a:moveTo>
                  <a:cubicBezTo>
                    <a:pt x="1704" y="131"/>
                    <a:pt x="1717" y="133"/>
                    <a:pt x="1730" y="137"/>
                  </a:cubicBezTo>
                  <a:cubicBezTo>
                    <a:pt x="1787" y="153"/>
                    <a:pt x="1823" y="198"/>
                    <a:pt x="1827" y="257"/>
                  </a:cubicBezTo>
                  <a:cubicBezTo>
                    <a:pt x="1860" y="629"/>
                    <a:pt x="1839" y="1256"/>
                    <a:pt x="1573" y="2120"/>
                  </a:cubicBezTo>
                  <a:cubicBezTo>
                    <a:pt x="1550" y="2122"/>
                    <a:pt x="1518" y="2123"/>
                    <a:pt x="1479" y="2123"/>
                  </a:cubicBezTo>
                  <a:cubicBezTo>
                    <a:pt x="1207" y="2123"/>
                    <a:pt x="580" y="2047"/>
                    <a:pt x="160" y="1437"/>
                  </a:cubicBezTo>
                  <a:lnTo>
                    <a:pt x="160" y="1435"/>
                  </a:lnTo>
                  <a:cubicBezTo>
                    <a:pt x="373" y="1302"/>
                    <a:pt x="1107" y="812"/>
                    <a:pt x="1579" y="188"/>
                  </a:cubicBezTo>
                  <a:cubicBezTo>
                    <a:pt x="1610" y="147"/>
                    <a:pt x="1652" y="131"/>
                    <a:pt x="1690" y="131"/>
                  </a:cubicBezTo>
                  <a:close/>
                  <a:moveTo>
                    <a:pt x="1691" y="1"/>
                  </a:moveTo>
                  <a:cubicBezTo>
                    <a:pt x="1607" y="1"/>
                    <a:pt x="1527" y="39"/>
                    <a:pt x="1475" y="109"/>
                  </a:cubicBezTo>
                  <a:cubicBezTo>
                    <a:pt x="947" y="810"/>
                    <a:pt x="44" y="1355"/>
                    <a:pt x="36" y="1359"/>
                  </a:cubicBezTo>
                  <a:cubicBezTo>
                    <a:pt x="19" y="1369"/>
                    <a:pt x="9" y="1384"/>
                    <a:pt x="5" y="1400"/>
                  </a:cubicBezTo>
                  <a:cubicBezTo>
                    <a:pt x="1" y="1418"/>
                    <a:pt x="3" y="1437"/>
                    <a:pt x="13" y="1451"/>
                  </a:cubicBezTo>
                  <a:cubicBezTo>
                    <a:pt x="471" y="2173"/>
                    <a:pt x="1191" y="2254"/>
                    <a:pt x="1492" y="2254"/>
                  </a:cubicBezTo>
                  <a:cubicBezTo>
                    <a:pt x="1577" y="2254"/>
                    <a:pt x="1630" y="2248"/>
                    <a:pt x="1632" y="2248"/>
                  </a:cubicBezTo>
                  <a:cubicBezTo>
                    <a:pt x="1656" y="2244"/>
                    <a:pt x="1677" y="2226"/>
                    <a:pt x="1685" y="2201"/>
                  </a:cubicBezTo>
                  <a:cubicBezTo>
                    <a:pt x="1972" y="1294"/>
                    <a:pt x="1992" y="637"/>
                    <a:pt x="1957" y="247"/>
                  </a:cubicBezTo>
                  <a:cubicBezTo>
                    <a:pt x="1949" y="133"/>
                    <a:pt x="1874" y="41"/>
                    <a:pt x="1766" y="11"/>
                  </a:cubicBezTo>
                  <a:cubicBezTo>
                    <a:pt x="1741" y="4"/>
                    <a:pt x="1716" y="1"/>
                    <a:pt x="16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4D104FF6-B1E8-443B-74A9-C2F6A37B2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72" name="Google Shape;3916;p98">
            <a:extLst>
              <a:ext uri="{FF2B5EF4-FFF2-40B4-BE49-F238E27FC236}">
                <a16:creationId xmlns:a16="http://schemas.microsoft.com/office/drawing/2014/main" id="{714E5571-3ADA-C647-8A61-CC3AA6C274F5}"/>
              </a:ext>
            </a:extLst>
          </p:cNvPr>
          <p:cNvCxnSpPr>
            <a:cxnSpLocks/>
            <a:endCxn id="2178" idx="1"/>
          </p:cNvCxnSpPr>
          <p:nvPr/>
        </p:nvCxnSpPr>
        <p:spPr>
          <a:xfrm>
            <a:off x="3520778" y="2696613"/>
            <a:ext cx="1996827" cy="558992"/>
          </a:xfrm>
          <a:prstGeom prst="bentConnector3">
            <a:avLst>
              <a:gd name="adj1" fmla="val 51516"/>
            </a:avLst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3882;p98">
            <a:extLst>
              <a:ext uri="{FF2B5EF4-FFF2-40B4-BE49-F238E27FC236}">
                <a16:creationId xmlns:a16="http://schemas.microsoft.com/office/drawing/2014/main" id="{944C8243-E589-4D09-EDD2-1F4BE6851C1F}"/>
              </a:ext>
            </a:extLst>
          </p:cNvPr>
          <p:cNvSpPr txBox="1"/>
          <p:nvPr/>
        </p:nvSpPr>
        <p:spPr>
          <a:xfrm>
            <a:off x="6397312" y="817692"/>
            <a:ext cx="1887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Behavioral and temporal analysis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11" name="Google Shape;3886;p98">
            <a:extLst>
              <a:ext uri="{FF2B5EF4-FFF2-40B4-BE49-F238E27FC236}">
                <a16:creationId xmlns:a16="http://schemas.microsoft.com/office/drawing/2014/main" id="{AECAF988-6CEE-0B0F-F0A6-A6237D8CDE7D}"/>
              </a:ext>
            </a:extLst>
          </p:cNvPr>
          <p:cNvSpPr txBox="1"/>
          <p:nvPr/>
        </p:nvSpPr>
        <p:spPr>
          <a:xfrm>
            <a:off x="705074" y="3159801"/>
            <a:ext cx="2143812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journal-detect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12" name="Google Shape;3887;p98">
            <a:extLst>
              <a:ext uri="{FF2B5EF4-FFF2-40B4-BE49-F238E27FC236}">
                <a16:creationId xmlns:a16="http://schemas.microsoft.com/office/drawing/2014/main" id="{8E45C461-CB05-3EF2-936F-C392072A647A}"/>
              </a:ext>
            </a:extLst>
          </p:cNvPr>
          <p:cNvGrpSpPr/>
          <p:nvPr/>
        </p:nvGrpSpPr>
        <p:grpSpPr>
          <a:xfrm rot="5400000">
            <a:off x="1217464" y="2237784"/>
            <a:ext cx="956170" cy="957378"/>
            <a:chOff x="5433666" y="2777837"/>
            <a:chExt cx="956170" cy="957378"/>
          </a:xfrm>
        </p:grpSpPr>
        <p:sp>
          <p:nvSpPr>
            <p:cNvPr id="13" name="Google Shape;3888;p98">
              <a:extLst>
                <a:ext uri="{FF2B5EF4-FFF2-40B4-BE49-F238E27FC236}">
                  <a16:creationId xmlns:a16="http://schemas.microsoft.com/office/drawing/2014/main" id="{8372FF6A-DE27-138D-CEBC-C4A72C40B53F}"/>
                </a:ext>
              </a:extLst>
            </p:cNvPr>
            <p:cNvSpPr/>
            <p:nvPr/>
          </p:nvSpPr>
          <p:spPr>
            <a:xfrm>
              <a:off x="5433666" y="3167999"/>
              <a:ext cx="956170" cy="567215"/>
            </a:xfrm>
            <a:custGeom>
              <a:avLst/>
              <a:gdLst/>
              <a:ahLst/>
              <a:cxnLst/>
              <a:rect l="l" t="t" r="r" b="b"/>
              <a:pathLst>
                <a:path w="49911" h="29608" extrusionOk="0">
                  <a:moveTo>
                    <a:pt x="0" y="1"/>
                  </a:moveTo>
                  <a:lnTo>
                    <a:pt x="0" y="12980"/>
                  </a:lnTo>
                  <a:lnTo>
                    <a:pt x="0" y="14317"/>
                  </a:lnTo>
                  <a:cubicBezTo>
                    <a:pt x="0" y="14530"/>
                    <a:pt x="92" y="14712"/>
                    <a:pt x="61" y="14925"/>
                  </a:cubicBezTo>
                  <a:cubicBezTo>
                    <a:pt x="61" y="15229"/>
                    <a:pt x="0" y="15533"/>
                    <a:pt x="0" y="15837"/>
                  </a:cubicBezTo>
                  <a:cubicBezTo>
                    <a:pt x="0" y="16141"/>
                    <a:pt x="92" y="16141"/>
                    <a:pt x="304" y="16262"/>
                  </a:cubicBezTo>
                  <a:cubicBezTo>
                    <a:pt x="517" y="16354"/>
                    <a:pt x="456" y="16384"/>
                    <a:pt x="547" y="16566"/>
                  </a:cubicBezTo>
                  <a:cubicBezTo>
                    <a:pt x="669" y="16718"/>
                    <a:pt x="851" y="16870"/>
                    <a:pt x="973" y="17022"/>
                  </a:cubicBezTo>
                  <a:cubicBezTo>
                    <a:pt x="1186" y="17296"/>
                    <a:pt x="1307" y="17630"/>
                    <a:pt x="1520" y="17904"/>
                  </a:cubicBezTo>
                  <a:cubicBezTo>
                    <a:pt x="1642" y="18117"/>
                    <a:pt x="1824" y="18238"/>
                    <a:pt x="2067" y="18299"/>
                  </a:cubicBezTo>
                  <a:cubicBezTo>
                    <a:pt x="2462" y="18421"/>
                    <a:pt x="2219" y="18725"/>
                    <a:pt x="2250" y="19059"/>
                  </a:cubicBezTo>
                  <a:cubicBezTo>
                    <a:pt x="2280" y="19241"/>
                    <a:pt x="2402" y="19393"/>
                    <a:pt x="2554" y="19424"/>
                  </a:cubicBezTo>
                  <a:cubicBezTo>
                    <a:pt x="2581" y="19430"/>
                    <a:pt x="2609" y="19433"/>
                    <a:pt x="2637" y="19433"/>
                  </a:cubicBezTo>
                  <a:cubicBezTo>
                    <a:pt x="2843" y="19433"/>
                    <a:pt x="3049" y="19283"/>
                    <a:pt x="3255" y="19283"/>
                  </a:cubicBezTo>
                  <a:cubicBezTo>
                    <a:pt x="3295" y="19283"/>
                    <a:pt x="3335" y="19289"/>
                    <a:pt x="3374" y="19302"/>
                  </a:cubicBezTo>
                  <a:cubicBezTo>
                    <a:pt x="3678" y="19393"/>
                    <a:pt x="3800" y="19758"/>
                    <a:pt x="3921" y="20001"/>
                  </a:cubicBezTo>
                  <a:cubicBezTo>
                    <a:pt x="4043" y="20244"/>
                    <a:pt x="4195" y="20487"/>
                    <a:pt x="4347" y="20731"/>
                  </a:cubicBezTo>
                  <a:cubicBezTo>
                    <a:pt x="4468" y="20974"/>
                    <a:pt x="4529" y="21217"/>
                    <a:pt x="4529" y="21491"/>
                  </a:cubicBezTo>
                  <a:cubicBezTo>
                    <a:pt x="4560" y="21673"/>
                    <a:pt x="4590" y="21825"/>
                    <a:pt x="4590" y="22007"/>
                  </a:cubicBezTo>
                  <a:lnTo>
                    <a:pt x="4590" y="22615"/>
                  </a:lnTo>
                  <a:cubicBezTo>
                    <a:pt x="4590" y="22828"/>
                    <a:pt x="4590" y="22858"/>
                    <a:pt x="4772" y="22980"/>
                  </a:cubicBezTo>
                  <a:cubicBezTo>
                    <a:pt x="4901" y="23044"/>
                    <a:pt x="4924" y="23109"/>
                    <a:pt x="4980" y="23109"/>
                  </a:cubicBezTo>
                  <a:cubicBezTo>
                    <a:pt x="5003" y="23109"/>
                    <a:pt x="5032" y="23098"/>
                    <a:pt x="5076" y="23071"/>
                  </a:cubicBezTo>
                  <a:cubicBezTo>
                    <a:pt x="5228" y="23010"/>
                    <a:pt x="5350" y="22828"/>
                    <a:pt x="5563" y="22798"/>
                  </a:cubicBezTo>
                  <a:cubicBezTo>
                    <a:pt x="5601" y="22791"/>
                    <a:pt x="5636" y="22789"/>
                    <a:pt x="5668" y="22789"/>
                  </a:cubicBezTo>
                  <a:cubicBezTo>
                    <a:pt x="5755" y="22789"/>
                    <a:pt x="5822" y="22806"/>
                    <a:pt x="5899" y="22806"/>
                  </a:cubicBezTo>
                  <a:cubicBezTo>
                    <a:pt x="5927" y="22806"/>
                    <a:pt x="5956" y="22804"/>
                    <a:pt x="5988" y="22798"/>
                  </a:cubicBezTo>
                  <a:cubicBezTo>
                    <a:pt x="6140" y="22767"/>
                    <a:pt x="6231" y="22615"/>
                    <a:pt x="6383" y="22615"/>
                  </a:cubicBezTo>
                  <a:cubicBezTo>
                    <a:pt x="6505" y="22646"/>
                    <a:pt x="6596" y="22767"/>
                    <a:pt x="6627" y="22858"/>
                  </a:cubicBezTo>
                  <a:cubicBezTo>
                    <a:pt x="6718" y="23010"/>
                    <a:pt x="6809" y="23132"/>
                    <a:pt x="6931" y="23253"/>
                  </a:cubicBezTo>
                  <a:cubicBezTo>
                    <a:pt x="6991" y="23314"/>
                    <a:pt x="7022" y="23314"/>
                    <a:pt x="7083" y="23405"/>
                  </a:cubicBezTo>
                  <a:cubicBezTo>
                    <a:pt x="7204" y="23527"/>
                    <a:pt x="7234" y="23709"/>
                    <a:pt x="7356" y="23861"/>
                  </a:cubicBezTo>
                  <a:cubicBezTo>
                    <a:pt x="7599" y="24226"/>
                    <a:pt x="8025" y="24196"/>
                    <a:pt x="8390" y="24257"/>
                  </a:cubicBezTo>
                  <a:cubicBezTo>
                    <a:pt x="8693" y="24317"/>
                    <a:pt x="8845" y="24591"/>
                    <a:pt x="9058" y="24804"/>
                  </a:cubicBezTo>
                  <a:cubicBezTo>
                    <a:pt x="9271" y="25016"/>
                    <a:pt x="9271" y="25168"/>
                    <a:pt x="9362" y="25503"/>
                  </a:cubicBezTo>
                  <a:cubicBezTo>
                    <a:pt x="9393" y="25685"/>
                    <a:pt x="9484" y="25837"/>
                    <a:pt x="9575" y="25989"/>
                  </a:cubicBezTo>
                  <a:cubicBezTo>
                    <a:pt x="9636" y="26019"/>
                    <a:pt x="9697" y="26080"/>
                    <a:pt x="9727" y="26141"/>
                  </a:cubicBezTo>
                  <a:cubicBezTo>
                    <a:pt x="9752" y="26267"/>
                    <a:pt x="9653" y="26475"/>
                    <a:pt x="9789" y="26475"/>
                  </a:cubicBezTo>
                  <a:cubicBezTo>
                    <a:pt x="9818" y="26475"/>
                    <a:pt x="9857" y="26466"/>
                    <a:pt x="9909" y="26445"/>
                  </a:cubicBezTo>
                  <a:cubicBezTo>
                    <a:pt x="10152" y="26354"/>
                    <a:pt x="10304" y="26141"/>
                    <a:pt x="10548" y="26019"/>
                  </a:cubicBezTo>
                  <a:cubicBezTo>
                    <a:pt x="10700" y="25959"/>
                    <a:pt x="10912" y="25989"/>
                    <a:pt x="11064" y="25867"/>
                  </a:cubicBezTo>
                  <a:cubicBezTo>
                    <a:pt x="11247" y="25716"/>
                    <a:pt x="11460" y="25564"/>
                    <a:pt x="11703" y="25442"/>
                  </a:cubicBezTo>
                  <a:cubicBezTo>
                    <a:pt x="11824" y="25351"/>
                    <a:pt x="11976" y="25260"/>
                    <a:pt x="12159" y="25229"/>
                  </a:cubicBezTo>
                  <a:cubicBezTo>
                    <a:pt x="12280" y="25229"/>
                    <a:pt x="12432" y="25229"/>
                    <a:pt x="12584" y="25290"/>
                  </a:cubicBezTo>
                  <a:cubicBezTo>
                    <a:pt x="13010" y="25290"/>
                    <a:pt x="13374" y="25594"/>
                    <a:pt x="13800" y="25685"/>
                  </a:cubicBezTo>
                  <a:cubicBezTo>
                    <a:pt x="14043" y="25716"/>
                    <a:pt x="14226" y="25716"/>
                    <a:pt x="14469" y="25776"/>
                  </a:cubicBezTo>
                  <a:cubicBezTo>
                    <a:pt x="14681" y="25837"/>
                    <a:pt x="14894" y="25959"/>
                    <a:pt x="15046" y="26111"/>
                  </a:cubicBezTo>
                  <a:cubicBezTo>
                    <a:pt x="15198" y="26232"/>
                    <a:pt x="15350" y="26323"/>
                    <a:pt x="15502" y="26415"/>
                  </a:cubicBezTo>
                  <a:cubicBezTo>
                    <a:pt x="15593" y="26506"/>
                    <a:pt x="15745" y="26567"/>
                    <a:pt x="15806" y="26658"/>
                  </a:cubicBezTo>
                  <a:cubicBezTo>
                    <a:pt x="15897" y="26597"/>
                    <a:pt x="15928" y="26536"/>
                    <a:pt x="15958" y="26445"/>
                  </a:cubicBezTo>
                  <a:cubicBezTo>
                    <a:pt x="15958" y="26263"/>
                    <a:pt x="15958" y="26293"/>
                    <a:pt x="16140" y="26232"/>
                  </a:cubicBezTo>
                  <a:cubicBezTo>
                    <a:pt x="16323" y="26171"/>
                    <a:pt x="16536" y="26111"/>
                    <a:pt x="16718" y="25989"/>
                  </a:cubicBezTo>
                  <a:cubicBezTo>
                    <a:pt x="16840" y="25898"/>
                    <a:pt x="16961" y="25807"/>
                    <a:pt x="17083" y="25685"/>
                  </a:cubicBezTo>
                  <a:cubicBezTo>
                    <a:pt x="17143" y="25624"/>
                    <a:pt x="17174" y="25533"/>
                    <a:pt x="17265" y="25533"/>
                  </a:cubicBezTo>
                  <a:cubicBezTo>
                    <a:pt x="17315" y="25634"/>
                    <a:pt x="17303" y="25693"/>
                    <a:pt x="17401" y="25693"/>
                  </a:cubicBezTo>
                  <a:cubicBezTo>
                    <a:pt x="17422" y="25693"/>
                    <a:pt x="17447" y="25690"/>
                    <a:pt x="17478" y="25685"/>
                  </a:cubicBezTo>
                  <a:cubicBezTo>
                    <a:pt x="17615" y="25685"/>
                    <a:pt x="17683" y="25634"/>
                    <a:pt x="17786" y="25634"/>
                  </a:cubicBezTo>
                  <a:cubicBezTo>
                    <a:pt x="17820" y="25634"/>
                    <a:pt x="17858" y="25640"/>
                    <a:pt x="17903" y="25655"/>
                  </a:cubicBezTo>
                  <a:cubicBezTo>
                    <a:pt x="18147" y="25776"/>
                    <a:pt x="18329" y="25898"/>
                    <a:pt x="18511" y="26050"/>
                  </a:cubicBezTo>
                  <a:cubicBezTo>
                    <a:pt x="18754" y="26232"/>
                    <a:pt x="18967" y="26354"/>
                    <a:pt x="19210" y="26506"/>
                  </a:cubicBezTo>
                  <a:cubicBezTo>
                    <a:pt x="19362" y="26597"/>
                    <a:pt x="19514" y="26658"/>
                    <a:pt x="19697" y="26688"/>
                  </a:cubicBezTo>
                  <a:cubicBezTo>
                    <a:pt x="19818" y="26749"/>
                    <a:pt x="19970" y="26749"/>
                    <a:pt x="20061" y="26871"/>
                  </a:cubicBezTo>
                  <a:cubicBezTo>
                    <a:pt x="20122" y="26992"/>
                    <a:pt x="20213" y="27083"/>
                    <a:pt x="20305" y="27174"/>
                  </a:cubicBezTo>
                  <a:lnTo>
                    <a:pt x="20700" y="27600"/>
                  </a:lnTo>
                  <a:cubicBezTo>
                    <a:pt x="21004" y="27965"/>
                    <a:pt x="21338" y="28269"/>
                    <a:pt x="21764" y="28512"/>
                  </a:cubicBezTo>
                  <a:cubicBezTo>
                    <a:pt x="22098" y="28664"/>
                    <a:pt x="22432" y="28816"/>
                    <a:pt x="22797" y="28968"/>
                  </a:cubicBezTo>
                  <a:cubicBezTo>
                    <a:pt x="23040" y="29089"/>
                    <a:pt x="23223" y="28907"/>
                    <a:pt x="23344" y="29241"/>
                  </a:cubicBezTo>
                  <a:cubicBezTo>
                    <a:pt x="23344" y="29333"/>
                    <a:pt x="23375" y="29606"/>
                    <a:pt x="23466" y="29606"/>
                  </a:cubicBezTo>
                  <a:cubicBezTo>
                    <a:pt x="23471" y="29607"/>
                    <a:pt x="23475" y="29608"/>
                    <a:pt x="23480" y="29608"/>
                  </a:cubicBezTo>
                  <a:cubicBezTo>
                    <a:pt x="23595" y="29608"/>
                    <a:pt x="23680" y="29268"/>
                    <a:pt x="23709" y="29181"/>
                  </a:cubicBezTo>
                  <a:cubicBezTo>
                    <a:pt x="23891" y="28725"/>
                    <a:pt x="24104" y="28299"/>
                    <a:pt x="24347" y="27843"/>
                  </a:cubicBezTo>
                  <a:cubicBezTo>
                    <a:pt x="24560" y="27387"/>
                    <a:pt x="24651" y="26901"/>
                    <a:pt x="25046" y="26627"/>
                  </a:cubicBezTo>
                  <a:cubicBezTo>
                    <a:pt x="25229" y="26506"/>
                    <a:pt x="25442" y="26445"/>
                    <a:pt x="25594" y="26323"/>
                  </a:cubicBezTo>
                  <a:cubicBezTo>
                    <a:pt x="25776" y="26171"/>
                    <a:pt x="25958" y="25959"/>
                    <a:pt x="26141" y="25746"/>
                  </a:cubicBezTo>
                  <a:cubicBezTo>
                    <a:pt x="26353" y="25442"/>
                    <a:pt x="26627" y="25138"/>
                    <a:pt x="26961" y="24895"/>
                  </a:cubicBezTo>
                  <a:cubicBezTo>
                    <a:pt x="27296" y="24712"/>
                    <a:pt x="27387" y="24257"/>
                    <a:pt x="27721" y="24074"/>
                  </a:cubicBezTo>
                  <a:cubicBezTo>
                    <a:pt x="27792" y="24039"/>
                    <a:pt x="27864" y="24024"/>
                    <a:pt x="27935" y="24024"/>
                  </a:cubicBezTo>
                  <a:cubicBezTo>
                    <a:pt x="27985" y="24024"/>
                    <a:pt x="28036" y="24031"/>
                    <a:pt x="28086" y="24044"/>
                  </a:cubicBezTo>
                  <a:cubicBezTo>
                    <a:pt x="28329" y="24013"/>
                    <a:pt x="28572" y="23953"/>
                    <a:pt x="28815" y="23831"/>
                  </a:cubicBezTo>
                  <a:cubicBezTo>
                    <a:pt x="29271" y="23649"/>
                    <a:pt x="29727" y="23375"/>
                    <a:pt x="30153" y="23162"/>
                  </a:cubicBezTo>
                  <a:cubicBezTo>
                    <a:pt x="30457" y="22980"/>
                    <a:pt x="30670" y="22706"/>
                    <a:pt x="30852" y="22433"/>
                  </a:cubicBezTo>
                  <a:cubicBezTo>
                    <a:pt x="31034" y="22190"/>
                    <a:pt x="31429" y="22159"/>
                    <a:pt x="31703" y="22098"/>
                  </a:cubicBezTo>
                  <a:cubicBezTo>
                    <a:pt x="31885" y="22007"/>
                    <a:pt x="32068" y="21946"/>
                    <a:pt x="32281" y="21916"/>
                  </a:cubicBezTo>
                  <a:cubicBezTo>
                    <a:pt x="32433" y="21946"/>
                    <a:pt x="32585" y="21977"/>
                    <a:pt x="32706" y="22038"/>
                  </a:cubicBezTo>
                  <a:cubicBezTo>
                    <a:pt x="32802" y="22065"/>
                    <a:pt x="32904" y="22080"/>
                    <a:pt x="33003" y="22080"/>
                  </a:cubicBezTo>
                  <a:cubicBezTo>
                    <a:pt x="33125" y="22080"/>
                    <a:pt x="33244" y="22057"/>
                    <a:pt x="33344" y="22007"/>
                  </a:cubicBezTo>
                  <a:cubicBezTo>
                    <a:pt x="33679" y="21946"/>
                    <a:pt x="33983" y="21855"/>
                    <a:pt x="34287" y="21734"/>
                  </a:cubicBezTo>
                  <a:cubicBezTo>
                    <a:pt x="34378" y="21703"/>
                    <a:pt x="34439" y="21642"/>
                    <a:pt x="34530" y="21551"/>
                  </a:cubicBezTo>
                  <a:cubicBezTo>
                    <a:pt x="34591" y="21521"/>
                    <a:pt x="34621" y="21460"/>
                    <a:pt x="34682" y="21399"/>
                  </a:cubicBezTo>
                  <a:cubicBezTo>
                    <a:pt x="34955" y="21126"/>
                    <a:pt x="35290" y="20883"/>
                    <a:pt x="35563" y="20609"/>
                  </a:cubicBezTo>
                  <a:cubicBezTo>
                    <a:pt x="35685" y="20457"/>
                    <a:pt x="35837" y="20305"/>
                    <a:pt x="35989" y="20184"/>
                  </a:cubicBezTo>
                  <a:cubicBezTo>
                    <a:pt x="36171" y="19971"/>
                    <a:pt x="36414" y="19819"/>
                    <a:pt x="36688" y="19758"/>
                  </a:cubicBezTo>
                  <a:cubicBezTo>
                    <a:pt x="36901" y="19758"/>
                    <a:pt x="37113" y="19788"/>
                    <a:pt x="37326" y="19849"/>
                  </a:cubicBezTo>
                  <a:cubicBezTo>
                    <a:pt x="37417" y="19864"/>
                    <a:pt x="37509" y="19864"/>
                    <a:pt x="37600" y="19864"/>
                  </a:cubicBezTo>
                  <a:cubicBezTo>
                    <a:pt x="37691" y="19864"/>
                    <a:pt x="37782" y="19864"/>
                    <a:pt x="37873" y="19880"/>
                  </a:cubicBezTo>
                  <a:cubicBezTo>
                    <a:pt x="38117" y="19940"/>
                    <a:pt x="38360" y="19971"/>
                    <a:pt x="38603" y="20001"/>
                  </a:cubicBezTo>
                  <a:cubicBezTo>
                    <a:pt x="38664" y="19986"/>
                    <a:pt x="38732" y="19978"/>
                    <a:pt x="38800" y="19978"/>
                  </a:cubicBezTo>
                  <a:cubicBezTo>
                    <a:pt x="38869" y="19978"/>
                    <a:pt x="38937" y="19986"/>
                    <a:pt x="38998" y="20001"/>
                  </a:cubicBezTo>
                  <a:cubicBezTo>
                    <a:pt x="39089" y="20032"/>
                    <a:pt x="39120" y="20123"/>
                    <a:pt x="39180" y="20153"/>
                  </a:cubicBezTo>
                  <a:cubicBezTo>
                    <a:pt x="39247" y="20175"/>
                    <a:pt x="39397" y="20247"/>
                    <a:pt x="39520" y="20247"/>
                  </a:cubicBezTo>
                  <a:cubicBezTo>
                    <a:pt x="39564" y="20247"/>
                    <a:pt x="39604" y="20238"/>
                    <a:pt x="39636" y="20214"/>
                  </a:cubicBezTo>
                  <a:cubicBezTo>
                    <a:pt x="39758" y="20123"/>
                    <a:pt x="39788" y="19880"/>
                    <a:pt x="39910" y="19758"/>
                  </a:cubicBezTo>
                  <a:cubicBezTo>
                    <a:pt x="40153" y="19515"/>
                    <a:pt x="40609" y="19454"/>
                    <a:pt x="40913" y="19211"/>
                  </a:cubicBezTo>
                  <a:cubicBezTo>
                    <a:pt x="41217" y="18998"/>
                    <a:pt x="41551" y="18937"/>
                    <a:pt x="41703" y="18694"/>
                  </a:cubicBezTo>
                  <a:cubicBezTo>
                    <a:pt x="41977" y="18238"/>
                    <a:pt x="41825" y="17691"/>
                    <a:pt x="42068" y="17266"/>
                  </a:cubicBezTo>
                  <a:cubicBezTo>
                    <a:pt x="42433" y="16718"/>
                    <a:pt x="42858" y="16262"/>
                    <a:pt x="43345" y="15837"/>
                  </a:cubicBezTo>
                  <a:cubicBezTo>
                    <a:pt x="43770" y="15381"/>
                    <a:pt x="44013" y="14864"/>
                    <a:pt x="44408" y="14378"/>
                  </a:cubicBezTo>
                  <a:cubicBezTo>
                    <a:pt x="44591" y="14135"/>
                    <a:pt x="44804" y="13952"/>
                    <a:pt x="45077" y="13800"/>
                  </a:cubicBezTo>
                  <a:cubicBezTo>
                    <a:pt x="45229" y="13740"/>
                    <a:pt x="45381" y="13648"/>
                    <a:pt x="45472" y="13527"/>
                  </a:cubicBezTo>
                  <a:cubicBezTo>
                    <a:pt x="45563" y="13405"/>
                    <a:pt x="45655" y="13162"/>
                    <a:pt x="45776" y="13101"/>
                  </a:cubicBezTo>
                  <a:cubicBezTo>
                    <a:pt x="45852" y="13071"/>
                    <a:pt x="45928" y="13071"/>
                    <a:pt x="46008" y="13071"/>
                  </a:cubicBezTo>
                  <a:cubicBezTo>
                    <a:pt x="46088" y="13071"/>
                    <a:pt x="46171" y="13071"/>
                    <a:pt x="46263" y="13041"/>
                  </a:cubicBezTo>
                  <a:cubicBezTo>
                    <a:pt x="46627" y="12828"/>
                    <a:pt x="46840" y="12311"/>
                    <a:pt x="47266" y="12189"/>
                  </a:cubicBezTo>
                  <a:cubicBezTo>
                    <a:pt x="47509" y="12098"/>
                    <a:pt x="47600" y="12189"/>
                    <a:pt x="47843" y="12037"/>
                  </a:cubicBezTo>
                  <a:cubicBezTo>
                    <a:pt x="48117" y="11794"/>
                    <a:pt x="48390" y="11521"/>
                    <a:pt x="48633" y="11278"/>
                  </a:cubicBezTo>
                  <a:cubicBezTo>
                    <a:pt x="48968" y="10974"/>
                    <a:pt x="49211" y="10913"/>
                    <a:pt x="49393" y="10518"/>
                  </a:cubicBezTo>
                  <a:cubicBezTo>
                    <a:pt x="49910" y="9363"/>
                    <a:pt x="49667" y="8177"/>
                    <a:pt x="49667" y="6931"/>
                  </a:cubicBezTo>
                  <a:lnTo>
                    <a:pt x="49637" y="1429"/>
                  </a:lnTo>
                  <a:lnTo>
                    <a:pt x="496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889;p98">
              <a:extLst>
                <a:ext uri="{FF2B5EF4-FFF2-40B4-BE49-F238E27FC236}">
                  <a16:creationId xmlns:a16="http://schemas.microsoft.com/office/drawing/2014/main" id="{5922B83F-F445-8EA5-DEDA-D23B706066DC}"/>
                </a:ext>
              </a:extLst>
            </p:cNvPr>
            <p:cNvSpPr/>
            <p:nvPr/>
          </p:nvSpPr>
          <p:spPr>
            <a:xfrm>
              <a:off x="5433666" y="2777837"/>
              <a:ext cx="952664" cy="928219"/>
            </a:xfrm>
            <a:custGeom>
              <a:avLst/>
              <a:gdLst/>
              <a:ahLst/>
              <a:cxnLst/>
              <a:rect l="l" t="t" r="r" b="b"/>
              <a:pathLst>
                <a:path w="49728" h="48452" extrusionOk="0">
                  <a:moveTo>
                    <a:pt x="48573" y="1"/>
                  </a:moveTo>
                  <a:lnTo>
                    <a:pt x="48360" y="1916"/>
                  </a:lnTo>
                  <a:cubicBezTo>
                    <a:pt x="48725" y="2098"/>
                    <a:pt x="49211" y="2432"/>
                    <a:pt x="49211" y="2858"/>
                  </a:cubicBezTo>
                  <a:cubicBezTo>
                    <a:pt x="49211" y="3587"/>
                    <a:pt x="48664" y="3952"/>
                    <a:pt x="48113" y="3952"/>
                  </a:cubicBezTo>
                  <a:cubicBezTo>
                    <a:pt x="47562" y="3952"/>
                    <a:pt x="47007" y="3587"/>
                    <a:pt x="46992" y="2858"/>
                  </a:cubicBezTo>
                  <a:cubicBezTo>
                    <a:pt x="46992" y="2432"/>
                    <a:pt x="47661" y="2098"/>
                    <a:pt x="48026" y="1885"/>
                  </a:cubicBezTo>
                  <a:lnTo>
                    <a:pt x="47752" y="31"/>
                  </a:lnTo>
                  <a:lnTo>
                    <a:pt x="44165" y="396"/>
                  </a:lnTo>
                  <a:lnTo>
                    <a:pt x="44348" y="1825"/>
                  </a:lnTo>
                  <a:cubicBezTo>
                    <a:pt x="44712" y="2007"/>
                    <a:pt x="45199" y="2402"/>
                    <a:pt x="45199" y="2828"/>
                  </a:cubicBezTo>
                  <a:cubicBezTo>
                    <a:pt x="45199" y="3436"/>
                    <a:pt x="44712" y="3922"/>
                    <a:pt x="44104" y="3922"/>
                  </a:cubicBezTo>
                  <a:cubicBezTo>
                    <a:pt x="43953" y="3922"/>
                    <a:pt x="43801" y="3891"/>
                    <a:pt x="43649" y="3800"/>
                  </a:cubicBezTo>
                  <a:cubicBezTo>
                    <a:pt x="42585" y="3132"/>
                    <a:pt x="43041" y="2159"/>
                    <a:pt x="43649" y="1855"/>
                  </a:cubicBezTo>
                  <a:lnTo>
                    <a:pt x="43649" y="183"/>
                  </a:lnTo>
                  <a:lnTo>
                    <a:pt x="40609" y="396"/>
                  </a:lnTo>
                  <a:lnTo>
                    <a:pt x="40579" y="1855"/>
                  </a:lnTo>
                  <a:cubicBezTo>
                    <a:pt x="40943" y="2037"/>
                    <a:pt x="41186" y="2402"/>
                    <a:pt x="41217" y="2828"/>
                  </a:cubicBezTo>
                  <a:cubicBezTo>
                    <a:pt x="41262" y="3603"/>
                    <a:pt x="40685" y="3990"/>
                    <a:pt x="40111" y="3990"/>
                  </a:cubicBezTo>
                  <a:cubicBezTo>
                    <a:pt x="39538" y="3990"/>
                    <a:pt x="38968" y="3603"/>
                    <a:pt x="39028" y="2828"/>
                  </a:cubicBezTo>
                  <a:cubicBezTo>
                    <a:pt x="39028" y="2402"/>
                    <a:pt x="39636" y="2007"/>
                    <a:pt x="39971" y="1825"/>
                  </a:cubicBezTo>
                  <a:lnTo>
                    <a:pt x="39576" y="396"/>
                  </a:lnTo>
                  <a:lnTo>
                    <a:pt x="36110" y="305"/>
                  </a:lnTo>
                  <a:lnTo>
                    <a:pt x="36232" y="1916"/>
                  </a:lnTo>
                  <a:cubicBezTo>
                    <a:pt x="36566" y="2098"/>
                    <a:pt x="37205" y="2402"/>
                    <a:pt x="37205" y="2828"/>
                  </a:cubicBezTo>
                  <a:cubicBezTo>
                    <a:pt x="37250" y="3603"/>
                    <a:pt x="36680" y="3990"/>
                    <a:pt x="36110" y="3990"/>
                  </a:cubicBezTo>
                  <a:cubicBezTo>
                    <a:pt x="35540" y="3990"/>
                    <a:pt x="34971" y="3603"/>
                    <a:pt x="35016" y="2828"/>
                  </a:cubicBezTo>
                  <a:cubicBezTo>
                    <a:pt x="35077" y="2341"/>
                    <a:pt x="35351" y="1916"/>
                    <a:pt x="35776" y="1673"/>
                  </a:cubicBezTo>
                  <a:lnTo>
                    <a:pt x="35594" y="396"/>
                  </a:lnTo>
                  <a:lnTo>
                    <a:pt x="32281" y="214"/>
                  </a:lnTo>
                  <a:lnTo>
                    <a:pt x="32341" y="1977"/>
                  </a:lnTo>
                  <a:cubicBezTo>
                    <a:pt x="32676" y="2159"/>
                    <a:pt x="33192" y="1977"/>
                    <a:pt x="33192" y="2706"/>
                  </a:cubicBezTo>
                  <a:cubicBezTo>
                    <a:pt x="33253" y="3253"/>
                    <a:pt x="32888" y="3770"/>
                    <a:pt x="32341" y="3891"/>
                  </a:cubicBezTo>
                  <a:cubicBezTo>
                    <a:pt x="32258" y="3909"/>
                    <a:pt x="32176" y="3918"/>
                    <a:pt x="32096" y="3918"/>
                  </a:cubicBezTo>
                  <a:cubicBezTo>
                    <a:pt x="31500" y="3918"/>
                    <a:pt x="31004" y="3444"/>
                    <a:pt x="31004" y="2828"/>
                  </a:cubicBezTo>
                  <a:cubicBezTo>
                    <a:pt x="31004" y="2402"/>
                    <a:pt x="31581" y="2037"/>
                    <a:pt x="31946" y="1855"/>
                  </a:cubicBezTo>
                  <a:lnTo>
                    <a:pt x="31946" y="396"/>
                  </a:lnTo>
                  <a:lnTo>
                    <a:pt x="28147" y="487"/>
                  </a:lnTo>
                  <a:lnTo>
                    <a:pt x="28147" y="2068"/>
                  </a:lnTo>
                  <a:cubicBezTo>
                    <a:pt x="28694" y="2372"/>
                    <a:pt x="30062" y="2584"/>
                    <a:pt x="28420" y="3831"/>
                  </a:cubicBezTo>
                  <a:cubicBezTo>
                    <a:pt x="28329" y="3891"/>
                    <a:pt x="28208" y="3922"/>
                    <a:pt x="28116" y="3922"/>
                  </a:cubicBezTo>
                  <a:cubicBezTo>
                    <a:pt x="27508" y="3922"/>
                    <a:pt x="26992" y="3436"/>
                    <a:pt x="26992" y="2828"/>
                  </a:cubicBezTo>
                  <a:cubicBezTo>
                    <a:pt x="26992" y="2402"/>
                    <a:pt x="27478" y="2037"/>
                    <a:pt x="27812" y="1855"/>
                  </a:cubicBezTo>
                  <a:lnTo>
                    <a:pt x="27812" y="396"/>
                  </a:lnTo>
                  <a:lnTo>
                    <a:pt x="24104" y="396"/>
                  </a:lnTo>
                  <a:lnTo>
                    <a:pt x="24135" y="1794"/>
                  </a:lnTo>
                  <a:cubicBezTo>
                    <a:pt x="24469" y="1977"/>
                    <a:pt x="25198" y="2402"/>
                    <a:pt x="25198" y="2828"/>
                  </a:cubicBezTo>
                  <a:cubicBezTo>
                    <a:pt x="25244" y="3603"/>
                    <a:pt x="24674" y="3990"/>
                    <a:pt x="24104" y="3990"/>
                  </a:cubicBezTo>
                  <a:cubicBezTo>
                    <a:pt x="23534" y="3990"/>
                    <a:pt x="22964" y="3603"/>
                    <a:pt x="23010" y="2828"/>
                  </a:cubicBezTo>
                  <a:cubicBezTo>
                    <a:pt x="23071" y="2372"/>
                    <a:pt x="23375" y="2007"/>
                    <a:pt x="23770" y="1825"/>
                  </a:cubicBezTo>
                  <a:lnTo>
                    <a:pt x="23618" y="396"/>
                  </a:lnTo>
                  <a:lnTo>
                    <a:pt x="20639" y="396"/>
                  </a:lnTo>
                  <a:lnTo>
                    <a:pt x="20457" y="1855"/>
                  </a:lnTo>
                  <a:cubicBezTo>
                    <a:pt x="21095" y="2189"/>
                    <a:pt x="21946" y="3071"/>
                    <a:pt x="20153" y="3922"/>
                  </a:cubicBezTo>
                  <a:lnTo>
                    <a:pt x="20122" y="3922"/>
                  </a:lnTo>
                  <a:cubicBezTo>
                    <a:pt x="19514" y="3922"/>
                    <a:pt x="19028" y="3405"/>
                    <a:pt x="19028" y="2828"/>
                  </a:cubicBezTo>
                  <a:cubicBezTo>
                    <a:pt x="19028" y="2402"/>
                    <a:pt x="19788" y="1946"/>
                    <a:pt x="20153" y="1764"/>
                  </a:cubicBezTo>
                  <a:lnTo>
                    <a:pt x="20274" y="396"/>
                  </a:lnTo>
                  <a:lnTo>
                    <a:pt x="16657" y="396"/>
                  </a:lnTo>
                  <a:lnTo>
                    <a:pt x="16444" y="1825"/>
                  </a:lnTo>
                  <a:cubicBezTo>
                    <a:pt x="16779" y="2037"/>
                    <a:pt x="17235" y="2402"/>
                    <a:pt x="17235" y="2828"/>
                  </a:cubicBezTo>
                  <a:cubicBezTo>
                    <a:pt x="17235" y="3557"/>
                    <a:pt x="16688" y="3922"/>
                    <a:pt x="16140" y="3922"/>
                  </a:cubicBezTo>
                  <a:cubicBezTo>
                    <a:pt x="15593" y="3922"/>
                    <a:pt x="15046" y="3557"/>
                    <a:pt x="15046" y="2828"/>
                  </a:cubicBezTo>
                  <a:cubicBezTo>
                    <a:pt x="15046" y="2402"/>
                    <a:pt x="15533" y="2007"/>
                    <a:pt x="15867" y="1825"/>
                  </a:cubicBezTo>
                  <a:lnTo>
                    <a:pt x="15958" y="366"/>
                  </a:lnTo>
                  <a:lnTo>
                    <a:pt x="12128" y="335"/>
                  </a:lnTo>
                  <a:lnTo>
                    <a:pt x="12615" y="1916"/>
                  </a:lnTo>
                  <a:cubicBezTo>
                    <a:pt x="13222" y="2159"/>
                    <a:pt x="13435" y="2888"/>
                    <a:pt x="13070" y="3436"/>
                  </a:cubicBezTo>
                  <a:cubicBezTo>
                    <a:pt x="12888" y="3739"/>
                    <a:pt x="12584" y="3952"/>
                    <a:pt x="12219" y="3983"/>
                  </a:cubicBezTo>
                  <a:cubicBezTo>
                    <a:pt x="12200" y="3984"/>
                    <a:pt x="12182" y="3984"/>
                    <a:pt x="12163" y="3984"/>
                  </a:cubicBezTo>
                  <a:cubicBezTo>
                    <a:pt x="11551" y="3984"/>
                    <a:pt x="11064" y="3508"/>
                    <a:pt x="11064" y="2888"/>
                  </a:cubicBezTo>
                  <a:cubicBezTo>
                    <a:pt x="11064" y="2463"/>
                    <a:pt x="11672" y="2128"/>
                    <a:pt x="12037" y="1946"/>
                  </a:cubicBezTo>
                  <a:lnTo>
                    <a:pt x="11611" y="426"/>
                  </a:lnTo>
                  <a:lnTo>
                    <a:pt x="8420" y="518"/>
                  </a:lnTo>
                  <a:lnTo>
                    <a:pt x="8420" y="1855"/>
                  </a:lnTo>
                  <a:cubicBezTo>
                    <a:pt x="8754" y="2037"/>
                    <a:pt x="9271" y="2493"/>
                    <a:pt x="9271" y="2919"/>
                  </a:cubicBezTo>
                  <a:cubicBezTo>
                    <a:pt x="9271" y="3538"/>
                    <a:pt x="8785" y="4014"/>
                    <a:pt x="8173" y="4014"/>
                  </a:cubicBezTo>
                  <a:cubicBezTo>
                    <a:pt x="8154" y="4014"/>
                    <a:pt x="8135" y="4014"/>
                    <a:pt x="8116" y="4013"/>
                  </a:cubicBezTo>
                  <a:cubicBezTo>
                    <a:pt x="7630" y="3952"/>
                    <a:pt x="7265" y="3618"/>
                    <a:pt x="7143" y="3162"/>
                  </a:cubicBezTo>
                  <a:cubicBezTo>
                    <a:pt x="6961" y="2554"/>
                    <a:pt x="7417" y="2311"/>
                    <a:pt x="7812" y="2098"/>
                  </a:cubicBezTo>
                  <a:lnTo>
                    <a:pt x="7994" y="487"/>
                  </a:lnTo>
                  <a:lnTo>
                    <a:pt x="4529" y="487"/>
                  </a:lnTo>
                  <a:lnTo>
                    <a:pt x="4499" y="1946"/>
                  </a:lnTo>
                  <a:cubicBezTo>
                    <a:pt x="4833" y="2128"/>
                    <a:pt x="5259" y="2493"/>
                    <a:pt x="5259" y="2919"/>
                  </a:cubicBezTo>
                  <a:cubicBezTo>
                    <a:pt x="5259" y="3527"/>
                    <a:pt x="4772" y="4013"/>
                    <a:pt x="4165" y="4013"/>
                  </a:cubicBezTo>
                  <a:cubicBezTo>
                    <a:pt x="4104" y="4013"/>
                    <a:pt x="4043" y="3983"/>
                    <a:pt x="3982" y="3952"/>
                  </a:cubicBezTo>
                  <a:cubicBezTo>
                    <a:pt x="2341" y="3040"/>
                    <a:pt x="3253" y="2311"/>
                    <a:pt x="3861" y="1977"/>
                  </a:cubicBezTo>
                  <a:lnTo>
                    <a:pt x="3830" y="457"/>
                  </a:lnTo>
                  <a:lnTo>
                    <a:pt x="183" y="852"/>
                  </a:lnTo>
                  <a:lnTo>
                    <a:pt x="639" y="2280"/>
                  </a:lnTo>
                  <a:cubicBezTo>
                    <a:pt x="1034" y="2463"/>
                    <a:pt x="1277" y="2493"/>
                    <a:pt x="1247" y="2949"/>
                  </a:cubicBezTo>
                  <a:cubicBezTo>
                    <a:pt x="1247" y="3375"/>
                    <a:pt x="973" y="3739"/>
                    <a:pt x="608" y="3922"/>
                  </a:cubicBezTo>
                  <a:cubicBezTo>
                    <a:pt x="452" y="3966"/>
                    <a:pt x="313" y="3995"/>
                    <a:pt x="166" y="3995"/>
                  </a:cubicBezTo>
                  <a:cubicBezTo>
                    <a:pt x="112" y="3995"/>
                    <a:pt x="57" y="3991"/>
                    <a:pt x="0" y="3983"/>
                  </a:cubicBezTo>
                  <a:lnTo>
                    <a:pt x="0" y="31916"/>
                  </a:lnTo>
                  <a:lnTo>
                    <a:pt x="0" y="33254"/>
                  </a:lnTo>
                  <a:cubicBezTo>
                    <a:pt x="0" y="33466"/>
                    <a:pt x="61" y="33649"/>
                    <a:pt x="61" y="33861"/>
                  </a:cubicBezTo>
                  <a:cubicBezTo>
                    <a:pt x="61" y="34165"/>
                    <a:pt x="0" y="34469"/>
                    <a:pt x="0" y="34773"/>
                  </a:cubicBezTo>
                  <a:cubicBezTo>
                    <a:pt x="0" y="35108"/>
                    <a:pt x="61" y="35108"/>
                    <a:pt x="304" y="35199"/>
                  </a:cubicBezTo>
                  <a:cubicBezTo>
                    <a:pt x="517" y="35290"/>
                    <a:pt x="426" y="35351"/>
                    <a:pt x="547" y="35503"/>
                  </a:cubicBezTo>
                  <a:cubicBezTo>
                    <a:pt x="639" y="35655"/>
                    <a:pt x="851" y="35807"/>
                    <a:pt x="973" y="35959"/>
                  </a:cubicBezTo>
                  <a:cubicBezTo>
                    <a:pt x="1155" y="36263"/>
                    <a:pt x="1307" y="36567"/>
                    <a:pt x="1490" y="36840"/>
                  </a:cubicBezTo>
                  <a:cubicBezTo>
                    <a:pt x="1611" y="37053"/>
                    <a:pt x="1824" y="37175"/>
                    <a:pt x="2037" y="37235"/>
                  </a:cubicBezTo>
                  <a:cubicBezTo>
                    <a:pt x="2462" y="37387"/>
                    <a:pt x="2219" y="37661"/>
                    <a:pt x="2250" y="37995"/>
                  </a:cubicBezTo>
                  <a:cubicBezTo>
                    <a:pt x="2250" y="38178"/>
                    <a:pt x="2371" y="38330"/>
                    <a:pt x="2554" y="38360"/>
                  </a:cubicBezTo>
                  <a:cubicBezTo>
                    <a:pt x="2578" y="38366"/>
                    <a:pt x="2604" y="38369"/>
                    <a:pt x="2630" y="38369"/>
                  </a:cubicBezTo>
                  <a:cubicBezTo>
                    <a:pt x="2821" y="38369"/>
                    <a:pt x="3042" y="38220"/>
                    <a:pt x="3253" y="38220"/>
                  </a:cubicBezTo>
                  <a:cubicBezTo>
                    <a:pt x="3294" y="38220"/>
                    <a:pt x="3335" y="38225"/>
                    <a:pt x="3374" y="38238"/>
                  </a:cubicBezTo>
                  <a:cubicBezTo>
                    <a:pt x="3648" y="38360"/>
                    <a:pt x="3891" y="38907"/>
                    <a:pt x="4013" y="39181"/>
                  </a:cubicBezTo>
                  <a:cubicBezTo>
                    <a:pt x="4134" y="39363"/>
                    <a:pt x="4073" y="39576"/>
                    <a:pt x="4195" y="39758"/>
                  </a:cubicBezTo>
                  <a:cubicBezTo>
                    <a:pt x="4256" y="39789"/>
                    <a:pt x="4317" y="39849"/>
                    <a:pt x="4347" y="39941"/>
                  </a:cubicBezTo>
                  <a:cubicBezTo>
                    <a:pt x="4408" y="40062"/>
                    <a:pt x="4438" y="40214"/>
                    <a:pt x="4438" y="40366"/>
                  </a:cubicBezTo>
                  <a:cubicBezTo>
                    <a:pt x="4529" y="40549"/>
                    <a:pt x="4681" y="40549"/>
                    <a:pt x="4833" y="40670"/>
                  </a:cubicBezTo>
                  <a:cubicBezTo>
                    <a:pt x="5046" y="40944"/>
                    <a:pt x="4924" y="41248"/>
                    <a:pt x="5289" y="41430"/>
                  </a:cubicBezTo>
                  <a:cubicBezTo>
                    <a:pt x="5684" y="41582"/>
                    <a:pt x="5836" y="41673"/>
                    <a:pt x="5927" y="42068"/>
                  </a:cubicBezTo>
                  <a:cubicBezTo>
                    <a:pt x="5927" y="42251"/>
                    <a:pt x="5958" y="42403"/>
                    <a:pt x="6079" y="42555"/>
                  </a:cubicBezTo>
                  <a:cubicBezTo>
                    <a:pt x="6201" y="42615"/>
                    <a:pt x="6323" y="42615"/>
                    <a:pt x="6444" y="42615"/>
                  </a:cubicBezTo>
                  <a:cubicBezTo>
                    <a:pt x="6573" y="42594"/>
                    <a:pt x="6699" y="42584"/>
                    <a:pt x="6822" y="42584"/>
                  </a:cubicBezTo>
                  <a:cubicBezTo>
                    <a:pt x="7046" y="42584"/>
                    <a:pt x="7262" y="42617"/>
                    <a:pt x="7478" y="42676"/>
                  </a:cubicBezTo>
                  <a:cubicBezTo>
                    <a:pt x="7964" y="42889"/>
                    <a:pt x="8390" y="43193"/>
                    <a:pt x="8754" y="43527"/>
                  </a:cubicBezTo>
                  <a:cubicBezTo>
                    <a:pt x="9210" y="43801"/>
                    <a:pt x="9545" y="44226"/>
                    <a:pt x="9697" y="44713"/>
                  </a:cubicBezTo>
                  <a:cubicBezTo>
                    <a:pt x="9788" y="45017"/>
                    <a:pt x="9757" y="45351"/>
                    <a:pt x="9818" y="45685"/>
                  </a:cubicBezTo>
                  <a:cubicBezTo>
                    <a:pt x="9866" y="45797"/>
                    <a:pt x="9905" y="45841"/>
                    <a:pt x="9962" y="45841"/>
                  </a:cubicBezTo>
                  <a:cubicBezTo>
                    <a:pt x="10014" y="45841"/>
                    <a:pt x="10081" y="45804"/>
                    <a:pt x="10183" y="45746"/>
                  </a:cubicBezTo>
                  <a:cubicBezTo>
                    <a:pt x="10730" y="45351"/>
                    <a:pt x="11247" y="44925"/>
                    <a:pt x="11703" y="44439"/>
                  </a:cubicBezTo>
                  <a:cubicBezTo>
                    <a:pt x="11840" y="44302"/>
                    <a:pt x="11863" y="44266"/>
                    <a:pt x="11928" y="44266"/>
                  </a:cubicBezTo>
                  <a:cubicBezTo>
                    <a:pt x="11964" y="44266"/>
                    <a:pt x="12012" y="44276"/>
                    <a:pt x="12098" y="44287"/>
                  </a:cubicBezTo>
                  <a:cubicBezTo>
                    <a:pt x="12311" y="44348"/>
                    <a:pt x="12554" y="44409"/>
                    <a:pt x="12767" y="44500"/>
                  </a:cubicBezTo>
                  <a:cubicBezTo>
                    <a:pt x="13131" y="44743"/>
                    <a:pt x="13526" y="44865"/>
                    <a:pt x="13952" y="44895"/>
                  </a:cubicBezTo>
                  <a:cubicBezTo>
                    <a:pt x="14041" y="44886"/>
                    <a:pt x="14127" y="44882"/>
                    <a:pt x="14212" y="44882"/>
                  </a:cubicBezTo>
                  <a:cubicBezTo>
                    <a:pt x="14416" y="44882"/>
                    <a:pt x="14610" y="44904"/>
                    <a:pt x="14803" y="44925"/>
                  </a:cubicBezTo>
                  <a:cubicBezTo>
                    <a:pt x="14925" y="44956"/>
                    <a:pt x="15046" y="44986"/>
                    <a:pt x="15137" y="45017"/>
                  </a:cubicBezTo>
                  <a:cubicBezTo>
                    <a:pt x="15198" y="45108"/>
                    <a:pt x="15229" y="45169"/>
                    <a:pt x="15289" y="45260"/>
                  </a:cubicBezTo>
                  <a:cubicBezTo>
                    <a:pt x="15411" y="45321"/>
                    <a:pt x="15533" y="45412"/>
                    <a:pt x="15685" y="45442"/>
                  </a:cubicBezTo>
                  <a:cubicBezTo>
                    <a:pt x="16049" y="45655"/>
                    <a:pt x="16384" y="45929"/>
                    <a:pt x="16718" y="46232"/>
                  </a:cubicBezTo>
                  <a:cubicBezTo>
                    <a:pt x="16900" y="46384"/>
                    <a:pt x="16992" y="46597"/>
                    <a:pt x="17204" y="46780"/>
                  </a:cubicBezTo>
                  <a:cubicBezTo>
                    <a:pt x="17660" y="46354"/>
                    <a:pt x="17143" y="45381"/>
                    <a:pt x="17751" y="45047"/>
                  </a:cubicBezTo>
                  <a:cubicBezTo>
                    <a:pt x="17843" y="45001"/>
                    <a:pt x="17949" y="44979"/>
                    <a:pt x="18059" y="44979"/>
                  </a:cubicBezTo>
                  <a:cubicBezTo>
                    <a:pt x="18169" y="44979"/>
                    <a:pt x="18283" y="45001"/>
                    <a:pt x="18390" y="45047"/>
                  </a:cubicBezTo>
                  <a:cubicBezTo>
                    <a:pt x="18724" y="45077"/>
                    <a:pt x="18937" y="45381"/>
                    <a:pt x="19210" y="45564"/>
                  </a:cubicBezTo>
                  <a:cubicBezTo>
                    <a:pt x="19423" y="45716"/>
                    <a:pt x="19697" y="45807"/>
                    <a:pt x="19970" y="45868"/>
                  </a:cubicBezTo>
                  <a:cubicBezTo>
                    <a:pt x="20002" y="45863"/>
                    <a:pt x="20033" y="45860"/>
                    <a:pt x="20064" y="45860"/>
                  </a:cubicBezTo>
                  <a:cubicBezTo>
                    <a:pt x="20215" y="45860"/>
                    <a:pt x="20366" y="45919"/>
                    <a:pt x="20517" y="46020"/>
                  </a:cubicBezTo>
                  <a:cubicBezTo>
                    <a:pt x="20639" y="46111"/>
                    <a:pt x="20669" y="46293"/>
                    <a:pt x="20791" y="46415"/>
                  </a:cubicBezTo>
                  <a:cubicBezTo>
                    <a:pt x="20943" y="46536"/>
                    <a:pt x="21125" y="46506"/>
                    <a:pt x="21308" y="46628"/>
                  </a:cubicBezTo>
                  <a:cubicBezTo>
                    <a:pt x="21551" y="46780"/>
                    <a:pt x="21612" y="47144"/>
                    <a:pt x="21794" y="47327"/>
                  </a:cubicBezTo>
                  <a:cubicBezTo>
                    <a:pt x="22007" y="47509"/>
                    <a:pt x="22280" y="47631"/>
                    <a:pt x="22554" y="47722"/>
                  </a:cubicBezTo>
                  <a:cubicBezTo>
                    <a:pt x="22767" y="47813"/>
                    <a:pt x="23010" y="47935"/>
                    <a:pt x="23192" y="48117"/>
                  </a:cubicBezTo>
                  <a:cubicBezTo>
                    <a:pt x="23314" y="48208"/>
                    <a:pt x="23344" y="48330"/>
                    <a:pt x="23466" y="48451"/>
                  </a:cubicBezTo>
                  <a:cubicBezTo>
                    <a:pt x="23618" y="48451"/>
                    <a:pt x="23709" y="48117"/>
                    <a:pt x="23770" y="47995"/>
                  </a:cubicBezTo>
                  <a:cubicBezTo>
                    <a:pt x="23891" y="47631"/>
                    <a:pt x="24074" y="47266"/>
                    <a:pt x="24286" y="46962"/>
                  </a:cubicBezTo>
                  <a:cubicBezTo>
                    <a:pt x="24347" y="46871"/>
                    <a:pt x="24438" y="46810"/>
                    <a:pt x="24499" y="46749"/>
                  </a:cubicBezTo>
                  <a:cubicBezTo>
                    <a:pt x="24530" y="46658"/>
                    <a:pt x="24590" y="46567"/>
                    <a:pt x="24651" y="46476"/>
                  </a:cubicBezTo>
                  <a:cubicBezTo>
                    <a:pt x="24834" y="46293"/>
                    <a:pt x="25077" y="46141"/>
                    <a:pt x="25350" y="46081"/>
                  </a:cubicBezTo>
                  <a:cubicBezTo>
                    <a:pt x="25897" y="45868"/>
                    <a:pt x="26141" y="45321"/>
                    <a:pt x="26384" y="44834"/>
                  </a:cubicBezTo>
                  <a:cubicBezTo>
                    <a:pt x="26445" y="44652"/>
                    <a:pt x="26566" y="44500"/>
                    <a:pt x="26749" y="44409"/>
                  </a:cubicBezTo>
                  <a:cubicBezTo>
                    <a:pt x="26794" y="44394"/>
                    <a:pt x="26855" y="44394"/>
                    <a:pt x="26916" y="44394"/>
                  </a:cubicBezTo>
                  <a:cubicBezTo>
                    <a:pt x="26977" y="44394"/>
                    <a:pt x="27037" y="44394"/>
                    <a:pt x="27083" y="44378"/>
                  </a:cubicBezTo>
                  <a:cubicBezTo>
                    <a:pt x="27417" y="44226"/>
                    <a:pt x="27691" y="44014"/>
                    <a:pt x="27934" y="43770"/>
                  </a:cubicBezTo>
                  <a:cubicBezTo>
                    <a:pt x="28025" y="43618"/>
                    <a:pt x="28147" y="43497"/>
                    <a:pt x="28299" y="43375"/>
                  </a:cubicBezTo>
                  <a:cubicBezTo>
                    <a:pt x="28329" y="43360"/>
                    <a:pt x="28360" y="43360"/>
                    <a:pt x="28386" y="43360"/>
                  </a:cubicBezTo>
                  <a:cubicBezTo>
                    <a:pt x="28413" y="43360"/>
                    <a:pt x="28436" y="43360"/>
                    <a:pt x="28451" y="43345"/>
                  </a:cubicBezTo>
                  <a:cubicBezTo>
                    <a:pt x="28572" y="43254"/>
                    <a:pt x="28633" y="43132"/>
                    <a:pt x="28633" y="42980"/>
                  </a:cubicBezTo>
                  <a:cubicBezTo>
                    <a:pt x="28724" y="42980"/>
                    <a:pt x="28815" y="42950"/>
                    <a:pt x="28907" y="42950"/>
                  </a:cubicBezTo>
                  <a:cubicBezTo>
                    <a:pt x="28998" y="42919"/>
                    <a:pt x="29089" y="42889"/>
                    <a:pt x="29180" y="42889"/>
                  </a:cubicBezTo>
                  <a:cubicBezTo>
                    <a:pt x="29302" y="42889"/>
                    <a:pt x="29396" y="42970"/>
                    <a:pt x="29491" y="42970"/>
                  </a:cubicBezTo>
                  <a:cubicBezTo>
                    <a:pt x="29538" y="42970"/>
                    <a:pt x="29585" y="42950"/>
                    <a:pt x="29636" y="42889"/>
                  </a:cubicBezTo>
                  <a:cubicBezTo>
                    <a:pt x="29788" y="42707"/>
                    <a:pt x="29758" y="42555"/>
                    <a:pt x="29940" y="42403"/>
                  </a:cubicBezTo>
                  <a:cubicBezTo>
                    <a:pt x="30274" y="42159"/>
                    <a:pt x="30670" y="42007"/>
                    <a:pt x="31065" y="41947"/>
                  </a:cubicBezTo>
                  <a:cubicBezTo>
                    <a:pt x="31429" y="41886"/>
                    <a:pt x="31703" y="41612"/>
                    <a:pt x="32068" y="41552"/>
                  </a:cubicBezTo>
                  <a:cubicBezTo>
                    <a:pt x="32107" y="41544"/>
                    <a:pt x="32146" y="41540"/>
                    <a:pt x="32183" y="41540"/>
                  </a:cubicBezTo>
                  <a:cubicBezTo>
                    <a:pt x="32529" y="41540"/>
                    <a:pt x="32794" y="41845"/>
                    <a:pt x="33135" y="41845"/>
                  </a:cubicBezTo>
                  <a:cubicBezTo>
                    <a:pt x="33183" y="41845"/>
                    <a:pt x="33232" y="41839"/>
                    <a:pt x="33284" y="41825"/>
                  </a:cubicBezTo>
                  <a:cubicBezTo>
                    <a:pt x="33648" y="41734"/>
                    <a:pt x="33983" y="41400"/>
                    <a:pt x="34408" y="41308"/>
                  </a:cubicBezTo>
                  <a:cubicBezTo>
                    <a:pt x="34530" y="41278"/>
                    <a:pt x="34591" y="41308"/>
                    <a:pt x="34712" y="41248"/>
                  </a:cubicBezTo>
                  <a:cubicBezTo>
                    <a:pt x="34834" y="41217"/>
                    <a:pt x="34925" y="41004"/>
                    <a:pt x="35016" y="40883"/>
                  </a:cubicBezTo>
                  <a:cubicBezTo>
                    <a:pt x="35168" y="40640"/>
                    <a:pt x="35381" y="40427"/>
                    <a:pt x="35594" y="40275"/>
                  </a:cubicBezTo>
                  <a:cubicBezTo>
                    <a:pt x="35776" y="40184"/>
                    <a:pt x="36019" y="40153"/>
                    <a:pt x="36202" y="40032"/>
                  </a:cubicBezTo>
                  <a:cubicBezTo>
                    <a:pt x="36414" y="39910"/>
                    <a:pt x="36658" y="39697"/>
                    <a:pt x="36931" y="39545"/>
                  </a:cubicBezTo>
                  <a:cubicBezTo>
                    <a:pt x="37022" y="39515"/>
                    <a:pt x="37144" y="39454"/>
                    <a:pt x="37235" y="39424"/>
                  </a:cubicBezTo>
                  <a:cubicBezTo>
                    <a:pt x="37326" y="39333"/>
                    <a:pt x="37357" y="39211"/>
                    <a:pt x="37387" y="39120"/>
                  </a:cubicBezTo>
                  <a:cubicBezTo>
                    <a:pt x="37478" y="38816"/>
                    <a:pt x="37691" y="38603"/>
                    <a:pt x="37995" y="38512"/>
                  </a:cubicBezTo>
                  <a:cubicBezTo>
                    <a:pt x="38041" y="38512"/>
                    <a:pt x="38071" y="38520"/>
                    <a:pt x="38098" y="38520"/>
                  </a:cubicBezTo>
                  <a:cubicBezTo>
                    <a:pt x="38124" y="38520"/>
                    <a:pt x="38147" y="38512"/>
                    <a:pt x="38177" y="38482"/>
                  </a:cubicBezTo>
                  <a:cubicBezTo>
                    <a:pt x="38238" y="38421"/>
                    <a:pt x="38177" y="38330"/>
                    <a:pt x="38238" y="38269"/>
                  </a:cubicBezTo>
                  <a:cubicBezTo>
                    <a:pt x="38283" y="38215"/>
                    <a:pt x="38322" y="38193"/>
                    <a:pt x="38357" y="38193"/>
                  </a:cubicBezTo>
                  <a:cubicBezTo>
                    <a:pt x="38441" y="38193"/>
                    <a:pt x="38499" y="38322"/>
                    <a:pt x="38542" y="38451"/>
                  </a:cubicBezTo>
                  <a:cubicBezTo>
                    <a:pt x="38633" y="38421"/>
                    <a:pt x="38572" y="38269"/>
                    <a:pt x="38633" y="38208"/>
                  </a:cubicBezTo>
                  <a:cubicBezTo>
                    <a:pt x="38678" y="38152"/>
                    <a:pt x="38702" y="38133"/>
                    <a:pt x="38721" y="38133"/>
                  </a:cubicBezTo>
                  <a:cubicBezTo>
                    <a:pt x="38753" y="38133"/>
                    <a:pt x="38769" y="38189"/>
                    <a:pt x="38846" y="38208"/>
                  </a:cubicBezTo>
                  <a:cubicBezTo>
                    <a:pt x="38866" y="38210"/>
                    <a:pt x="38884" y="38211"/>
                    <a:pt x="38902" y="38211"/>
                  </a:cubicBezTo>
                  <a:cubicBezTo>
                    <a:pt x="39158" y="38211"/>
                    <a:pt x="39223" y="38012"/>
                    <a:pt x="39393" y="37813"/>
                  </a:cubicBezTo>
                  <a:cubicBezTo>
                    <a:pt x="39464" y="37860"/>
                    <a:pt x="39527" y="37881"/>
                    <a:pt x="39582" y="37881"/>
                  </a:cubicBezTo>
                  <a:cubicBezTo>
                    <a:pt x="39739" y="37881"/>
                    <a:pt x="39834" y="37712"/>
                    <a:pt x="39879" y="37509"/>
                  </a:cubicBezTo>
                  <a:cubicBezTo>
                    <a:pt x="39940" y="37539"/>
                    <a:pt x="39971" y="37570"/>
                    <a:pt x="40031" y="37631"/>
                  </a:cubicBezTo>
                  <a:cubicBezTo>
                    <a:pt x="40244" y="37448"/>
                    <a:pt x="40487" y="37053"/>
                    <a:pt x="40731" y="36962"/>
                  </a:cubicBezTo>
                  <a:cubicBezTo>
                    <a:pt x="40786" y="36934"/>
                    <a:pt x="40830" y="36923"/>
                    <a:pt x="40869" y="36923"/>
                  </a:cubicBezTo>
                  <a:cubicBezTo>
                    <a:pt x="40958" y="36923"/>
                    <a:pt x="41020" y="36980"/>
                    <a:pt x="41126" y="37023"/>
                  </a:cubicBezTo>
                  <a:cubicBezTo>
                    <a:pt x="41126" y="36840"/>
                    <a:pt x="41186" y="36688"/>
                    <a:pt x="41308" y="36567"/>
                  </a:cubicBezTo>
                  <a:cubicBezTo>
                    <a:pt x="41338" y="36536"/>
                    <a:pt x="41430" y="36536"/>
                    <a:pt x="41490" y="36475"/>
                  </a:cubicBezTo>
                  <a:cubicBezTo>
                    <a:pt x="41521" y="36445"/>
                    <a:pt x="41521" y="36354"/>
                    <a:pt x="41582" y="36293"/>
                  </a:cubicBezTo>
                  <a:cubicBezTo>
                    <a:pt x="41703" y="36111"/>
                    <a:pt x="41855" y="35928"/>
                    <a:pt x="42068" y="35807"/>
                  </a:cubicBezTo>
                  <a:cubicBezTo>
                    <a:pt x="42111" y="35785"/>
                    <a:pt x="42158" y="35775"/>
                    <a:pt x="42203" y="35775"/>
                  </a:cubicBezTo>
                  <a:cubicBezTo>
                    <a:pt x="42286" y="35775"/>
                    <a:pt x="42363" y="35809"/>
                    <a:pt x="42402" y="35868"/>
                  </a:cubicBezTo>
                  <a:cubicBezTo>
                    <a:pt x="42342" y="35594"/>
                    <a:pt x="42402" y="35290"/>
                    <a:pt x="42645" y="35108"/>
                  </a:cubicBezTo>
                  <a:cubicBezTo>
                    <a:pt x="42764" y="35013"/>
                    <a:pt x="42846" y="34936"/>
                    <a:pt x="42977" y="34936"/>
                  </a:cubicBezTo>
                  <a:cubicBezTo>
                    <a:pt x="43014" y="34936"/>
                    <a:pt x="43055" y="34942"/>
                    <a:pt x="43101" y="34956"/>
                  </a:cubicBezTo>
                  <a:cubicBezTo>
                    <a:pt x="43223" y="35017"/>
                    <a:pt x="43284" y="35077"/>
                    <a:pt x="43345" y="35168"/>
                  </a:cubicBezTo>
                  <a:cubicBezTo>
                    <a:pt x="43393" y="35107"/>
                    <a:pt x="43450" y="35084"/>
                    <a:pt x="43513" y="35084"/>
                  </a:cubicBezTo>
                  <a:cubicBezTo>
                    <a:pt x="43696" y="35084"/>
                    <a:pt x="43926" y="35280"/>
                    <a:pt x="44106" y="35280"/>
                  </a:cubicBezTo>
                  <a:cubicBezTo>
                    <a:pt x="44138" y="35280"/>
                    <a:pt x="44168" y="35274"/>
                    <a:pt x="44196" y="35260"/>
                  </a:cubicBezTo>
                  <a:cubicBezTo>
                    <a:pt x="44256" y="35229"/>
                    <a:pt x="44287" y="35168"/>
                    <a:pt x="44348" y="35138"/>
                  </a:cubicBezTo>
                  <a:cubicBezTo>
                    <a:pt x="44360" y="35132"/>
                    <a:pt x="44372" y="35129"/>
                    <a:pt x="44383" y="35129"/>
                  </a:cubicBezTo>
                  <a:cubicBezTo>
                    <a:pt x="44412" y="35129"/>
                    <a:pt x="44435" y="35147"/>
                    <a:pt x="44465" y="35147"/>
                  </a:cubicBezTo>
                  <a:cubicBezTo>
                    <a:pt x="44475" y="35147"/>
                    <a:pt x="44487" y="35145"/>
                    <a:pt x="44500" y="35138"/>
                  </a:cubicBezTo>
                  <a:lnTo>
                    <a:pt x="44530" y="35108"/>
                  </a:lnTo>
                  <a:cubicBezTo>
                    <a:pt x="44560" y="35077"/>
                    <a:pt x="44591" y="34956"/>
                    <a:pt x="44621" y="34895"/>
                  </a:cubicBezTo>
                  <a:cubicBezTo>
                    <a:pt x="44652" y="34865"/>
                    <a:pt x="44712" y="34834"/>
                    <a:pt x="44773" y="34773"/>
                  </a:cubicBezTo>
                  <a:cubicBezTo>
                    <a:pt x="44956" y="34682"/>
                    <a:pt x="45047" y="34561"/>
                    <a:pt x="45229" y="34469"/>
                  </a:cubicBezTo>
                  <a:cubicBezTo>
                    <a:pt x="45412" y="34409"/>
                    <a:pt x="45594" y="34317"/>
                    <a:pt x="45807" y="34226"/>
                  </a:cubicBezTo>
                  <a:cubicBezTo>
                    <a:pt x="45928" y="34135"/>
                    <a:pt x="45898" y="34013"/>
                    <a:pt x="45898" y="33861"/>
                  </a:cubicBezTo>
                  <a:cubicBezTo>
                    <a:pt x="45898" y="33791"/>
                    <a:pt x="45934" y="33502"/>
                    <a:pt x="46021" y="33502"/>
                  </a:cubicBezTo>
                  <a:cubicBezTo>
                    <a:pt x="46047" y="33502"/>
                    <a:pt x="46076" y="33526"/>
                    <a:pt x="46111" y="33588"/>
                  </a:cubicBezTo>
                  <a:cubicBezTo>
                    <a:pt x="46247" y="33475"/>
                    <a:pt x="46416" y="33361"/>
                    <a:pt x="46582" y="33361"/>
                  </a:cubicBezTo>
                  <a:cubicBezTo>
                    <a:pt x="46639" y="33361"/>
                    <a:pt x="46695" y="33375"/>
                    <a:pt x="46749" y="33406"/>
                  </a:cubicBezTo>
                  <a:cubicBezTo>
                    <a:pt x="46931" y="33527"/>
                    <a:pt x="46992" y="33801"/>
                    <a:pt x="47114" y="33922"/>
                  </a:cubicBezTo>
                  <a:cubicBezTo>
                    <a:pt x="47141" y="33976"/>
                    <a:pt x="47216" y="34079"/>
                    <a:pt x="47275" y="34079"/>
                  </a:cubicBezTo>
                  <a:cubicBezTo>
                    <a:pt x="47283" y="34079"/>
                    <a:pt x="47289" y="34078"/>
                    <a:pt x="47296" y="34074"/>
                  </a:cubicBezTo>
                  <a:cubicBezTo>
                    <a:pt x="47357" y="34013"/>
                    <a:pt x="47448" y="33953"/>
                    <a:pt x="47509" y="33861"/>
                  </a:cubicBezTo>
                  <a:cubicBezTo>
                    <a:pt x="47661" y="33649"/>
                    <a:pt x="47722" y="33375"/>
                    <a:pt x="47874" y="33193"/>
                  </a:cubicBezTo>
                  <a:cubicBezTo>
                    <a:pt x="48056" y="32980"/>
                    <a:pt x="48086" y="32494"/>
                    <a:pt x="48329" y="32342"/>
                  </a:cubicBezTo>
                  <a:cubicBezTo>
                    <a:pt x="48451" y="32251"/>
                    <a:pt x="48542" y="32281"/>
                    <a:pt x="48633" y="32190"/>
                  </a:cubicBezTo>
                  <a:cubicBezTo>
                    <a:pt x="48846" y="31977"/>
                    <a:pt x="49029" y="31734"/>
                    <a:pt x="49150" y="31460"/>
                  </a:cubicBezTo>
                  <a:cubicBezTo>
                    <a:pt x="49211" y="31369"/>
                    <a:pt x="49333" y="31308"/>
                    <a:pt x="49363" y="31187"/>
                  </a:cubicBezTo>
                  <a:cubicBezTo>
                    <a:pt x="49454" y="30913"/>
                    <a:pt x="49515" y="30609"/>
                    <a:pt x="49515" y="30305"/>
                  </a:cubicBezTo>
                  <a:cubicBezTo>
                    <a:pt x="49576" y="30032"/>
                    <a:pt x="49606" y="29728"/>
                    <a:pt x="49637" y="29454"/>
                  </a:cubicBezTo>
                  <a:cubicBezTo>
                    <a:pt x="49606" y="29363"/>
                    <a:pt x="49606" y="29241"/>
                    <a:pt x="49637" y="29150"/>
                  </a:cubicBezTo>
                  <a:cubicBezTo>
                    <a:pt x="49637" y="29120"/>
                    <a:pt x="49697" y="29120"/>
                    <a:pt x="49697" y="29089"/>
                  </a:cubicBezTo>
                  <a:cubicBezTo>
                    <a:pt x="49728" y="28937"/>
                    <a:pt x="49728" y="28755"/>
                    <a:pt x="49697" y="28603"/>
                  </a:cubicBezTo>
                  <a:lnTo>
                    <a:pt x="49637" y="25928"/>
                  </a:lnTo>
                  <a:lnTo>
                    <a:pt x="49637" y="153"/>
                  </a:lnTo>
                  <a:lnTo>
                    <a:pt x="485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3890;p98">
            <a:extLst>
              <a:ext uri="{FF2B5EF4-FFF2-40B4-BE49-F238E27FC236}">
                <a16:creationId xmlns:a16="http://schemas.microsoft.com/office/drawing/2014/main" id="{32489220-9CB8-AE0B-254D-B3EF7E7EFC8F}"/>
              </a:ext>
            </a:extLst>
          </p:cNvPr>
          <p:cNvGrpSpPr/>
          <p:nvPr/>
        </p:nvGrpSpPr>
        <p:grpSpPr>
          <a:xfrm rot="5400000" flipH="1">
            <a:off x="5664465" y="646768"/>
            <a:ext cx="728671" cy="700589"/>
            <a:chOff x="3996325" y="2780773"/>
            <a:chExt cx="989370" cy="955001"/>
          </a:xfrm>
        </p:grpSpPr>
        <p:sp>
          <p:nvSpPr>
            <p:cNvPr id="16" name="Google Shape;3891;p98">
              <a:extLst>
                <a:ext uri="{FF2B5EF4-FFF2-40B4-BE49-F238E27FC236}">
                  <a16:creationId xmlns:a16="http://schemas.microsoft.com/office/drawing/2014/main" id="{315B5EA0-EC12-A6B6-B49C-9D16FB4DF9A3}"/>
                </a:ext>
              </a:extLst>
            </p:cNvPr>
            <p:cNvSpPr/>
            <p:nvPr/>
          </p:nvSpPr>
          <p:spPr>
            <a:xfrm>
              <a:off x="3996325" y="2780773"/>
              <a:ext cx="989370" cy="955001"/>
            </a:xfrm>
            <a:custGeom>
              <a:avLst/>
              <a:gdLst/>
              <a:ahLst/>
              <a:cxnLst/>
              <a:rect l="l" t="t" r="r" b="b"/>
              <a:pathLst>
                <a:path w="51644" h="49850" extrusionOk="0">
                  <a:moveTo>
                    <a:pt x="1186" y="1"/>
                  </a:moveTo>
                  <a:cubicBezTo>
                    <a:pt x="791" y="912"/>
                    <a:pt x="1" y="1520"/>
                    <a:pt x="335" y="2645"/>
                  </a:cubicBezTo>
                  <a:cubicBezTo>
                    <a:pt x="730" y="3922"/>
                    <a:pt x="2007" y="4864"/>
                    <a:pt x="1703" y="6323"/>
                  </a:cubicBezTo>
                  <a:cubicBezTo>
                    <a:pt x="1612" y="6809"/>
                    <a:pt x="1369" y="7235"/>
                    <a:pt x="1277" y="7691"/>
                  </a:cubicBezTo>
                  <a:cubicBezTo>
                    <a:pt x="1095" y="8602"/>
                    <a:pt x="1520" y="9514"/>
                    <a:pt x="1946" y="10335"/>
                  </a:cubicBezTo>
                  <a:cubicBezTo>
                    <a:pt x="2524" y="11490"/>
                    <a:pt x="3131" y="12675"/>
                    <a:pt x="3709" y="13831"/>
                  </a:cubicBezTo>
                  <a:cubicBezTo>
                    <a:pt x="4135" y="14560"/>
                    <a:pt x="4408" y="15381"/>
                    <a:pt x="4560" y="16201"/>
                  </a:cubicBezTo>
                  <a:cubicBezTo>
                    <a:pt x="4834" y="18633"/>
                    <a:pt x="2615" y="21034"/>
                    <a:pt x="3435" y="23344"/>
                  </a:cubicBezTo>
                  <a:cubicBezTo>
                    <a:pt x="2311" y="23739"/>
                    <a:pt x="1460" y="24682"/>
                    <a:pt x="1217" y="25867"/>
                  </a:cubicBezTo>
                  <a:cubicBezTo>
                    <a:pt x="1855" y="26475"/>
                    <a:pt x="1672" y="27509"/>
                    <a:pt x="1338" y="28299"/>
                  </a:cubicBezTo>
                  <a:cubicBezTo>
                    <a:pt x="1004" y="29119"/>
                    <a:pt x="487" y="29910"/>
                    <a:pt x="578" y="30791"/>
                  </a:cubicBezTo>
                  <a:cubicBezTo>
                    <a:pt x="791" y="32645"/>
                    <a:pt x="3587" y="33618"/>
                    <a:pt x="3283" y="35442"/>
                  </a:cubicBezTo>
                  <a:cubicBezTo>
                    <a:pt x="3192" y="35807"/>
                    <a:pt x="3071" y="36171"/>
                    <a:pt x="2919" y="36536"/>
                  </a:cubicBezTo>
                  <a:cubicBezTo>
                    <a:pt x="2432" y="37691"/>
                    <a:pt x="2584" y="39028"/>
                    <a:pt x="3253" y="40092"/>
                  </a:cubicBezTo>
                  <a:cubicBezTo>
                    <a:pt x="3375" y="40244"/>
                    <a:pt x="3466" y="40396"/>
                    <a:pt x="3496" y="40609"/>
                  </a:cubicBezTo>
                  <a:cubicBezTo>
                    <a:pt x="3496" y="40609"/>
                    <a:pt x="3496" y="40639"/>
                    <a:pt x="3496" y="40639"/>
                  </a:cubicBezTo>
                  <a:cubicBezTo>
                    <a:pt x="3496" y="40852"/>
                    <a:pt x="3405" y="41065"/>
                    <a:pt x="3253" y="41217"/>
                  </a:cubicBezTo>
                  <a:lnTo>
                    <a:pt x="1824" y="43101"/>
                  </a:lnTo>
                  <a:cubicBezTo>
                    <a:pt x="2463" y="43162"/>
                    <a:pt x="2858" y="43861"/>
                    <a:pt x="2949" y="44500"/>
                  </a:cubicBezTo>
                  <a:cubicBezTo>
                    <a:pt x="3071" y="45108"/>
                    <a:pt x="3071" y="45807"/>
                    <a:pt x="3435" y="46323"/>
                  </a:cubicBezTo>
                  <a:cubicBezTo>
                    <a:pt x="3679" y="46688"/>
                    <a:pt x="4043" y="46901"/>
                    <a:pt x="4256" y="47326"/>
                  </a:cubicBezTo>
                  <a:cubicBezTo>
                    <a:pt x="4469" y="47782"/>
                    <a:pt x="4347" y="48299"/>
                    <a:pt x="4438" y="48785"/>
                  </a:cubicBezTo>
                  <a:cubicBezTo>
                    <a:pt x="4530" y="49181"/>
                    <a:pt x="4682" y="49545"/>
                    <a:pt x="4955" y="49849"/>
                  </a:cubicBezTo>
                  <a:lnTo>
                    <a:pt x="51643" y="49849"/>
                  </a:lnTo>
                  <a:lnTo>
                    <a:pt x="516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892;p98">
              <a:extLst>
                <a:ext uri="{FF2B5EF4-FFF2-40B4-BE49-F238E27FC236}">
                  <a16:creationId xmlns:a16="http://schemas.microsoft.com/office/drawing/2014/main" id="{E51D0854-B800-B286-CA51-B5E2107C2507}"/>
                </a:ext>
              </a:extLst>
            </p:cNvPr>
            <p:cNvSpPr/>
            <p:nvPr/>
          </p:nvSpPr>
          <p:spPr>
            <a:xfrm>
              <a:off x="3996919" y="2780773"/>
              <a:ext cx="169467" cy="777986"/>
            </a:xfrm>
            <a:custGeom>
              <a:avLst/>
              <a:gdLst/>
              <a:ahLst/>
              <a:cxnLst/>
              <a:rect l="l" t="t" r="r" b="b"/>
              <a:pathLst>
                <a:path w="8846" h="40610" extrusionOk="0">
                  <a:moveTo>
                    <a:pt x="1186" y="1"/>
                  </a:moveTo>
                  <a:cubicBezTo>
                    <a:pt x="790" y="943"/>
                    <a:pt x="0" y="1520"/>
                    <a:pt x="334" y="2645"/>
                  </a:cubicBezTo>
                  <a:cubicBezTo>
                    <a:pt x="730" y="3922"/>
                    <a:pt x="2006" y="4864"/>
                    <a:pt x="1702" y="6353"/>
                  </a:cubicBezTo>
                  <a:cubicBezTo>
                    <a:pt x="1611" y="6809"/>
                    <a:pt x="1368" y="7235"/>
                    <a:pt x="1277" y="7691"/>
                  </a:cubicBezTo>
                  <a:cubicBezTo>
                    <a:pt x="1094" y="8602"/>
                    <a:pt x="1520" y="9514"/>
                    <a:pt x="1945" y="10335"/>
                  </a:cubicBezTo>
                  <a:cubicBezTo>
                    <a:pt x="2523" y="11490"/>
                    <a:pt x="3131" y="12675"/>
                    <a:pt x="3708" y="13831"/>
                  </a:cubicBezTo>
                  <a:cubicBezTo>
                    <a:pt x="4134" y="14560"/>
                    <a:pt x="4407" y="15381"/>
                    <a:pt x="4559" y="16201"/>
                  </a:cubicBezTo>
                  <a:cubicBezTo>
                    <a:pt x="4833" y="18633"/>
                    <a:pt x="2614" y="21034"/>
                    <a:pt x="3435" y="23344"/>
                  </a:cubicBezTo>
                  <a:cubicBezTo>
                    <a:pt x="2280" y="23739"/>
                    <a:pt x="1459" y="24712"/>
                    <a:pt x="1186" y="25867"/>
                  </a:cubicBezTo>
                  <a:cubicBezTo>
                    <a:pt x="1854" y="26475"/>
                    <a:pt x="1672" y="27509"/>
                    <a:pt x="1338" y="28299"/>
                  </a:cubicBezTo>
                  <a:cubicBezTo>
                    <a:pt x="973" y="29119"/>
                    <a:pt x="486" y="29910"/>
                    <a:pt x="578" y="30791"/>
                  </a:cubicBezTo>
                  <a:cubicBezTo>
                    <a:pt x="790" y="32645"/>
                    <a:pt x="3587" y="33618"/>
                    <a:pt x="3283" y="35442"/>
                  </a:cubicBezTo>
                  <a:cubicBezTo>
                    <a:pt x="3192" y="35807"/>
                    <a:pt x="3070" y="36171"/>
                    <a:pt x="2918" y="36536"/>
                  </a:cubicBezTo>
                  <a:cubicBezTo>
                    <a:pt x="2432" y="37691"/>
                    <a:pt x="2584" y="39028"/>
                    <a:pt x="3252" y="40092"/>
                  </a:cubicBezTo>
                  <a:cubicBezTo>
                    <a:pt x="3374" y="40244"/>
                    <a:pt x="3465" y="40427"/>
                    <a:pt x="3496" y="40609"/>
                  </a:cubicBezTo>
                  <a:cubicBezTo>
                    <a:pt x="3769" y="40366"/>
                    <a:pt x="3891" y="40001"/>
                    <a:pt x="3830" y="39636"/>
                  </a:cubicBezTo>
                  <a:cubicBezTo>
                    <a:pt x="3739" y="39484"/>
                    <a:pt x="3617" y="39393"/>
                    <a:pt x="3617" y="39150"/>
                  </a:cubicBezTo>
                  <a:cubicBezTo>
                    <a:pt x="3587" y="38937"/>
                    <a:pt x="3800" y="38785"/>
                    <a:pt x="3982" y="38664"/>
                  </a:cubicBezTo>
                  <a:lnTo>
                    <a:pt x="5167" y="37934"/>
                  </a:lnTo>
                  <a:cubicBezTo>
                    <a:pt x="4377" y="36870"/>
                    <a:pt x="4985" y="35351"/>
                    <a:pt x="5623" y="34196"/>
                  </a:cubicBezTo>
                  <a:cubicBezTo>
                    <a:pt x="3830" y="33831"/>
                    <a:pt x="2249" y="32737"/>
                    <a:pt x="1277" y="31156"/>
                  </a:cubicBezTo>
                  <a:cubicBezTo>
                    <a:pt x="1672" y="30670"/>
                    <a:pt x="1915" y="30092"/>
                    <a:pt x="2006" y="29484"/>
                  </a:cubicBezTo>
                  <a:lnTo>
                    <a:pt x="2219" y="28572"/>
                  </a:lnTo>
                  <a:cubicBezTo>
                    <a:pt x="2432" y="27843"/>
                    <a:pt x="2523" y="27083"/>
                    <a:pt x="2462" y="26353"/>
                  </a:cubicBezTo>
                  <a:lnTo>
                    <a:pt x="2462" y="26353"/>
                  </a:lnTo>
                  <a:cubicBezTo>
                    <a:pt x="2555" y="26386"/>
                    <a:pt x="2647" y="26401"/>
                    <a:pt x="2739" y="26401"/>
                  </a:cubicBezTo>
                  <a:cubicBezTo>
                    <a:pt x="3249" y="26401"/>
                    <a:pt x="3733" y="25941"/>
                    <a:pt x="4043" y="25502"/>
                  </a:cubicBezTo>
                  <a:cubicBezTo>
                    <a:pt x="4407" y="24955"/>
                    <a:pt x="4742" y="24317"/>
                    <a:pt x="5380" y="24135"/>
                  </a:cubicBezTo>
                  <a:cubicBezTo>
                    <a:pt x="4803" y="23557"/>
                    <a:pt x="4985" y="22524"/>
                    <a:pt x="5532" y="21916"/>
                  </a:cubicBezTo>
                  <a:cubicBezTo>
                    <a:pt x="6140" y="21369"/>
                    <a:pt x="6930" y="21034"/>
                    <a:pt x="7751" y="20943"/>
                  </a:cubicBezTo>
                  <a:cubicBezTo>
                    <a:pt x="7204" y="20670"/>
                    <a:pt x="7538" y="19879"/>
                    <a:pt x="7933" y="19454"/>
                  </a:cubicBezTo>
                  <a:cubicBezTo>
                    <a:pt x="8359" y="19028"/>
                    <a:pt x="8845" y="18390"/>
                    <a:pt x="8420" y="17964"/>
                  </a:cubicBezTo>
                  <a:cubicBezTo>
                    <a:pt x="8329" y="17812"/>
                    <a:pt x="8146" y="17721"/>
                    <a:pt x="8025" y="17569"/>
                  </a:cubicBezTo>
                  <a:cubicBezTo>
                    <a:pt x="7903" y="17356"/>
                    <a:pt x="7933" y="17083"/>
                    <a:pt x="7873" y="16840"/>
                  </a:cubicBezTo>
                  <a:cubicBezTo>
                    <a:pt x="7660" y="16171"/>
                    <a:pt x="6596" y="15989"/>
                    <a:pt x="6566" y="15320"/>
                  </a:cubicBezTo>
                  <a:cubicBezTo>
                    <a:pt x="6566" y="14955"/>
                    <a:pt x="6839" y="14651"/>
                    <a:pt x="6748" y="14317"/>
                  </a:cubicBezTo>
                  <a:cubicBezTo>
                    <a:pt x="6687" y="14134"/>
                    <a:pt x="6596" y="13982"/>
                    <a:pt x="6444" y="13891"/>
                  </a:cubicBezTo>
                  <a:cubicBezTo>
                    <a:pt x="5563" y="13162"/>
                    <a:pt x="4438" y="12584"/>
                    <a:pt x="4012" y="11520"/>
                  </a:cubicBezTo>
                  <a:cubicBezTo>
                    <a:pt x="3830" y="11065"/>
                    <a:pt x="3800" y="10517"/>
                    <a:pt x="3556" y="10092"/>
                  </a:cubicBezTo>
                  <a:cubicBezTo>
                    <a:pt x="3131" y="9362"/>
                    <a:pt x="2097" y="8846"/>
                    <a:pt x="2310" y="8055"/>
                  </a:cubicBezTo>
                  <a:cubicBezTo>
                    <a:pt x="2401" y="7782"/>
                    <a:pt x="2614" y="7539"/>
                    <a:pt x="2614" y="7235"/>
                  </a:cubicBezTo>
                  <a:cubicBezTo>
                    <a:pt x="2584" y="6961"/>
                    <a:pt x="2493" y="6718"/>
                    <a:pt x="2371" y="6505"/>
                  </a:cubicBezTo>
                  <a:cubicBezTo>
                    <a:pt x="2097" y="5806"/>
                    <a:pt x="2493" y="5016"/>
                    <a:pt x="2401" y="4347"/>
                  </a:cubicBezTo>
                  <a:cubicBezTo>
                    <a:pt x="2280" y="3648"/>
                    <a:pt x="1702" y="3162"/>
                    <a:pt x="1520" y="2523"/>
                  </a:cubicBezTo>
                  <a:cubicBezTo>
                    <a:pt x="1307" y="1672"/>
                    <a:pt x="1733" y="852"/>
                    <a:pt x="20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3893;p98">
            <a:extLst>
              <a:ext uri="{FF2B5EF4-FFF2-40B4-BE49-F238E27FC236}">
                <a16:creationId xmlns:a16="http://schemas.microsoft.com/office/drawing/2014/main" id="{75948091-CDE7-6DB6-D882-CADE8E440DEB}"/>
              </a:ext>
            </a:extLst>
          </p:cNvPr>
          <p:cNvSpPr/>
          <p:nvPr/>
        </p:nvSpPr>
        <p:spPr>
          <a:xfrm rot="5400000" flipH="1">
            <a:off x="5664479" y="1828554"/>
            <a:ext cx="728697" cy="700642"/>
          </a:xfrm>
          <a:custGeom>
            <a:avLst/>
            <a:gdLst/>
            <a:ahLst/>
            <a:cxnLst/>
            <a:rect l="l" t="t" r="r" b="b"/>
            <a:pathLst>
              <a:path w="51644" h="49850" extrusionOk="0">
                <a:moveTo>
                  <a:pt x="1186" y="1"/>
                </a:moveTo>
                <a:cubicBezTo>
                  <a:pt x="791" y="912"/>
                  <a:pt x="1" y="1520"/>
                  <a:pt x="335" y="2645"/>
                </a:cubicBezTo>
                <a:cubicBezTo>
                  <a:pt x="730" y="3922"/>
                  <a:pt x="2007" y="4864"/>
                  <a:pt x="1703" y="6323"/>
                </a:cubicBezTo>
                <a:cubicBezTo>
                  <a:pt x="1612" y="6809"/>
                  <a:pt x="1369" y="7235"/>
                  <a:pt x="1277" y="7691"/>
                </a:cubicBezTo>
                <a:cubicBezTo>
                  <a:pt x="1095" y="8602"/>
                  <a:pt x="1520" y="9514"/>
                  <a:pt x="1946" y="10335"/>
                </a:cubicBezTo>
                <a:cubicBezTo>
                  <a:pt x="2524" y="11490"/>
                  <a:pt x="3131" y="12675"/>
                  <a:pt x="3709" y="13831"/>
                </a:cubicBezTo>
                <a:cubicBezTo>
                  <a:pt x="4135" y="14560"/>
                  <a:pt x="4408" y="15381"/>
                  <a:pt x="4560" y="16201"/>
                </a:cubicBezTo>
                <a:cubicBezTo>
                  <a:pt x="4834" y="18633"/>
                  <a:pt x="2615" y="21034"/>
                  <a:pt x="3435" y="23344"/>
                </a:cubicBezTo>
                <a:cubicBezTo>
                  <a:pt x="2311" y="23739"/>
                  <a:pt x="1460" y="24682"/>
                  <a:pt x="1217" y="25867"/>
                </a:cubicBezTo>
                <a:cubicBezTo>
                  <a:pt x="1855" y="26475"/>
                  <a:pt x="1672" y="27509"/>
                  <a:pt x="1338" y="28299"/>
                </a:cubicBezTo>
                <a:cubicBezTo>
                  <a:pt x="1004" y="29119"/>
                  <a:pt x="487" y="29910"/>
                  <a:pt x="578" y="30791"/>
                </a:cubicBezTo>
                <a:cubicBezTo>
                  <a:pt x="791" y="32645"/>
                  <a:pt x="3587" y="33618"/>
                  <a:pt x="3283" y="35442"/>
                </a:cubicBezTo>
                <a:cubicBezTo>
                  <a:pt x="3192" y="35807"/>
                  <a:pt x="3071" y="36171"/>
                  <a:pt x="2919" y="36536"/>
                </a:cubicBezTo>
                <a:cubicBezTo>
                  <a:pt x="2432" y="37691"/>
                  <a:pt x="2584" y="39028"/>
                  <a:pt x="3253" y="40092"/>
                </a:cubicBezTo>
                <a:cubicBezTo>
                  <a:pt x="3375" y="40244"/>
                  <a:pt x="3466" y="40396"/>
                  <a:pt x="3496" y="40609"/>
                </a:cubicBezTo>
                <a:cubicBezTo>
                  <a:pt x="3496" y="40609"/>
                  <a:pt x="3496" y="40639"/>
                  <a:pt x="3496" y="40639"/>
                </a:cubicBezTo>
                <a:cubicBezTo>
                  <a:pt x="3496" y="40852"/>
                  <a:pt x="3405" y="41065"/>
                  <a:pt x="3253" y="41217"/>
                </a:cubicBezTo>
                <a:lnTo>
                  <a:pt x="1824" y="43101"/>
                </a:lnTo>
                <a:cubicBezTo>
                  <a:pt x="2463" y="43162"/>
                  <a:pt x="2858" y="43861"/>
                  <a:pt x="2949" y="44500"/>
                </a:cubicBezTo>
                <a:cubicBezTo>
                  <a:pt x="3071" y="45108"/>
                  <a:pt x="3071" y="45807"/>
                  <a:pt x="3435" y="46323"/>
                </a:cubicBezTo>
                <a:cubicBezTo>
                  <a:pt x="3679" y="46688"/>
                  <a:pt x="4043" y="46901"/>
                  <a:pt x="4256" y="47326"/>
                </a:cubicBezTo>
                <a:cubicBezTo>
                  <a:pt x="4469" y="47782"/>
                  <a:pt x="4347" y="48299"/>
                  <a:pt x="4438" y="48785"/>
                </a:cubicBezTo>
                <a:cubicBezTo>
                  <a:pt x="4530" y="49181"/>
                  <a:pt x="4682" y="49545"/>
                  <a:pt x="4955" y="49849"/>
                </a:cubicBezTo>
                <a:lnTo>
                  <a:pt x="51643" y="49849"/>
                </a:lnTo>
                <a:lnTo>
                  <a:pt x="51643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4" name="Google Shape;3899;p98">
            <a:extLst>
              <a:ext uri="{FF2B5EF4-FFF2-40B4-BE49-F238E27FC236}">
                <a16:creationId xmlns:a16="http://schemas.microsoft.com/office/drawing/2014/main" id="{9514EF46-2650-2F40-61C1-E4A4F64876D7}"/>
              </a:ext>
            </a:extLst>
          </p:cNvPr>
          <p:cNvCxnSpPr>
            <a:stCxn id="28" idx="6"/>
            <a:endCxn id="45" idx="2"/>
          </p:cNvCxnSpPr>
          <p:nvPr/>
        </p:nvCxnSpPr>
        <p:spPr>
          <a:xfrm flipV="1">
            <a:off x="2294638" y="2702440"/>
            <a:ext cx="1098348" cy="12798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6" name="Google Shape;3904;p98">
            <a:extLst>
              <a:ext uri="{FF2B5EF4-FFF2-40B4-BE49-F238E27FC236}">
                <a16:creationId xmlns:a16="http://schemas.microsoft.com/office/drawing/2014/main" id="{85F7DAB7-BBA7-40FF-681F-BA89195A7748}"/>
              </a:ext>
            </a:extLst>
          </p:cNvPr>
          <p:cNvGrpSpPr/>
          <p:nvPr/>
        </p:nvGrpSpPr>
        <p:grpSpPr>
          <a:xfrm>
            <a:off x="2070062" y="2479553"/>
            <a:ext cx="252925" cy="362735"/>
            <a:chOff x="915474" y="888715"/>
            <a:chExt cx="252925" cy="362735"/>
          </a:xfrm>
        </p:grpSpPr>
        <p:pic>
          <p:nvPicPr>
            <p:cNvPr id="27" name="Google Shape;3905;p98">
              <a:extLst>
                <a:ext uri="{FF2B5EF4-FFF2-40B4-BE49-F238E27FC236}">
                  <a16:creationId xmlns:a16="http://schemas.microsoft.com/office/drawing/2014/main" id="{10FADDE7-62E9-8241-D7DC-07D73E68F96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3900;p98">
              <a:extLst>
                <a:ext uri="{FF2B5EF4-FFF2-40B4-BE49-F238E27FC236}">
                  <a16:creationId xmlns:a16="http://schemas.microsoft.com/office/drawing/2014/main" id="{7FD55881-6AC3-954F-8C01-412A78D12229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3906;p98">
            <a:extLst>
              <a:ext uri="{FF2B5EF4-FFF2-40B4-BE49-F238E27FC236}">
                <a16:creationId xmlns:a16="http://schemas.microsoft.com/office/drawing/2014/main" id="{587B735A-8DA4-BFD4-F92E-BAD9382C60D7}"/>
              </a:ext>
            </a:extLst>
          </p:cNvPr>
          <p:cNvGrpSpPr/>
          <p:nvPr/>
        </p:nvGrpSpPr>
        <p:grpSpPr>
          <a:xfrm>
            <a:off x="5475062" y="748418"/>
            <a:ext cx="252925" cy="362735"/>
            <a:chOff x="915474" y="888715"/>
            <a:chExt cx="252925" cy="362735"/>
          </a:xfrm>
        </p:grpSpPr>
        <p:pic>
          <p:nvPicPr>
            <p:cNvPr id="30" name="Google Shape;3907;p98">
              <a:extLst>
                <a:ext uri="{FF2B5EF4-FFF2-40B4-BE49-F238E27FC236}">
                  <a16:creationId xmlns:a16="http://schemas.microsoft.com/office/drawing/2014/main" id="{2D334682-A4B6-AE7D-C563-D460C47A0DD2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" name="Google Shape;3908;p98">
              <a:extLst>
                <a:ext uri="{FF2B5EF4-FFF2-40B4-BE49-F238E27FC236}">
                  <a16:creationId xmlns:a16="http://schemas.microsoft.com/office/drawing/2014/main" id="{05E469DB-E7A2-7B2A-3A68-6A93A20333BE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3909;p98">
            <a:extLst>
              <a:ext uri="{FF2B5EF4-FFF2-40B4-BE49-F238E27FC236}">
                <a16:creationId xmlns:a16="http://schemas.microsoft.com/office/drawing/2014/main" id="{825DC642-F32A-7C7D-63A3-A8B600087080}"/>
              </a:ext>
            </a:extLst>
          </p:cNvPr>
          <p:cNvGrpSpPr/>
          <p:nvPr/>
        </p:nvGrpSpPr>
        <p:grpSpPr>
          <a:xfrm>
            <a:off x="5547660" y="1967405"/>
            <a:ext cx="252925" cy="362735"/>
            <a:chOff x="915474" y="888715"/>
            <a:chExt cx="252925" cy="362735"/>
          </a:xfrm>
        </p:grpSpPr>
        <p:pic>
          <p:nvPicPr>
            <p:cNvPr id="33" name="Google Shape;3910;p98">
              <a:extLst>
                <a:ext uri="{FF2B5EF4-FFF2-40B4-BE49-F238E27FC236}">
                  <a16:creationId xmlns:a16="http://schemas.microsoft.com/office/drawing/2014/main" id="{5B587E5F-11BD-39B3-7760-28CF12D038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Google Shape;3911;p98">
              <a:extLst>
                <a:ext uri="{FF2B5EF4-FFF2-40B4-BE49-F238E27FC236}">
                  <a16:creationId xmlns:a16="http://schemas.microsoft.com/office/drawing/2014/main" id="{E9714315-061D-E798-01A2-FB64E9699CA5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8" name="Google Shape;3915;p98">
            <a:extLst>
              <a:ext uri="{FF2B5EF4-FFF2-40B4-BE49-F238E27FC236}">
                <a16:creationId xmlns:a16="http://schemas.microsoft.com/office/drawing/2014/main" id="{5CAD5891-2D44-F04E-F2BE-A45A89B21E62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3608214" y="929786"/>
            <a:ext cx="1866848" cy="175528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Google Shape;3916;p98">
            <a:extLst>
              <a:ext uri="{FF2B5EF4-FFF2-40B4-BE49-F238E27FC236}">
                <a16:creationId xmlns:a16="http://schemas.microsoft.com/office/drawing/2014/main" id="{E3D19444-E3BD-AEB0-7209-0E10B1B5D40A}"/>
              </a:ext>
            </a:extLst>
          </p:cNvPr>
          <p:cNvCxnSpPr>
            <a:cxnSpLocks/>
            <a:endCxn id="34" idx="2"/>
          </p:cNvCxnSpPr>
          <p:nvPr/>
        </p:nvCxnSpPr>
        <p:spPr>
          <a:xfrm flipV="1">
            <a:off x="4526632" y="2203090"/>
            <a:ext cx="1037404" cy="476958"/>
          </a:xfrm>
          <a:prstGeom prst="bentConnector3">
            <a:avLst>
              <a:gd name="adj1" fmla="val 1551"/>
            </a:avLst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0" name="Google Shape;3917;p98">
            <a:extLst>
              <a:ext uri="{FF2B5EF4-FFF2-40B4-BE49-F238E27FC236}">
                <a16:creationId xmlns:a16="http://schemas.microsoft.com/office/drawing/2014/main" id="{25C3E02A-4F71-B552-06E9-49F87BE541F3}"/>
              </a:ext>
            </a:extLst>
          </p:cNvPr>
          <p:cNvGrpSpPr/>
          <p:nvPr/>
        </p:nvGrpSpPr>
        <p:grpSpPr>
          <a:xfrm flipH="1">
            <a:off x="3447451" y="2197891"/>
            <a:ext cx="928227" cy="955001"/>
            <a:chOff x="3996325" y="2780773"/>
            <a:chExt cx="989370" cy="955001"/>
          </a:xfrm>
        </p:grpSpPr>
        <p:sp>
          <p:nvSpPr>
            <p:cNvPr id="41" name="Google Shape;3918;p98">
              <a:extLst>
                <a:ext uri="{FF2B5EF4-FFF2-40B4-BE49-F238E27FC236}">
                  <a16:creationId xmlns:a16="http://schemas.microsoft.com/office/drawing/2014/main" id="{A4FA4892-6CD9-3A96-6AAB-D081AB3AF586}"/>
                </a:ext>
              </a:extLst>
            </p:cNvPr>
            <p:cNvSpPr/>
            <p:nvPr/>
          </p:nvSpPr>
          <p:spPr>
            <a:xfrm>
              <a:off x="3996325" y="2780773"/>
              <a:ext cx="989370" cy="955001"/>
            </a:xfrm>
            <a:custGeom>
              <a:avLst/>
              <a:gdLst/>
              <a:ahLst/>
              <a:cxnLst/>
              <a:rect l="l" t="t" r="r" b="b"/>
              <a:pathLst>
                <a:path w="51644" h="49850" extrusionOk="0">
                  <a:moveTo>
                    <a:pt x="1186" y="1"/>
                  </a:moveTo>
                  <a:cubicBezTo>
                    <a:pt x="791" y="912"/>
                    <a:pt x="1" y="1520"/>
                    <a:pt x="335" y="2645"/>
                  </a:cubicBezTo>
                  <a:cubicBezTo>
                    <a:pt x="730" y="3922"/>
                    <a:pt x="2007" y="4864"/>
                    <a:pt x="1703" y="6323"/>
                  </a:cubicBezTo>
                  <a:cubicBezTo>
                    <a:pt x="1612" y="6809"/>
                    <a:pt x="1369" y="7235"/>
                    <a:pt x="1277" y="7691"/>
                  </a:cubicBezTo>
                  <a:cubicBezTo>
                    <a:pt x="1095" y="8602"/>
                    <a:pt x="1520" y="9514"/>
                    <a:pt x="1946" y="10335"/>
                  </a:cubicBezTo>
                  <a:cubicBezTo>
                    <a:pt x="2524" y="11490"/>
                    <a:pt x="3131" y="12675"/>
                    <a:pt x="3709" y="13831"/>
                  </a:cubicBezTo>
                  <a:cubicBezTo>
                    <a:pt x="4135" y="14560"/>
                    <a:pt x="4408" y="15381"/>
                    <a:pt x="4560" y="16201"/>
                  </a:cubicBezTo>
                  <a:cubicBezTo>
                    <a:pt x="4834" y="18633"/>
                    <a:pt x="2615" y="21034"/>
                    <a:pt x="3435" y="23344"/>
                  </a:cubicBezTo>
                  <a:cubicBezTo>
                    <a:pt x="2311" y="23739"/>
                    <a:pt x="1460" y="24682"/>
                    <a:pt x="1217" y="25867"/>
                  </a:cubicBezTo>
                  <a:cubicBezTo>
                    <a:pt x="1855" y="26475"/>
                    <a:pt x="1672" y="27509"/>
                    <a:pt x="1338" y="28299"/>
                  </a:cubicBezTo>
                  <a:cubicBezTo>
                    <a:pt x="1004" y="29119"/>
                    <a:pt x="487" y="29910"/>
                    <a:pt x="578" y="30791"/>
                  </a:cubicBezTo>
                  <a:cubicBezTo>
                    <a:pt x="791" y="32645"/>
                    <a:pt x="3587" y="33618"/>
                    <a:pt x="3283" y="35442"/>
                  </a:cubicBezTo>
                  <a:cubicBezTo>
                    <a:pt x="3192" y="35807"/>
                    <a:pt x="3071" y="36171"/>
                    <a:pt x="2919" y="36536"/>
                  </a:cubicBezTo>
                  <a:cubicBezTo>
                    <a:pt x="2432" y="37691"/>
                    <a:pt x="2584" y="39028"/>
                    <a:pt x="3253" y="40092"/>
                  </a:cubicBezTo>
                  <a:cubicBezTo>
                    <a:pt x="3375" y="40244"/>
                    <a:pt x="3466" y="40396"/>
                    <a:pt x="3496" y="40609"/>
                  </a:cubicBezTo>
                  <a:cubicBezTo>
                    <a:pt x="3496" y="40609"/>
                    <a:pt x="3496" y="40639"/>
                    <a:pt x="3496" y="40639"/>
                  </a:cubicBezTo>
                  <a:cubicBezTo>
                    <a:pt x="3496" y="40852"/>
                    <a:pt x="3405" y="41065"/>
                    <a:pt x="3253" y="41217"/>
                  </a:cubicBezTo>
                  <a:lnTo>
                    <a:pt x="1824" y="43101"/>
                  </a:lnTo>
                  <a:cubicBezTo>
                    <a:pt x="2463" y="43162"/>
                    <a:pt x="2858" y="43861"/>
                    <a:pt x="2949" y="44500"/>
                  </a:cubicBezTo>
                  <a:cubicBezTo>
                    <a:pt x="3071" y="45108"/>
                    <a:pt x="3071" y="45807"/>
                    <a:pt x="3435" y="46323"/>
                  </a:cubicBezTo>
                  <a:cubicBezTo>
                    <a:pt x="3679" y="46688"/>
                    <a:pt x="4043" y="46901"/>
                    <a:pt x="4256" y="47326"/>
                  </a:cubicBezTo>
                  <a:cubicBezTo>
                    <a:pt x="4469" y="47782"/>
                    <a:pt x="4347" y="48299"/>
                    <a:pt x="4438" y="48785"/>
                  </a:cubicBezTo>
                  <a:cubicBezTo>
                    <a:pt x="4530" y="49181"/>
                    <a:pt x="4682" y="49545"/>
                    <a:pt x="4955" y="49849"/>
                  </a:cubicBezTo>
                  <a:lnTo>
                    <a:pt x="51643" y="49849"/>
                  </a:lnTo>
                  <a:lnTo>
                    <a:pt x="516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919;p98">
              <a:extLst>
                <a:ext uri="{FF2B5EF4-FFF2-40B4-BE49-F238E27FC236}">
                  <a16:creationId xmlns:a16="http://schemas.microsoft.com/office/drawing/2014/main" id="{B2514407-EEE9-BC46-6D32-C698D45EBAB0}"/>
                </a:ext>
              </a:extLst>
            </p:cNvPr>
            <p:cNvSpPr/>
            <p:nvPr/>
          </p:nvSpPr>
          <p:spPr>
            <a:xfrm>
              <a:off x="3996919" y="2780773"/>
              <a:ext cx="169467" cy="777986"/>
            </a:xfrm>
            <a:custGeom>
              <a:avLst/>
              <a:gdLst/>
              <a:ahLst/>
              <a:cxnLst/>
              <a:rect l="l" t="t" r="r" b="b"/>
              <a:pathLst>
                <a:path w="8846" h="40610" extrusionOk="0">
                  <a:moveTo>
                    <a:pt x="1186" y="1"/>
                  </a:moveTo>
                  <a:cubicBezTo>
                    <a:pt x="790" y="943"/>
                    <a:pt x="0" y="1520"/>
                    <a:pt x="334" y="2645"/>
                  </a:cubicBezTo>
                  <a:cubicBezTo>
                    <a:pt x="730" y="3922"/>
                    <a:pt x="2006" y="4864"/>
                    <a:pt x="1702" y="6353"/>
                  </a:cubicBezTo>
                  <a:cubicBezTo>
                    <a:pt x="1611" y="6809"/>
                    <a:pt x="1368" y="7235"/>
                    <a:pt x="1277" y="7691"/>
                  </a:cubicBezTo>
                  <a:cubicBezTo>
                    <a:pt x="1094" y="8602"/>
                    <a:pt x="1520" y="9514"/>
                    <a:pt x="1945" y="10335"/>
                  </a:cubicBezTo>
                  <a:cubicBezTo>
                    <a:pt x="2523" y="11490"/>
                    <a:pt x="3131" y="12675"/>
                    <a:pt x="3708" y="13831"/>
                  </a:cubicBezTo>
                  <a:cubicBezTo>
                    <a:pt x="4134" y="14560"/>
                    <a:pt x="4407" y="15381"/>
                    <a:pt x="4559" y="16201"/>
                  </a:cubicBezTo>
                  <a:cubicBezTo>
                    <a:pt x="4833" y="18633"/>
                    <a:pt x="2614" y="21034"/>
                    <a:pt x="3435" y="23344"/>
                  </a:cubicBezTo>
                  <a:cubicBezTo>
                    <a:pt x="2280" y="23739"/>
                    <a:pt x="1459" y="24712"/>
                    <a:pt x="1186" y="25867"/>
                  </a:cubicBezTo>
                  <a:cubicBezTo>
                    <a:pt x="1854" y="26475"/>
                    <a:pt x="1672" y="27509"/>
                    <a:pt x="1338" y="28299"/>
                  </a:cubicBezTo>
                  <a:cubicBezTo>
                    <a:pt x="973" y="29119"/>
                    <a:pt x="486" y="29910"/>
                    <a:pt x="578" y="30791"/>
                  </a:cubicBezTo>
                  <a:cubicBezTo>
                    <a:pt x="790" y="32645"/>
                    <a:pt x="3587" y="33618"/>
                    <a:pt x="3283" y="35442"/>
                  </a:cubicBezTo>
                  <a:cubicBezTo>
                    <a:pt x="3192" y="35807"/>
                    <a:pt x="3070" y="36171"/>
                    <a:pt x="2918" y="36536"/>
                  </a:cubicBezTo>
                  <a:cubicBezTo>
                    <a:pt x="2432" y="37691"/>
                    <a:pt x="2584" y="39028"/>
                    <a:pt x="3252" y="40092"/>
                  </a:cubicBezTo>
                  <a:cubicBezTo>
                    <a:pt x="3374" y="40244"/>
                    <a:pt x="3465" y="40427"/>
                    <a:pt x="3496" y="40609"/>
                  </a:cubicBezTo>
                  <a:cubicBezTo>
                    <a:pt x="3769" y="40366"/>
                    <a:pt x="3891" y="40001"/>
                    <a:pt x="3830" y="39636"/>
                  </a:cubicBezTo>
                  <a:cubicBezTo>
                    <a:pt x="3739" y="39484"/>
                    <a:pt x="3617" y="39393"/>
                    <a:pt x="3617" y="39150"/>
                  </a:cubicBezTo>
                  <a:cubicBezTo>
                    <a:pt x="3587" y="38937"/>
                    <a:pt x="3800" y="38785"/>
                    <a:pt x="3982" y="38664"/>
                  </a:cubicBezTo>
                  <a:lnTo>
                    <a:pt x="5167" y="37934"/>
                  </a:lnTo>
                  <a:cubicBezTo>
                    <a:pt x="4377" y="36870"/>
                    <a:pt x="4985" y="35351"/>
                    <a:pt x="5623" y="34196"/>
                  </a:cubicBezTo>
                  <a:cubicBezTo>
                    <a:pt x="3830" y="33831"/>
                    <a:pt x="2249" y="32737"/>
                    <a:pt x="1277" y="31156"/>
                  </a:cubicBezTo>
                  <a:cubicBezTo>
                    <a:pt x="1672" y="30670"/>
                    <a:pt x="1915" y="30092"/>
                    <a:pt x="2006" y="29484"/>
                  </a:cubicBezTo>
                  <a:lnTo>
                    <a:pt x="2219" y="28572"/>
                  </a:lnTo>
                  <a:cubicBezTo>
                    <a:pt x="2432" y="27843"/>
                    <a:pt x="2523" y="27083"/>
                    <a:pt x="2462" y="26353"/>
                  </a:cubicBezTo>
                  <a:lnTo>
                    <a:pt x="2462" y="26353"/>
                  </a:lnTo>
                  <a:cubicBezTo>
                    <a:pt x="2555" y="26386"/>
                    <a:pt x="2647" y="26401"/>
                    <a:pt x="2739" y="26401"/>
                  </a:cubicBezTo>
                  <a:cubicBezTo>
                    <a:pt x="3249" y="26401"/>
                    <a:pt x="3733" y="25941"/>
                    <a:pt x="4043" y="25502"/>
                  </a:cubicBezTo>
                  <a:cubicBezTo>
                    <a:pt x="4407" y="24955"/>
                    <a:pt x="4742" y="24317"/>
                    <a:pt x="5380" y="24135"/>
                  </a:cubicBezTo>
                  <a:cubicBezTo>
                    <a:pt x="4803" y="23557"/>
                    <a:pt x="4985" y="22524"/>
                    <a:pt x="5532" y="21916"/>
                  </a:cubicBezTo>
                  <a:cubicBezTo>
                    <a:pt x="6140" y="21369"/>
                    <a:pt x="6930" y="21034"/>
                    <a:pt x="7751" y="20943"/>
                  </a:cubicBezTo>
                  <a:cubicBezTo>
                    <a:pt x="7204" y="20670"/>
                    <a:pt x="7538" y="19879"/>
                    <a:pt x="7933" y="19454"/>
                  </a:cubicBezTo>
                  <a:cubicBezTo>
                    <a:pt x="8359" y="19028"/>
                    <a:pt x="8845" y="18390"/>
                    <a:pt x="8420" y="17964"/>
                  </a:cubicBezTo>
                  <a:cubicBezTo>
                    <a:pt x="8329" y="17812"/>
                    <a:pt x="8146" y="17721"/>
                    <a:pt x="8025" y="17569"/>
                  </a:cubicBezTo>
                  <a:cubicBezTo>
                    <a:pt x="7903" y="17356"/>
                    <a:pt x="7933" y="17083"/>
                    <a:pt x="7873" y="16840"/>
                  </a:cubicBezTo>
                  <a:cubicBezTo>
                    <a:pt x="7660" y="16171"/>
                    <a:pt x="6596" y="15989"/>
                    <a:pt x="6566" y="15320"/>
                  </a:cubicBezTo>
                  <a:cubicBezTo>
                    <a:pt x="6566" y="14955"/>
                    <a:pt x="6839" y="14651"/>
                    <a:pt x="6748" y="14317"/>
                  </a:cubicBezTo>
                  <a:cubicBezTo>
                    <a:pt x="6687" y="14134"/>
                    <a:pt x="6596" y="13982"/>
                    <a:pt x="6444" y="13891"/>
                  </a:cubicBezTo>
                  <a:cubicBezTo>
                    <a:pt x="5563" y="13162"/>
                    <a:pt x="4438" y="12584"/>
                    <a:pt x="4012" y="11520"/>
                  </a:cubicBezTo>
                  <a:cubicBezTo>
                    <a:pt x="3830" y="11065"/>
                    <a:pt x="3800" y="10517"/>
                    <a:pt x="3556" y="10092"/>
                  </a:cubicBezTo>
                  <a:cubicBezTo>
                    <a:pt x="3131" y="9362"/>
                    <a:pt x="2097" y="8846"/>
                    <a:pt x="2310" y="8055"/>
                  </a:cubicBezTo>
                  <a:cubicBezTo>
                    <a:pt x="2401" y="7782"/>
                    <a:pt x="2614" y="7539"/>
                    <a:pt x="2614" y="7235"/>
                  </a:cubicBezTo>
                  <a:cubicBezTo>
                    <a:pt x="2584" y="6961"/>
                    <a:pt x="2493" y="6718"/>
                    <a:pt x="2371" y="6505"/>
                  </a:cubicBezTo>
                  <a:cubicBezTo>
                    <a:pt x="2097" y="5806"/>
                    <a:pt x="2493" y="5016"/>
                    <a:pt x="2401" y="4347"/>
                  </a:cubicBezTo>
                  <a:cubicBezTo>
                    <a:pt x="2280" y="3648"/>
                    <a:pt x="1702" y="3162"/>
                    <a:pt x="1520" y="2523"/>
                  </a:cubicBezTo>
                  <a:cubicBezTo>
                    <a:pt x="1307" y="1672"/>
                    <a:pt x="1733" y="852"/>
                    <a:pt x="20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3920;p98">
            <a:extLst>
              <a:ext uri="{FF2B5EF4-FFF2-40B4-BE49-F238E27FC236}">
                <a16:creationId xmlns:a16="http://schemas.microsoft.com/office/drawing/2014/main" id="{40FBAB5B-1E15-9C01-53AC-01ED29C43236}"/>
              </a:ext>
            </a:extLst>
          </p:cNvPr>
          <p:cNvGrpSpPr/>
          <p:nvPr/>
        </p:nvGrpSpPr>
        <p:grpSpPr>
          <a:xfrm>
            <a:off x="3376610" y="2466755"/>
            <a:ext cx="252925" cy="362735"/>
            <a:chOff x="915474" y="888715"/>
            <a:chExt cx="252925" cy="362735"/>
          </a:xfrm>
        </p:grpSpPr>
        <p:pic>
          <p:nvPicPr>
            <p:cNvPr id="44" name="Google Shape;3921;p98">
              <a:extLst>
                <a:ext uri="{FF2B5EF4-FFF2-40B4-BE49-F238E27FC236}">
                  <a16:creationId xmlns:a16="http://schemas.microsoft.com/office/drawing/2014/main" id="{9C2D5D6E-6D53-1E98-FF0E-5952C217CE2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Google Shape;3901;p98">
              <a:extLst>
                <a:ext uri="{FF2B5EF4-FFF2-40B4-BE49-F238E27FC236}">
                  <a16:creationId xmlns:a16="http://schemas.microsoft.com/office/drawing/2014/main" id="{84D6092F-1A61-B349-E68E-C6058A4021A0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3924;p98">
            <a:extLst>
              <a:ext uri="{FF2B5EF4-FFF2-40B4-BE49-F238E27FC236}">
                <a16:creationId xmlns:a16="http://schemas.microsoft.com/office/drawing/2014/main" id="{6FC6ADFD-81A6-4CB2-918E-CCD56CEC603D}"/>
              </a:ext>
            </a:extLst>
          </p:cNvPr>
          <p:cNvGrpSpPr/>
          <p:nvPr/>
        </p:nvGrpSpPr>
        <p:grpSpPr>
          <a:xfrm>
            <a:off x="3718094" y="2536461"/>
            <a:ext cx="375298" cy="297214"/>
            <a:chOff x="6419916" y="1493481"/>
            <a:chExt cx="375298" cy="297214"/>
          </a:xfrm>
        </p:grpSpPr>
        <p:sp>
          <p:nvSpPr>
            <p:cNvPr id="49" name="Google Shape;3925;p98">
              <a:extLst>
                <a:ext uri="{FF2B5EF4-FFF2-40B4-BE49-F238E27FC236}">
                  <a16:creationId xmlns:a16="http://schemas.microsoft.com/office/drawing/2014/main" id="{282BD84D-43BD-6054-330A-D0321FF2C3A6}"/>
                </a:ext>
              </a:extLst>
            </p:cNvPr>
            <p:cNvSpPr/>
            <p:nvPr/>
          </p:nvSpPr>
          <p:spPr>
            <a:xfrm>
              <a:off x="6419916" y="1493481"/>
              <a:ext cx="375298" cy="297214"/>
            </a:xfrm>
            <a:custGeom>
              <a:avLst/>
              <a:gdLst/>
              <a:ahLst/>
              <a:cxnLst/>
              <a:rect l="l" t="t" r="r" b="b"/>
              <a:pathLst>
                <a:path w="10646" h="8431" extrusionOk="0">
                  <a:moveTo>
                    <a:pt x="9598" y="429"/>
                  </a:moveTo>
                  <a:cubicBezTo>
                    <a:pt x="9955" y="429"/>
                    <a:pt x="10241" y="691"/>
                    <a:pt x="10241" y="1048"/>
                  </a:cubicBezTo>
                  <a:lnTo>
                    <a:pt x="10241" y="7383"/>
                  </a:lnTo>
                  <a:cubicBezTo>
                    <a:pt x="10241" y="7740"/>
                    <a:pt x="9955" y="8002"/>
                    <a:pt x="9598" y="8002"/>
                  </a:cubicBezTo>
                  <a:lnTo>
                    <a:pt x="1025" y="8002"/>
                  </a:lnTo>
                  <a:cubicBezTo>
                    <a:pt x="668" y="8002"/>
                    <a:pt x="406" y="7740"/>
                    <a:pt x="406" y="7383"/>
                  </a:cubicBezTo>
                  <a:lnTo>
                    <a:pt x="406" y="1048"/>
                  </a:lnTo>
                  <a:cubicBezTo>
                    <a:pt x="406" y="691"/>
                    <a:pt x="668" y="429"/>
                    <a:pt x="1025" y="429"/>
                  </a:cubicBezTo>
                  <a:close/>
                  <a:moveTo>
                    <a:pt x="1025" y="0"/>
                  </a:moveTo>
                  <a:cubicBezTo>
                    <a:pt x="477" y="0"/>
                    <a:pt x="1" y="477"/>
                    <a:pt x="1" y="1048"/>
                  </a:cubicBezTo>
                  <a:lnTo>
                    <a:pt x="1" y="7383"/>
                  </a:lnTo>
                  <a:cubicBezTo>
                    <a:pt x="1" y="7954"/>
                    <a:pt x="477" y="8431"/>
                    <a:pt x="1025" y="8431"/>
                  </a:cubicBezTo>
                  <a:lnTo>
                    <a:pt x="9598" y="8431"/>
                  </a:lnTo>
                  <a:cubicBezTo>
                    <a:pt x="10170" y="8431"/>
                    <a:pt x="10646" y="7954"/>
                    <a:pt x="10646" y="7383"/>
                  </a:cubicBezTo>
                  <a:lnTo>
                    <a:pt x="10646" y="1048"/>
                  </a:lnTo>
                  <a:cubicBezTo>
                    <a:pt x="10646" y="477"/>
                    <a:pt x="10170" y="0"/>
                    <a:pt x="95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926;p98">
              <a:extLst>
                <a:ext uri="{FF2B5EF4-FFF2-40B4-BE49-F238E27FC236}">
                  <a16:creationId xmlns:a16="http://schemas.microsoft.com/office/drawing/2014/main" id="{050CB974-8335-C473-86A4-BCDAA4851393}"/>
                </a:ext>
              </a:extLst>
            </p:cNvPr>
            <p:cNvSpPr/>
            <p:nvPr/>
          </p:nvSpPr>
          <p:spPr>
            <a:xfrm>
              <a:off x="6615532" y="1569873"/>
              <a:ext cx="111715" cy="144429"/>
            </a:xfrm>
            <a:custGeom>
              <a:avLst/>
              <a:gdLst/>
              <a:ahLst/>
              <a:cxnLst/>
              <a:rect l="l" t="t" r="r" b="b"/>
              <a:pathLst>
                <a:path w="3169" h="4097" extrusionOk="0">
                  <a:moveTo>
                    <a:pt x="929" y="429"/>
                  </a:moveTo>
                  <a:lnTo>
                    <a:pt x="929" y="929"/>
                  </a:lnTo>
                  <a:lnTo>
                    <a:pt x="429" y="929"/>
                  </a:lnTo>
                  <a:lnTo>
                    <a:pt x="429" y="429"/>
                  </a:lnTo>
                  <a:close/>
                  <a:moveTo>
                    <a:pt x="1858" y="429"/>
                  </a:moveTo>
                  <a:lnTo>
                    <a:pt x="1858" y="929"/>
                  </a:lnTo>
                  <a:lnTo>
                    <a:pt x="1358" y="929"/>
                  </a:lnTo>
                  <a:lnTo>
                    <a:pt x="1358" y="429"/>
                  </a:lnTo>
                  <a:close/>
                  <a:moveTo>
                    <a:pt x="2787" y="429"/>
                  </a:moveTo>
                  <a:lnTo>
                    <a:pt x="2787" y="929"/>
                  </a:lnTo>
                  <a:lnTo>
                    <a:pt x="2263" y="929"/>
                  </a:lnTo>
                  <a:lnTo>
                    <a:pt x="2263" y="429"/>
                  </a:lnTo>
                  <a:close/>
                  <a:moveTo>
                    <a:pt x="929" y="1358"/>
                  </a:moveTo>
                  <a:lnTo>
                    <a:pt x="929" y="1858"/>
                  </a:lnTo>
                  <a:lnTo>
                    <a:pt x="429" y="1858"/>
                  </a:lnTo>
                  <a:lnTo>
                    <a:pt x="429" y="1358"/>
                  </a:lnTo>
                  <a:close/>
                  <a:moveTo>
                    <a:pt x="1858" y="1358"/>
                  </a:moveTo>
                  <a:lnTo>
                    <a:pt x="1858" y="1858"/>
                  </a:lnTo>
                  <a:lnTo>
                    <a:pt x="1358" y="1858"/>
                  </a:lnTo>
                  <a:lnTo>
                    <a:pt x="1358" y="1358"/>
                  </a:lnTo>
                  <a:close/>
                  <a:moveTo>
                    <a:pt x="2787" y="1358"/>
                  </a:moveTo>
                  <a:lnTo>
                    <a:pt x="2787" y="1858"/>
                  </a:lnTo>
                  <a:lnTo>
                    <a:pt x="2263" y="1858"/>
                  </a:lnTo>
                  <a:lnTo>
                    <a:pt x="2263" y="1358"/>
                  </a:lnTo>
                  <a:close/>
                  <a:moveTo>
                    <a:pt x="929" y="2263"/>
                  </a:moveTo>
                  <a:lnTo>
                    <a:pt x="929" y="2787"/>
                  </a:lnTo>
                  <a:lnTo>
                    <a:pt x="429" y="2787"/>
                  </a:lnTo>
                  <a:lnTo>
                    <a:pt x="429" y="2263"/>
                  </a:lnTo>
                  <a:close/>
                  <a:moveTo>
                    <a:pt x="1858" y="2263"/>
                  </a:moveTo>
                  <a:lnTo>
                    <a:pt x="1858" y="2787"/>
                  </a:lnTo>
                  <a:lnTo>
                    <a:pt x="1358" y="2787"/>
                  </a:lnTo>
                  <a:lnTo>
                    <a:pt x="1358" y="2263"/>
                  </a:lnTo>
                  <a:close/>
                  <a:moveTo>
                    <a:pt x="2787" y="2263"/>
                  </a:moveTo>
                  <a:lnTo>
                    <a:pt x="2787" y="2787"/>
                  </a:lnTo>
                  <a:lnTo>
                    <a:pt x="2263" y="2787"/>
                  </a:lnTo>
                  <a:lnTo>
                    <a:pt x="2263" y="2263"/>
                  </a:lnTo>
                  <a:close/>
                  <a:moveTo>
                    <a:pt x="2787" y="3168"/>
                  </a:moveTo>
                  <a:lnTo>
                    <a:pt x="2787" y="3668"/>
                  </a:lnTo>
                  <a:lnTo>
                    <a:pt x="2263" y="3668"/>
                  </a:lnTo>
                  <a:lnTo>
                    <a:pt x="2263" y="3168"/>
                  </a:lnTo>
                  <a:close/>
                  <a:moveTo>
                    <a:pt x="929" y="3191"/>
                  </a:moveTo>
                  <a:lnTo>
                    <a:pt x="929" y="3692"/>
                  </a:lnTo>
                  <a:lnTo>
                    <a:pt x="429" y="3692"/>
                  </a:lnTo>
                  <a:lnTo>
                    <a:pt x="429" y="3191"/>
                  </a:lnTo>
                  <a:close/>
                  <a:moveTo>
                    <a:pt x="1858" y="3191"/>
                  </a:moveTo>
                  <a:lnTo>
                    <a:pt x="1858" y="3692"/>
                  </a:lnTo>
                  <a:lnTo>
                    <a:pt x="1358" y="3692"/>
                  </a:lnTo>
                  <a:lnTo>
                    <a:pt x="1358" y="3191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882"/>
                  </a:lnTo>
                  <a:cubicBezTo>
                    <a:pt x="1" y="4001"/>
                    <a:pt x="96" y="4096"/>
                    <a:pt x="215" y="4096"/>
                  </a:cubicBezTo>
                  <a:lnTo>
                    <a:pt x="2954" y="4096"/>
                  </a:lnTo>
                  <a:cubicBezTo>
                    <a:pt x="3073" y="4096"/>
                    <a:pt x="3168" y="4001"/>
                    <a:pt x="3168" y="3882"/>
                  </a:cubicBezTo>
                  <a:lnTo>
                    <a:pt x="3168" y="215"/>
                  </a:lnTo>
                  <a:cubicBezTo>
                    <a:pt x="3168" y="96"/>
                    <a:pt x="3073" y="0"/>
                    <a:pt x="2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927;p98">
              <a:extLst>
                <a:ext uri="{FF2B5EF4-FFF2-40B4-BE49-F238E27FC236}">
                  <a16:creationId xmlns:a16="http://schemas.microsoft.com/office/drawing/2014/main" id="{BDF8858E-41A8-EE28-A7C7-2E53EAABB0C7}"/>
                </a:ext>
              </a:extLst>
            </p:cNvPr>
            <p:cNvSpPr/>
            <p:nvPr/>
          </p:nvSpPr>
          <p:spPr>
            <a:xfrm>
              <a:off x="6496343" y="1590848"/>
              <a:ext cx="102444" cy="103290"/>
            </a:xfrm>
            <a:custGeom>
              <a:avLst/>
              <a:gdLst/>
              <a:ahLst/>
              <a:cxnLst/>
              <a:rect l="l" t="t" r="r" b="b"/>
              <a:pathLst>
                <a:path w="2906" h="2930" extrusionOk="0">
                  <a:moveTo>
                    <a:pt x="1238" y="429"/>
                  </a:moveTo>
                  <a:lnTo>
                    <a:pt x="1238" y="834"/>
                  </a:lnTo>
                  <a:cubicBezTo>
                    <a:pt x="1072" y="906"/>
                    <a:pt x="929" y="1049"/>
                    <a:pt x="857" y="1239"/>
                  </a:cubicBezTo>
                  <a:lnTo>
                    <a:pt x="453" y="1239"/>
                  </a:lnTo>
                  <a:cubicBezTo>
                    <a:pt x="500" y="834"/>
                    <a:pt x="834" y="525"/>
                    <a:pt x="1238" y="429"/>
                  </a:cubicBezTo>
                  <a:close/>
                  <a:moveTo>
                    <a:pt x="1667" y="453"/>
                  </a:moveTo>
                  <a:cubicBezTo>
                    <a:pt x="2048" y="525"/>
                    <a:pt x="2382" y="834"/>
                    <a:pt x="2477" y="1263"/>
                  </a:cubicBezTo>
                  <a:lnTo>
                    <a:pt x="2048" y="1263"/>
                  </a:lnTo>
                  <a:cubicBezTo>
                    <a:pt x="2000" y="1072"/>
                    <a:pt x="1834" y="929"/>
                    <a:pt x="1667" y="882"/>
                  </a:cubicBezTo>
                  <a:lnTo>
                    <a:pt x="1667" y="453"/>
                  </a:lnTo>
                  <a:close/>
                  <a:moveTo>
                    <a:pt x="1453" y="1263"/>
                  </a:moveTo>
                  <a:cubicBezTo>
                    <a:pt x="1572" y="1263"/>
                    <a:pt x="1667" y="1358"/>
                    <a:pt x="1667" y="1477"/>
                  </a:cubicBezTo>
                  <a:cubicBezTo>
                    <a:pt x="1667" y="1596"/>
                    <a:pt x="1548" y="1668"/>
                    <a:pt x="1453" y="1668"/>
                  </a:cubicBezTo>
                  <a:cubicBezTo>
                    <a:pt x="1334" y="1668"/>
                    <a:pt x="1238" y="1596"/>
                    <a:pt x="1238" y="1477"/>
                  </a:cubicBezTo>
                  <a:cubicBezTo>
                    <a:pt x="1238" y="1358"/>
                    <a:pt x="1334" y="1263"/>
                    <a:pt x="1453" y="1263"/>
                  </a:cubicBezTo>
                  <a:close/>
                  <a:moveTo>
                    <a:pt x="834" y="1668"/>
                  </a:moveTo>
                  <a:cubicBezTo>
                    <a:pt x="881" y="1858"/>
                    <a:pt x="1048" y="2001"/>
                    <a:pt x="1215" y="2073"/>
                  </a:cubicBezTo>
                  <a:lnTo>
                    <a:pt x="1215" y="2477"/>
                  </a:lnTo>
                  <a:cubicBezTo>
                    <a:pt x="834" y="2382"/>
                    <a:pt x="500" y="2073"/>
                    <a:pt x="405" y="1668"/>
                  </a:cubicBezTo>
                  <a:close/>
                  <a:moveTo>
                    <a:pt x="2477" y="1668"/>
                  </a:moveTo>
                  <a:cubicBezTo>
                    <a:pt x="2382" y="2073"/>
                    <a:pt x="2048" y="2382"/>
                    <a:pt x="1667" y="2477"/>
                  </a:cubicBezTo>
                  <a:lnTo>
                    <a:pt x="1667" y="2073"/>
                  </a:lnTo>
                  <a:cubicBezTo>
                    <a:pt x="1834" y="2001"/>
                    <a:pt x="2000" y="1858"/>
                    <a:pt x="2048" y="1668"/>
                  </a:cubicBezTo>
                  <a:close/>
                  <a:moveTo>
                    <a:pt x="1453" y="1"/>
                  </a:moveTo>
                  <a:cubicBezTo>
                    <a:pt x="643" y="1"/>
                    <a:pt x="0" y="668"/>
                    <a:pt x="0" y="1477"/>
                  </a:cubicBezTo>
                  <a:cubicBezTo>
                    <a:pt x="0" y="2263"/>
                    <a:pt x="643" y="2930"/>
                    <a:pt x="1453" y="2930"/>
                  </a:cubicBezTo>
                  <a:cubicBezTo>
                    <a:pt x="2262" y="2930"/>
                    <a:pt x="2905" y="2263"/>
                    <a:pt x="2905" y="1477"/>
                  </a:cubicBezTo>
                  <a:cubicBezTo>
                    <a:pt x="2905" y="668"/>
                    <a:pt x="2262" y="1"/>
                    <a:pt x="14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928;p98">
              <a:extLst>
                <a:ext uri="{FF2B5EF4-FFF2-40B4-BE49-F238E27FC236}">
                  <a16:creationId xmlns:a16="http://schemas.microsoft.com/office/drawing/2014/main" id="{E4062185-8E5E-3725-D885-28550EBADAE6}"/>
                </a:ext>
              </a:extLst>
            </p:cNvPr>
            <p:cNvSpPr/>
            <p:nvPr/>
          </p:nvSpPr>
          <p:spPr>
            <a:xfrm>
              <a:off x="6447624" y="1529579"/>
              <a:ext cx="312337" cy="227520"/>
            </a:xfrm>
            <a:custGeom>
              <a:avLst/>
              <a:gdLst/>
              <a:ahLst/>
              <a:cxnLst/>
              <a:rect l="l" t="t" r="r" b="b"/>
              <a:pathLst>
                <a:path w="8860" h="6454" extrusionOk="0">
                  <a:moveTo>
                    <a:pt x="882" y="1334"/>
                  </a:moveTo>
                  <a:cubicBezTo>
                    <a:pt x="1025" y="1334"/>
                    <a:pt x="1120" y="1453"/>
                    <a:pt x="1120" y="1572"/>
                  </a:cubicBezTo>
                  <a:cubicBezTo>
                    <a:pt x="1120" y="1691"/>
                    <a:pt x="1001" y="1810"/>
                    <a:pt x="882" y="1810"/>
                  </a:cubicBezTo>
                  <a:lnTo>
                    <a:pt x="691" y="1810"/>
                  </a:lnTo>
                  <a:cubicBezTo>
                    <a:pt x="549" y="1810"/>
                    <a:pt x="453" y="1691"/>
                    <a:pt x="453" y="1572"/>
                  </a:cubicBezTo>
                  <a:cubicBezTo>
                    <a:pt x="453" y="1453"/>
                    <a:pt x="572" y="1334"/>
                    <a:pt x="691" y="1334"/>
                  </a:cubicBezTo>
                  <a:close/>
                  <a:moveTo>
                    <a:pt x="882" y="4549"/>
                  </a:moveTo>
                  <a:cubicBezTo>
                    <a:pt x="1001" y="4549"/>
                    <a:pt x="1120" y="4644"/>
                    <a:pt x="1144" y="4763"/>
                  </a:cubicBezTo>
                  <a:cubicBezTo>
                    <a:pt x="1168" y="4906"/>
                    <a:pt x="1049" y="5049"/>
                    <a:pt x="906" y="5049"/>
                  </a:cubicBezTo>
                  <a:lnTo>
                    <a:pt x="715" y="5049"/>
                  </a:lnTo>
                  <a:cubicBezTo>
                    <a:pt x="596" y="5049"/>
                    <a:pt x="477" y="4954"/>
                    <a:pt x="453" y="4835"/>
                  </a:cubicBezTo>
                  <a:cubicBezTo>
                    <a:pt x="429" y="4668"/>
                    <a:pt x="549" y="4549"/>
                    <a:pt x="691" y="4549"/>
                  </a:cubicBezTo>
                  <a:close/>
                  <a:moveTo>
                    <a:pt x="5573" y="0"/>
                  </a:moveTo>
                  <a:cubicBezTo>
                    <a:pt x="5478" y="0"/>
                    <a:pt x="5407" y="48"/>
                    <a:pt x="5359" y="143"/>
                  </a:cubicBezTo>
                  <a:cubicBezTo>
                    <a:pt x="5335" y="286"/>
                    <a:pt x="5431" y="405"/>
                    <a:pt x="5573" y="405"/>
                  </a:cubicBezTo>
                  <a:lnTo>
                    <a:pt x="8431" y="405"/>
                  </a:lnTo>
                  <a:lnTo>
                    <a:pt x="8431" y="5978"/>
                  </a:lnTo>
                  <a:lnTo>
                    <a:pt x="834" y="5978"/>
                  </a:lnTo>
                  <a:lnTo>
                    <a:pt x="834" y="5478"/>
                  </a:lnTo>
                  <a:cubicBezTo>
                    <a:pt x="1144" y="5478"/>
                    <a:pt x="1406" y="5263"/>
                    <a:pt x="1501" y="5001"/>
                  </a:cubicBezTo>
                  <a:cubicBezTo>
                    <a:pt x="1620" y="4549"/>
                    <a:pt x="1287" y="4168"/>
                    <a:pt x="834" y="4168"/>
                  </a:cubicBezTo>
                  <a:lnTo>
                    <a:pt x="834" y="2286"/>
                  </a:lnTo>
                  <a:cubicBezTo>
                    <a:pt x="1144" y="2286"/>
                    <a:pt x="1406" y="2072"/>
                    <a:pt x="1501" y="1810"/>
                  </a:cubicBezTo>
                  <a:cubicBezTo>
                    <a:pt x="1620" y="1358"/>
                    <a:pt x="1287" y="977"/>
                    <a:pt x="834" y="977"/>
                  </a:cubicBezTo>
                  <a:lnTo>
                    <a:pt x="834" y="477"/>
                  </a:lnTo>
                  <a:lnTo>
                    <a:pt x="3692" y="477"/>
                  </a:lnTo>
                  <a:cubicBezTo>
                    <a:pt x="3787" y="477"/>
                    <a:pt x="3883" y="405"/>
                    <a:pt x="3906" y="310"/>
                  </a:cubicBezTo>
                  <a:cubicBezTo>
                    <a:pt x="3930" y="167"/>
                    <a:pt x="3859" y="48"/>
                    <a:pt x="3692" y="48"/>
                  </a:cubicBezTo>
                  <a:lnTo>
                    <a:pt x="644" y="48"/>
                  </a:lnTo>
                  <a:cubicBezTo>
                    <a:pt x="525" y="48"/>
                    <a:pt x="429" y="143"/>
                    <a:pt x="429" y="262"/>
                  </a:cubicBezTo>
                  <a:lnTo>
                    <a:pt x="429" y="1000"/>
                  </a:lnTo>
                  <a:cubicBezTo>
                    <a:pt x="191" y="1096"/>
                    <a:pt x="1" y="1334"/>
                    <a:pt x="1" y="1620"/>
                  </a:cubicBezTo>
                  <a:cubicBezTo>
                    <a:pt x="1" y="1882"/>
                    <a:pt x="191" y="2120"/>
                    <a:pt x="429" y="2239"/>
                  </a:cubicBezTo>
                  <a:lnTo>
                    <a:pt x="429" y="4239"/>
                  </a:lnTo>
                  <a:cubicBezTo>
                    <a:pt x="191" y="4334"/>
                    <a:pt x="1" y="4573"/>
                    <a:pt x="1" y="4858"/>
                  </a:cubicBezTo>
                  <a:cubicBezTo>
                    <a:pt x="1" y="5144"/>
                    <a:pt x="191" y="5382"/>
                    <a:pt x="429" y="5501"/>
                  </a:cubicBezTo>
                  <a:lnTo>
                    <a:pt x="429" y="6240"/>
                  </a:lnTo>
                  <a:cubicBezTo>
                    <a:pt x="429" y="6359"/>
                    <a:pt x="525" y="6454"/>
                    <a:pt x="644" y="6454"/>
                  </a:cubicBezTo>
                  <a:lnTo>
                    <a:pt x="8645" y="6454"/>
                  </a:lnTo>
                  <a:cubicBezTo>
                    <a:pt x="8765" y="6454"/>
                    <a:pt x="8860" y="6359"/>
                    <a:pt x="8860" y="6240"/>
                  </a:cubicBezTo>
                  <a:lnTo>
                    <a:pt x="8860" y="262"/>
                  </a:lnTo>
                  <a:cubicBezTo>
                    <a:pt x="8860" y="72"/>
                    <a:pt x="8765" y="0"/>
                    <a:pt x="86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929;p98">
              <a:extLst>
                <a:ext uri="{FF2B5EF4-FFF2-40B4-BE49-F238E27FC236}">
                  <a16:creationId xmlns:a16="http://schemas.microsoft.com/office/drawing/2014/main" id="{62E16462-40B7-E6C1-F3C1-CAF438E3231C}"/>
                </a:ext>
              </a:extLst>
            </p:cNvPr>
            <p:cNvSpPr/>
            <p:nvPr/>
          </p:nvSpPr>
          <p:spPr>
            <a:xfrm>
              <a:off x="6604639" y="1529579"/>
              <a:ext cx="14277" cy="14313"/>
            </a:xfrm>
            <a:custGeom>
              <a:avLst/>
              <a:gdLst/>
              <a:ahLst/>
              <a:cxnLst/>
              <a:rect l="l" t="t" r="r" b="b"/>
              <a:pathLst>
                <a:path w="405" h="406" extrusionOk="0">
                  <a:moveTo>
                    <a:pt x="191" y="0"/>
                  </a:moveTo>
                  <a:cubicBezTo>
                    <a:pt x="143" y="0"/>
                    <a:pt x="72" y="24"/>
                    <a:pt x="48" y="48"/>
                  </a:cubicBezTo>
                  <a:cubicBezTo>
                    <a:pt x="24" y="72"/>
                    <a:pt x="0" y="143"/>
                    <a:pt x="0" y="191"/>
                  </a:cubicBezTo>
                  <a:cubicBezTo>
                    <a:pt x="0" y="262"/>
                    <a:pt x="24" y="310"/>
                    <a:pt x="48" y="358"/>
                  </a:cubicBezTo>
                  <a:cubicBezTo>
                    <a:pt x="72" y="381"/>
                    <a:pt x="143" y="405"/>
                    <a:pt x="191" y="405"/>
                  </a:cubicBezTo>
                  <a:cubicBezTo>
                    <a:pt x="262" y="405"/>
                    <a:pt x="310" y="381"/>
                    <a:pt x="357" y="358"/>
                  </a:cubicBezTo>
                  <a:cubicBezTo>
                    <a:pt x="381" y="310"/>
                    <a:pt x="405" y="262"/>
                    <a:pt x="405" y="191"/>
                  </a:cubicBezTo>
                  <a:cubicBezTo>
                    <a:pt x="405" y="143"/>
                    <a:pt x="381" y="72"/>
                    <a:pt x="357" y="48"/>
                  </a:cubicBezTo>
                  <a:cubicBezTo>
                    <a:pt x="310" y="24"/>
                    <a:pt x="262" y="0"/>
                    <a:pt x="1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3930;p98">
            <a:extLst>
              <a:ext uri="{FF2B5EF4-FFF2-40B4-BE49-F238E27FC236}">
                <a16:creationId xmlns:a16="http://schemas.microsoft.com/office/drawing/2014/main" id="{9BF957A4-6052-5A3E-DA07-23157C6F5399}"/>
              </a:ext>
            </a:extLst>
          </p:cNvPr>
          <p:cNvGrpSpPr/>
          <p:nvPr/>
        </p:nvGrpSpPr>
        <p:grpSpPr>
          <a:xfrm>
            <a:off x="5836960" y="779663"/>
            <a:ext cx="300563" cy="375298"/>
            <a:chOff x="8088910" y="1454844"/>
            <a:chExt cx="300563" cy="375298"/>
          </a:xfrm>
        </p:grpSpPr>
        <p:sp>
          <p:nvSpPr>
            <p:cNvPr id="55" name="Google Shape;3931;p98">
              <a:extLst>
                <a:ext uri="{FF2B5EF4-FFF2-40B4-BE49-F238E27FC236}">
                  <a16:creationId xmlns:a16="http://schemas.microsoft.com/office/drawing/2014/main" id="{F0F26972-64E3-F5F2-288D-D7A2CA20887E}"/>
                </a:ext>
              </a:extLst>
            </p:cNvPr>
            <p:cNvSpPr/>
            <p:nvPr/>
          </p:nvSpPr>
          <p:spPr>
            <a:xfrm>
              <a:off x="8088910" y="1454844"/>
              <a:ext cx="300563" cy="375298"/>
            </a:xfrm>
            <a:custGeom>
              <a:avLst/>
              <a:gdLst/>
              <a:ahLst/>
              <a:cxnLst/>
              <a:rect l="l" t="t" r="r" b="b"/>
              <a:pathLst>
                <a:path w="8526" h="10646" extrusionOk="0">
                  <a:moveTo>
                    <a:pt x="4215" y="406"/>
                  </a:moveTo>
                  <a:cubicBezTo>
                    <a:pt x="5120" y="406"/>
                    <a:pt x="6001" y="763"/>
                    <a:pt x="6644" y="1430"/>
                  </a:cubicBezTo>
                  <a:cubicBezTo>
                    <a:pt x="7859" y="2597"/>
                    <a:pt x="8049" y="4430"/>
                    <a:pt x="7121" y="5812"/>
                  </a:cubicBezTo>
                  <a:lnTo>
                    <a:pt x="4239" y="10050"/>
                  </a:lnTo>
                  <a:lnTo>
                    <a:pt x="1358" y="5812"/>
                  </a:lnTo>
                  <a:cubicBezTo>
                    <a:pt x="429" y="4430"/>
                    <a:pt x="595" y="2597"/>
                    <a:pt x="1762" y="1430"/>
                  </a:cubicBezTo>
                  <a:cubicBezTo>
                    <a:pt x="2429" y="763"/>
                    <a:pt x="3287" y="406"/>
                    <a:pt x="4215" y="406"/>
                  </a:cubicBezTo>
                  <a:close/>
                  <a:moveTo>
                    <a:pt x="4263" y="1"/>
                  </a:moveTo>
                  <a:cubicBezTo>
                    <a:pt x="3215" y="1"/>
                    <a:pt x="2239" y="406"/>
                    <a:pt x="1524" y="1120"/>
                  </a:cubicBezTo>
                  <a:cubicBezTo>
                    <a:pt x="214" y="2430"/>
                    <a:pt x="0" y="4526"/>
                    <a:pt x="1048" y="6050"/>
                  </a:cubicBezTo>
                  <a:lnTo>
                    <a:pt x="4096" y="10551"/>
                  </a:lnTo>
                  <a:cubicBezTo>
                    <a:pt x="4120" y="10622"/>
                    <a:pt x="4168" y="10646"/>
                    <a:pt x="4263" y="10646"/>
                  </a:cubicBezTo>
                  <a:cubicBezTo>
                    <a:pt x="4334" y="10646"/>
                    <a:pt x="4382" y="10622"/>
                    <a:pt x="4453" y="10551"/>
                  </a:cubicBezTo>
                  <a:lnTo>
                    <a:pt x="7478" y="6050"/>
                  </a:lnTo>
                  <a:cubicBezTo>
                    <a:pt x="8526" y="4502"/>
                    <a:pt x="8311" y="2430"/>
                    <a:pt x="7002" y="1120"/>
                  </a:cubicBezTo>
                  <a:cubicBezTo>
                    <a:pt x="6263" y="382"/>
                    <a:pt x="5311" y="1"/>
                    <a:pt x="42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932;p98">
              <a:extLst>
                <a:ext uri="{FF2B5EF4-FFF2-40B4-BE49-F238E27FC236}">
                  <a16:creationId xmlns:a16="http://schemas.microsoft.com/office/drawing/2014/main" id="{898137A8-A713-4F35-DAB3-7270ADA7C30C}"/>
                </a:ext>
              </a:extLst>
            </p:cNvPr>
            <p:cNvSpPr/>
            <p:nvPr/>
          </p:nvSpPr>
          <p:spPr>
            <a:xfrm>
              <a:off x="8147676" y="1508428"/>
              <a:ext cx="180528" cy="172279"/>
            </a:xfrm>
            <a:custGeom>
              <a:avLst/>
              <a:gdLst/>
              <a:ahLst/>
              <a:cxnLst/>
              <a:rect l="l" t="t" r="r" b="b"/>
              <a:pathLst>
                <a:path w="5121" h="4887" extrusionOk="0">
                  <a:moveTo>
                    <a:pt x="2667" y="1696"/>
                  </a:moveTo>
                  <a:cubicBezTo>
                    <a:pt x="2834" y="1720"/>
                    <a:pt x="2977" y="1862"/>
                    <a:pt x="2977" y="2077"/>
                  </a:cubicBezTo>
                  <a:lnTo>
                    <a:pt x="2977" y="2196"/>
                  </a:lnTo>
                  <a:cubicBezTo>
                    <a:pt x="2977" y="2386"/>
                    <a:pt x="2834" y="2553"/>
                    <a:pt x="2667" y="2577"/>
                  </a:cubicBezTo>
                  <a:cubicBezTo>
                    <a:pt x="2643" y="2582"/>
                    <a:pt x="2618" y="2584"/>
                    <a:pt x="2595" y="2584"/>
                  </a:cubicBezTo>
                  <a:cubicBezTo>
                    <a:pt x="2392" y="2584"/>
                    <a:pt x="2239" y="2409"/>
                    <a:pt x="2239" y="2196"/>
                  </a:cubicBezTo>
                  <a:lnTo>
                    <a:pt x="2239" y="2077"/>
                  </a:lnTo>
                  <a:cubicBezTo>
                    <a:pt x="2239" y="1862"/>
                    <a:pt x="2429" y="1696"/>
                    <a:pt x="2667" y="1696"/>
                  </a:cubicBezTo>
                  <a:close/>
                  <a:moveTo>
                    <a:pt x="3072" y="3029"/>
                  </a:moveTo>
                  <a:cubicBezTo>
                    <a:pt x="3406" y="3029"/>
                    <a:pt x="3668" y="3291"/>
                    <a:pt x="3668" y="3625"/>
                  </a:cubicBezTo>
                  <a:lnTo>
                    <a:pt x="3668" y="4125"/>
                  </a:lnTo>
                  <a:cubicBezTo>
                    <a:pt x="3334" y="4339"/>
                    <a:pt x="2977" y="4434"/>
                    <a:pt x="2572" y="4434"/>
                  </a:cubicBezTo>
                  <a:cubicBezTo>
                    <a:pt x="2542" y="4436"/>
                    <a:pt x="2512" y="4437"/>
                    <a:pt x="2481" y="4437"/>
                  </a:cubicBezTo>
                  <a:cubicBezTo>
                    <a:pt x="2151" y="4437"/>
                    <a:pt x="1806" y="4321"/>
                    <a:pt x="1500" y="4125"/>
                  </a:cubicBezTo>
                  <a:lnTo>
                    <a:pt x="1500" y="3625"/>
                  </a:lnTo>
                  <a:cubicBezTo>
                    <a:pt x="1500" y="3291"/>
                    <a:pt x="1762" y="3029"/>
                    <a:pt x="2096" y="3029"/>
                  </a:cubicBezTo>
                  <a:close/>
                  <a:moveTo>
                    <a:pt x="3476" y="0"/>
                  </a:moveTo>
                  <a:cubicBezTo>
                    <a:pt x="3395" y="0"/>
                    <a:pt x="3328" y="62"/>
                    <a:pt x="3310" y="148"/>
                  </a:cubicBezTo>
                  <a:cubicBezTo>
                    <a:pt x="3263" y="267"/>
                    <a:pt x="3310" y="386"/>
                    <a:pt x="3429" y="410"/>
                  </a:cubicBezTo>
                  <a:cubicBezTo>
                    <a:pt x="4215" y="743"/>
                    <a:pt x="4715" y="1505"/>
                    <a:pt x="4715" y="2339"/>
                  </a:cubicBezTo>
                  <a:cubicBezTo>
                    <a:pt x="4715" y="2910"/>
                    <a:pt x="4477" y="3458"/>
                    <a:pt x="4120" y="3815"/>
                  </a:cubicBezTo>
                  <a:lnTo>
                    <a:pt x="4120" y="3625"/>
                  </a:lnTo>
                  <a:cubicBezTo>
                    <a:pt x="4120" y="3125"/>
                    <a:pt x="3763" y="2744"/>
                    <a:pt x="3287" y="2648"/>
                  </a:cubicBezTo>
                  <a:cubicBezTo>
                    <a:pt x="3334" y="2529"/>
                    <a:pt x="3358" y="2410"/>
                    <a:pt x="3358" y="2267"/>
                  </a:cubicBezTo>
                  <a:lnTo>
                    <a:pt x="3358" y="2101"/>
                  </a:lnTo>
                  <a:cubicBezTo>
                    <a:pt x="3358" y="1743"/>
                    <a:pt x="3144" y="1434"/>
                    <a:pt x="2763" y="1339"/>
                  </a:cubicBezTo>
                  <a:cubicBezTo>
                    <a:pt x="2690" y="1319"/>
                    <a:pt x="2619" y="1309"/>
                    <a:pt x="2549" y="1309"/>
                  </a:cubicBezTo>
                  <a:cubicBezTo>
                    <a:pt x="2116" y="1309"/>
                    <a:pt x="1762" y="1670"/>
                    <a:pt x="1762" y="2101"/>
                  </a:cubicBezTo>
                  <a:lnTo>
                    <a:pt x="1762" y="2267"/>
                  </a:lnTo>
                  <a:cubicBezTo>
                    <a:pt x="1762" y="2410"/>
                    <a:pt x="1786" y="2529"/>
                    <a:pt x="1858" y="2648"/>
                  </a:cubicBezTo>
                  <a:cubicBezTo>
                    <a:pt x="1381" y="2744"/>
                    <a:pt x="1024" y="3148"/>
                    <a:pt x="1024" y="3625"/>
                  </a:cubicBezTo>
                  <a:lnTo>
                    <a:pt x="1024" y="3815"/>
                  </a:lnTo>
                  <a:cubicBezTo>
                    <a:pt x="667" y="3410"/>
                    <a:pt x="429" y="2910"/>
                    <a:pt x="429" y="2339"/>
                  </a:cubicBezTo>
                  <a:cubicBezTo>
                    <a:pt x="429" y="1505"/>
                    <a:pt x="929" y="743"/>
                    <a:pt x="1691" y="410"/>
                  </a:cubicBezTo>
                  <a:cubicBezTo>
                    <a:pt x="1810" y="362"/>
                    <a:pt x="1858" y="243"/>
                    <a:pt x="1810" y="148"/>
                  </a:cubicBezTo>
                  <a:cubicBezTo>
                    <a:pt x="1773" y="56"/>
                    <a:pt x="1693" y="20"/>
                    <a:pt x="1615" y="20"/>
                  </a:cubicBezTo>
                  <a:cubicBezTo>
                    <a:pt x="1592" y="20"/>
                    <a:pt x="1569" y="23"/>
                    <a:pt x="1548" y="29"/>
                  </a:cubicBezTo>
                  <a:cubicBezTo>
                    <a:pt x="619" y="434"/>
                    <a:pt x="0" y="1339"/>
                    <a:pt x="0" y="2339"/>
                  </a:cubicBezTo>
                  <a:cubicBezTo>
                    <a:pt x="0" y="3744"/>
                    <a:pt x="1143" y="4887"/>
                    <a:pt x="2524" y="4887"/>
                  </a:cubicBezTo>
                  <a:cubicBezTo>
                    <a:pt x="3930" y="4887"/>
                    <a:pt x="5073" y="3744"/>
                    <a:pt x="5073" y="2339"/>
                  </a:cubicBezTo>
                  <a:cubicBezTo>
                    <a:pt x="5120" y="1339"/>
                    <a:pt x="4525" y="410"/>
                    <a:pt x="3572" y="29"/>
                  </a:cubicBezTo>
                  <a:cubicBezTo>
                    <a:pt x="3540" y="9"/>
                    <a:pt x="3507" y="0"/>
                    <a:pt x="34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933;p98">
              <a:extLst>
                <a:ext uri="{FF2B5EF4-FFF2-40B4-BE49-F238E27FC236}">
                  <a16:creationId xmlns:a16="http://schemas.microsoft.com/office/drawing/2014/main" id="{79610A06-7D1C-154F-5B09-58F77D78F23B}"/>
                </a:ext>
              </a:extLst>
            </p:cNvPr>
            <p:cNvSpPr/>
            <p:nvPr/>
          </p:nvSpPr>
          <p:spPr>
            <a:xfrm>
              <a:off x="8231612" y="1501871"/>
              <a:ext cx="15159" cy="15159"/>
            </a:xfrm>
            <a:custGeom>
              <a:avLst/>
              <a:gdLst/>
              <a:ahLst/>
              <a:cxnLst/>
              <a:rect l="l" t="t" r="r" b="b"/>
              <a:pathLst>
                <a:path w="430" h="430" extrusionOk="0">
                  <a:moveTo>
                    <a:pt x="215" y="0"/>
                  </a:moveTo>
                  <a:cubicBezTo>
                    <a:pt x="167" y="0"/>
                    <a:pt x="96" y="24"/>
                    <a:pt x="72" y="72"/>
                  </a:cubicBezTo>
                  <a:cubicBezTo>
                    <a:pt x="48" y="96"/>
                    <a:pt x="1" y="143"/>
                    <a:pt x="1" y="215"/>
                  </a:cubicBezTo>
                  <a:cubicBezTo>
                    <a:pt x="1" y="262"/>
                    <a:pt x="48" y="334"/>
                    <a:pt x="72" y="358"/>
                  </a:cubicBezTo>
                  <a:cubicBezTo>
                    <a:pt x="96" y="381"/>
                    <a:pt x="167" y="429"/>
                    <a:pt x="215" y="429"/>
                  </a:cubicBezTo>
                  <a:cubicBezTo>
                    <a:pt x="286" y="429"/>
                    <a:pt x="334" y="381"/>
                    <a:pt x="358" y="358"/>
                  </a:cubicBezTo>
                  <a:cubicBezTo>
                    <a:pt x="405" y="334"/>
                    <a:pt x="429" y="262"/>
                    <a:pt x="429" y="215"/>
                  </a:cubicBezTo>
                  <a:cubicBezTo>
                    <a:pt x="429" y="143"/>
                    <a:pt x="405" y="96"/>
                    <a:pt x="358" y="72"/>
                  </a:cubicBezTo>
                  <a:cubicBezTo>
                    <a:pt x="334" y="24"/>
                    <a:pt x="286" y="0"/>
                    <a:pt x="2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9" name="Google Shape;3947;p98">
            <a:extLst>
              <a:ext uri="{FF2B5EF4-FFF2-40B4-BE49-F238E27FC236}">
                <a16:creationId xmlns:a16="http://schemas.microsoft.com/office/drawing/2014/main" id="{7D5B01A2-CD68-668E-359C-51E1B4F65027}"/>
              </a:ext>
            </a:extLst>
          </p:cNvPr>
          <p:cNvGrpSpPr/>
          <p:nvPr/>
        </p:nvGrpSpPr>
        <p:grpSpPr>
          <a:xfrm>
            <a:off x="1561682" y="2527975"/>
            <a:ext cx="320727" cy="376990"/>
            <a:chOff x="4813107" y="2657025"/>
            <a:chExt cx="320727" cy="376990"/>
          </a:xfrm>
        </p:grpSpPr>
        <p:sp>
          <p:nvSpPr>
            <p:cNvPr id="2120" name="Google Shape;3948;p98">
              <a:extLst>
                <a:ext uri="{FF2B5EF4-FFF2-40B4-BE49-F238E27FC236}">
                  <a16:creationId xmlns:a16="http://schemas.microsoft.com/office/drawing/2014/main" id="{7AABBE59-9957-94C0-41F8-769AC7EBCB2E}"/>
                </a:ext>
              </a:extLst>
            </p:cNvPr>
            <p:cNvSpPr/>
            <p:nvPr/>
          </p:nvSpPr>
          <p:spPr>
            <a:xfrm>
              <a:off x="4813107" y="2657025"/>
              <a:ext cx="320727" cy="376990"/>
            </a:xfrm>
            <a:custGeom>
              <a:avLst/>
              <a:gdLst/>
              <a:ahLst/>
              <a:cxnLst/>
              <a:rect l="l" t="t" r="r" b="b"/>
              <a:pathLst>
                <a:path w="9098" h="10694" extrusionOk="0">
                  <a:moveTo>
                    <a:pt x="4525" y="453"/>
                  </a:moveTo>
                  <a:lnTo>
                    <a:pt x="8621" y="1501"/>
                  </a:lnTo>
                  <a:lnTo>
                    <a:pt x="8621" y="4835"/>
                  </a:lnTo>
                  <a:cubicBezTo>
                    <a:pt x="8621" y="7360"/>
                    <a:pt x="6930" y="9598"/>
                    <a:pt x="4525" y="10289"/>
                  </a:cubicBezTo>
                  <a:cubicBezTo>
                    <a:pt x="2072" y="9598"/>
                    <a:pt x="405" y="7360"/>
                    <a:pt x="405" y="4835"/>
                  </a:cubicBezTo>
                  <a:lnTo>
                    <a:pt x="405" y="1501"/>
                  </a:lnTo>
                  <a:lnTo>
                    <a:pt x="4525" y="453"/>
                  </a:lnTo>
                  <a:close/>
                  <a:moveTo>
                    <a:pt x="4453" y="1"/>
                  </a:moveTo>
                  <a:lnTo>
                    <a:pt x="143" y="1120"/>
                  </a:lnTo>
                  <a:cubicBezTo>
                    <a:pt x="48" y="1144"/>
                    <a:pt x="0" y="1216"/>
                    <a:pt x="0" y="1311"/>
                  </a:cubicBezTo>
                  <a:lnTo>
                    <a:pt x="0" y="4835"/>
                  </a:lnTo>
                  <a:cubicBezTo>
                    <a:pt x="0" y="5526"/>
                    <a:pt x="119" y="6169"/>
                    <a:pt x="333" y="6788"/>
                  </a:cubicBezTo>
                  <a:cubicBezTo>
                    <a:pt x="524" y="7431"/>
                    <a:pt x="857" y="7979"/>
                    <a:pt x="1238" y="8527"/>
                  </a:cubicBezTo>
                  <a:cubicBezTo>
                    <a:pt x="1643" y="9027"/>
                    <a:pt x="2120" y="9503"/>
                    <a:pt x="2667" y="9860"/>
                  </a:cubicBezTo>
                  <a:cubicBezTo>
                    <a:pt x="3239" y="10241"/>
                    <a:pt x="3834" y="10527"/>
                    <a:pt x="4501" y="10694"/>
                  </a:cubicBezTo>
                  <a:lnTo>
                    <a:pt x="4620" y="10694"/>
                  </a:lnTo>
                  <a:cubicBezTo>
                    <a:pt x="5263" y="10527"/>
                    <a:pt x="5858" y="10241"/>
                    <a:pt x="6430" y="9860"/>
                  </a:cubicBezTo>
                  <a:cubicBezTo>
                    <a:pt x="6954" y="9503"/>
                    <a:pt x="7430" y="9050"/>
                    <a:pt x="7859" y="8527"/>
                  </a:cubicBezTo>
                  <a:cubicBezTo>
                    <a:pt x="8240" y="8026"/>
                    <a:pt x="8573" y="7431"/>
                    <a:pt x="8788" y="6788"/>
                  </a:cubicBezTo>
                  <a:cubicBezTo>
                    <a:pt x="8978" y="6169"/>
                    <a:pt x="9097" y="5478"/>
                    <a:pt x="9097" y="4835"/>
                  </a:cubicBezTo>
                  <a:lnTo>
                    <a:pt x="9097" y="1311"/>
                  </a:lnTo>
                  <a:cubicBezTo>
                    <a:pt x="9050" y="1239"/>
                    <a:pt x="8954" y="1144"/>
                    <a:pt x="8859" y="1120"/>
                  </a:cubicBezTo>
                  <a:lnTo>
                    <a:pt x="45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3949;p98">
              <a:extLst>
                <a:ext uri="{FF2B5EF4-FFF2-40B4-BE49-F238E27FC236}">
                  <a16:creationId xmlns:a16="http://schemas.microsoft.com/office/drawing/2014/main" id="{D4969223-0065-E458-FE84-8073E316592D}"/>
                </a:ext>
              </a:extLst>
            </p:cNvPr>
            <p:cNvSpPr/>
            <p:nvPr/>
          </p:nvSpPr>
          <p:spPr>
            <a:xfrm>
              <a:off x="4847513" y="2695238"/>
              <a:ext cx="246838" cy="300175"/>
            </a:xfrm>
            <a:custGeom>
              <a:avLst/>
              <a:gdLst/>
              <a:ahLst/>
              <a:cxnLst/>
              <a:rect l="l" t="t" r="r" b="b"/>
              <a:pathLst>
                <a:path w="7002" h="8515" extrusionOk="0">
                  <a:moveTo>
                    <a:pt x="3501" y="1"/>
                  </a:moveTo>
                  <a:cubicBezTo>
                    <a:pt x="3483" y="1"/>
                    <a:pt x="3465" y="12"/>
                    <a:pt x="3454" y="36"/>
                  </a:cubicBezTo>
                  <a:lnTo>
                    <a:pt x="143" y="870"/>
                  </a:lnTo>
                  <a:cubicBezTo>
                    <a:pt x="48" y="894"/>
                    <a:pt x="0" y="965"/>
                    <a:pt x="0" y="1060"/>
                  </a:cubicBezTo>
                  <a:lnTo>
                    <a:pt x="0" y="3751"/>
                  </a:lnTo>
                  <a:cubicBezTo>
                    <a:pt x="0" y="4823"/>
                    <a:pt x="334" y="5823"/>
                    <a:pt x="953" y="6704"/>
                  </a:cubicBezTo>
                  <a:cubicBezTo>
                    <a:pt x="1572" y="7562"/>
                    <a:pt x="2453" y="8181"/>
                    <a:pt x="3430" y="8514"/>
                  </a:cubicBezTo>
                  <a:lnTo>
                    <a:pt x="3549" y="8514"/>
                  </a:lnTo>
                  <a:cubicBezTo>
                    <a:pt x="5240" y="7943"/>
                    <a:pt x="6526" y="6490"/>
                    <a:pt x="6883" y="4728"/>
                  </a:cubicBezTo>
                  <a:cubicBezTo>
                    <a:pt x="6907" y="4609"/>
                    <a:pt x="6811" y="4490"/>
                    <a:pt x="6692" y="4490"/>
                  </a:cubicBezTo>
                  <a:cubicBezTo>
                    <a:pt x="6573" y="4490"/>
                    <a:pt x="6502" y="4561"/>
                    <a:pt x="6502" y="4680"/>
                  </a:cubicBezTo>
                  <a:cubicBezTo>
                    <a:pt x="6168" y="6276"/>
                    <a:pt x="5025" y="7585"/>
                    <a:pt x="3477" y="8133"/>
                  </a:cubicBezTo>
                  <a:cubicBezTo>
                    <a:pt x="1644" y="7466"/>
                    <a:pt x="381" y="5752"/>
                    <a:pt x="381" y="3775"/>
                  </a:cubicBezTo>
                  <a:lnTo>
                    <a:pt x="381" y="1251"/>
                  </a:lnTo>
                  <a:lnTo>
                    <a:pt x="3477" y="465"/>
                  </a:lnTo>
                  <a:lnTo>
                    <a:pt x="6573" y="1251"/>
                  </a:lnTo>
                  <a:lnTo>
                    <a:pt x="6573" y="2823"/>
                  </a:lnTo>
                  <a:cubicBezTo>
                    <a:pt x="6573" y="2942"/>
                    <a:pt x="6668" y="3037"/>
                    <a:pt x="6764" y="3037"/>
                  </a:cubicBezTo>
                  <a:cubicBezTo>
                    <a:pt x="6774" y="3039"/>
                    <a:pt x="6784" y="3040"/>
                    <a:pt x="6795" y="3040"/>
                  </a:cubicBezTo>
                  <a:cubicBezTo>
                    <a:pt x="6903" y="3040"/>
                    <a:pt x="7002" y="2931"/>
                    <a:pt x="7002" y="2823"/>
                  </a:cubicBezTo>
                  <a:lnTo>
                    <a:pt x="7002" y="1060"/>
                  </a:lnTo>
                  <a:cubicBezTo>
                    <a:pt x="7002" y="989"/>
                    <a:pt x="6930" y="894"/>
                    <a:pt x="6835" y="870"/>
                  </a:cubicBezTo>
                  <a:lnTo>
                    <a:pt x="3549" y="36"/>
                  </a:lnTo>
                  <a:cubicBezTo>
                    <a:pt x="3537" y="12"/>
                    <a:pt x="3519" y="1"/>
                    <a:pt x="3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3950;p98">
              <a:extLst>
                <a:ext uri="{FF2B5EF4-FFF2-40B4-BE49-F238E27FC236}">
                  <a16:creationId xmlns:a16="http://schemas.microsoft.com/office/drawing/2014/main" id="{406089B5-381F-F117-CD4E-942DED3A2735}"/>
                </a:ext>
              </a:extLst>
            </p:cNvPr>
            <p:cNvSpPr/>
            <p:nvPr/>
          </p:nvSpPr>
          <p:spPr>
            <a:xfrm>
              <a:off x="4893694" y="2761971"/>
              <a:ext cx="155323" cy="155358"/>
            </a:xfrm>
            <a:custGeom>
              <a:avLst/>
              <a:gdLst/>
              <a:ahLst/>
              <a:cxnLst/>
              <a:rect l="l" t="t" r="r" b="b"/>
              <a:pathLst>
                <a:path w="4406" h="4407" extrusionOk="0">
                  <a:moveTo>
                    <a:pt x="1905" y="453"/>
                  </a:moveTo>
                  <a:lnTo>
                    <a:pt x="1620" y="1406"/>
                  </a:lnTo>
                  <a:lnTo>
                    <a:pt x="619" y="1406"/>
                  </a:lnTo>
                  <a:cubicBezTo>
                    <a:pt x="858" y="906"/>
                    <a:pt x="1334" y="548"/>
                    <a:pt x="1905" y="453"/>
                  </a:cubicBezTo>
                  <a:close/>
                  <a:moveTo>
                    <a:pt x="2501" y="453"/>
                  </a:moveTo>
                  <a:cubicBezTo>
                    <a:pt x="3072" y="548"/>
                    <a:pt x="3525" y="906"/>
                    <a:pt x="3787" y="1406"/>
                  </a:cubicBezTo>
                  <a:lnTo>
                    <a:pt x="2810" y="1406"/>
                  </a:lnTo>
                  <a:lnTo>
                    <a:pt x="2501" y="453"/>
                  </a:lnTo>
                  <a:close/>
                  <a:moveTo>
                    <a:pt x="2167" y="906"/>
                  </a:moveTo>
                  <a:lnTo>
                    <a:pt x="2405" y="1668"/>
                  </a:lnTo>
                  <a:cubicBezTo>
                    <a:pt x="2453" y="1763"/>
                    <a:pt x="2525" y="1834"/>
                    <a:pt x="2620" y="1834"/>
                  </a:cubicBezTo>
                  <a:lnTo>
                    <a:pt x="3429" y="1834"/>
                  </a:lnTo>
                  <a:lnTo>
                    <a:pt x="2763" y="2311"/>
                  </a:lnTo>
                  <a:cubicBezTo>
                    <a:pt x="2739" y="2358"/>
                    <a:pt x="2715" y="2454"/>
                    <a:pt x="2715" y="2549"/>
                  </a:cubicBezTo>
                  <a:lnTo>
                    <a:pt x="2953" y="3311"/>
                  </a:lnTo>
                  <a:lnTo>
                    <a:pt x="2334" y="2835"/>
                  </a:lnTo>
                  <a:cubicBezTo>
                    <a:pt x="2286" y="2811"/>
                    <a:pt x="2239" y="2811"/>
                    <a:pt x="2215" y="2811"/>
                  </a:cubicBezTo>
                  <a:cubicBezTo>
                    <a:pt x="2167" y="2811"/>
                    <a:pt x="2120" y="2811"/>
                    <a:pt x="2096" y="2835"/>
                  </a:cubicBezTo>
                  <a:lnTo>
                    <a:pt x="1429" y="3311"/>
                  </a:lnTo>
                  <a:lnTo>
                    <a:pt x="1429" y="3311"/>
                  </a:lnTo>
                  <a:lnTo>
                    <a:pt x="1667" y="2549"/>
                  </a:lnTo>
                  <a:cubicBezTo>
                    <a:pt x="1691" y="2454"/>
                    <a:pt x="1667" y="2358"/>
                    <a:pt x="1572" y="2311"/>
                  </a:cubicBezTo>
                  <a:lnTo>
                    <a:pt x="929" y="1834"/>
                  </a:lnTo>
                  <a:lnTo>
                    <a:pt x="1739" y="1834"/>
                  </a:lnTo>
                  <a:cubicBezTo>
                    <a:pt x="1810" y="1834"/>
                    <a:pt x="1905" y="1763"/>
                    <a:pt x="1929" y="1668"/>
                  </a:cubicBezTo>
                  <a:lnTo>
                    <a:pt x="2167" y="906"/>
                  </a:lnTo>
                  <a:close/>
                  <a:moveTo>
                    <a:pt x="4001" y="1906"/>
                  </a:moveTo>
                  <a:cubicBezTo>
                    <a:pt x="4001" y="2001"/>
                    <a:pt x="4025" y="2096"/>
                    <a:pt x="4025" y="2192"/>
                  </a:cubicBezTo>
                  <a:cubicBezTo>
                    <a:pt x="4001" y="2716"/>
                    <a:pt x="3787" y="3168"/>
                    <a:pt x="3477" y="3454"/>
                  </a:cubicBezTo>
                  <a:lnTo>
                    <a:pt x="3191" y="2501"/>
                  </a:lnTo>
                  <a:lnTo>
                    <a:pt x="4001" y="1906"/>
                  </a:lnTo>
                  <a:close/>
                  <a:moveTo>
                    <a:pt x="453" y="1954"/>
                  </a:moveTo>
                  <a:lnTo>
                    <a:pt x="1262" y="2549"/>
                  </a:lnTo>
                  <a:lnTo>
                    <a:pt x="953" y="3501"/>
                  </a:lnTo>
                  <a:cubicBezTo>
                    <a:pt x="596" y="3168"/>
                    <a:pt x="429" y="2716"/>
                    <a:pt x="429" y="2216"/>
                  </a:cubicBezTo>
                  <a:cubicBezTo>
                    <a:pt x="429" y="2120"/>
                    <a:pt x="429" y="2025"/>
                    <a:pt x="453" y="1954"/>
                  </a:cubicBezTo>
                  <a:close/>
                  <a:moveTo>
                    <a:pt x="2215" y="3216"/>
                  </a:moveTo>
                  <a:lnTo>
                    <a:pt x="3001" y="3811"/>
                  </a:lnTo>
                  <a:cubicBezTo>
                    <a:pt x="2763" y="3930"/>
                    <a:pt x="2501" y="4002"/>
                    <a:pt x="2215" y="4002"/>
                  </a:cubicBezTo>
                  <a:cubicBezTo>
                    <a:pt x="1905" y="4002"/>
                    <a:pt x="1643" y="3930"/>
                    <a:pt x="1405" y="3811"/>
                  </a:cubicBezTo>
                  <a:lnTo>
                    <a:pt x="2215" y="3216"/>
                  </a:lnTo>
                  <a:close/>
                  <a:moveTo>
                    <a:pt x="2215" y="1"/>
                  </a:moveTo>
                  <a:cubicBezTo>
                    <a:pt x="977" y="1"/>
                    <a:pt x="0" y="1001"/>
                    <a:pt x="0" y="2216"/>
                  </a:cubicBezTo>
                  <a:cubicBezTo>
                    <a:pt x="0" y="3430"/>
                    <a:pt x="977" y="4406"/>
                    <a:pt x="2215" y="4406"/>
                  </a:cubicBezTo>
                  <a:cubicBezTo>
                    <a:pt x="3429" y="4406"/>
                    <a:pt x="4406" y="3430"/>
                    <a:pt x="4406" y="2216"/>
                  </a:cubicBezTo>
                  <a:cubicBezTo>
                    <a:pt x="4406" y="1001"/>
                    <a:pt x="3429" y="1"/>
                    <a:pt x="22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3951;p98">
              <a:extLst>
                <a:ext uri="{FF2B5EF4-FFF2-40B4-BE49-F238E27FC236}">
                  <a16:creationId xmlns:a16="http://schemas.microsoft.com/office/drawing/2014/main" id="{3664F829-6F98-2119-4A77-90C84448DEB9}"/>
                </a:ext>
              </a:extLst>
            </p:cNvPr>
            <p:cNvSpPr/>
            <p:nvPr/>
          </p:nvSpPr>
          <p:spPr>
            <a:xfrm>
              <a:off x="5079228" y="2819891"/>
              <a:ext cx="15123" cy="15159"/>
            </a:xfrm>
            <a:custGeom>
              <a:avLst/>
              <a:gdLst/>
              <a:ahLst/>
              <a:cxnLst/>
              <a:rect l="l" t="t" r="r" b="b"/>
              <a:pathLst>
                <a:path w="429" h="430" extrusionOk="0">
                  <a:moveTo>
                    <a:pt x="215" y="1"/>
                  </a:moveTo>
                  <a:cubicBezTo>
                    <a:pt x="167" y="1"/>
                    <a:pt x="95" y="25"/>
                    <a:pt x="72" y="72"/>
                  </a:cubicBezTo>
                  <a:cubicBezTo>
                    <a:pt x="48" y="96"/>
                    <a:pt x="0" y="144"/>
                    <a:pt x="0" y="215"/>
                  </a:cubicBezTo>
                  <a:cubicBezTo>
                    <a:pt x="0" y="263"/>
                    <a:pt x="48" y="334"/>
                    <a:pt x="72" y="358"/>
                  </a:cubicBezTo>
                  <a:cubicBezTo>
                    <a:pt x="95" y="382"/>
                    <a:pt x="167" y="430"/>
                    <a:pt x="215" y="430"/>
                  </a:cubicBezTo>
                  <a:cubicBezTo>
                    <a:pt x="286" y="430"/>
                    <a:pt x="334" y="382"/>
                    <a:pt x="357" y="358"/>
                  </a:cubicBezTo>
                  <a:cubicBezTo>
                    <a:pt x="405" y="334"/>
                    <a:pt x="429" y="263"/>
                    <a:pt x="429" y="215"/>
                  </a:cubicBezTo>
                  <a:cubicBezTo>
                    <a:pt x="429" y="144"/>
                    <a:pt x="405" y="96"/>
                    <a:pt x="357" y="72"/>
                  </a:cubicBezTo>
                  <a:cubicBezTo>
                    <a:pt x="334" y="1"/>
                    <a:pt x="262" y="1"/>
                    <a:pt x="2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39" name="Google Shape;3966;p98">
            <a:extLst>
              <a:ext uri="{FF2B5EF4-FFF2-40B4-BE49-F238E27FC236}">
                <a16:creationId xmlns:a16="http://schemas.microsoft.com/office/drawing/2014/main" id="{7B288BC0-C1E4-9BD7-EEEE-B85B1443B5AC}"/>
              </a:ext>
            </a:extLst>
          </p:cNvPr>
          <p:cNvSpPr txBox="1"/>
          <p:nvPr/>
        </p:nvSpPr>
        <p:spPr>
          <a:xfrm>
            <a:off x="3201277" y="3185424"/>
            <a:ext cx="1442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features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43" name="Google Shape;3970;p98">
            <a:extLst>
              <a:ext uri="{FF2B5EF4-FFF2-40B4-BE49-F238E27FC236}">
                <a16:creationId xmlns:a16="http://schemas.microsoft.com/office/drawing/2014/main" id="{736ECB72-BBBD-A562-2517-DEB7114C24E6}"/>
              </a:ext>
            </a:extLst>
          </p:cNvPr>
          <p:cNvSpPr txBox="1"/>
          <p:nvPr/>
        </p:nvSpPr>
        <p:spPr>
          <a:xfrm>
            <a:off x="6397312" y="510263"/>
            <a:ext cx="1442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METADATA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45" name="Title 2144">
            <a:extLst>
              <a:ext uri="{FF2B5EF4-FFF2-40B4-BE49-F238E27FC236}">
                <a16:creationId xmlns:a16="http://schemas.microsoft.com/office/drawing/2014/main" id="{64537EDB-BAA9-C411-95FC-BA3392F55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99408" y="243745"/>
            <a:ext cx="7717500" cy="572700"/>
          </a:xfrm>
        </p:spPr>
        <p:txBody>
          <a:bodyPr/>
          <a:lstStyle/>
          <a:p>
            <a:r>
              <a:rPr lang="en-US" sz="4000" dirty="0"/>
              <a:t>THE </a:t>
            </a:r>
            <a:r>
              <a:rPr lang="en-US" sz="4000" dirty="0">
                <a:solidFill>
                  <a:srgbClr val="FF0000"/>
                </a:solidFill>
              </a:rPr>
              <a:t>PIPELINE</a:t>
            </a:r>
          </a:p>
        </p:txBody>
      </p:sp>
      <p:sp>
        <p:nvSpPr>
          <p:cNvPr id="2156" name="Google Shape;3893;p98">
            <a:extLst>
              <a:ext uri="{FF2B5EF4-FFF2-40B4-BE49-F238E27FC236}">
                <a16:creationId xmlns:a16="http://schemas.microsoft.com/office/drawing/2014/main" id="{4E6A529B-786D-8E2C-9EA0-1AFF9F7016B3}"/>
              </a:ext>
            </a:extLst>
          </p:cNvPr>
          <p:cNvSpPr/>
          <p:nvPr/>
        </p:nvSpPr>
        <p:spPr>
          <a:xfrm rot="5400000" flipH="1">
            <a:off x="5660095" y="4249164"/>
            <a:ext cx="728697" cy="700642"/>
          </a:xfrm>
          <a:custGeom>
            <a:avLst/>
            <a:gdLst/>
            <a:ahLst/>
            <a:cxnLst/>
            <a:rect l="l" t="t" r="r" b="b"/>
            <a:pathLst>
              <a:path w="51644" h="49850" extrusionOk="0">
                <a:moveTo>
                  <a:pt x="1186" y="1"/>
                </a:moveTo>
                <a:cubicBezTo>
                  <a:pt x="791" y="912"/>
                  <a:pt x="1" y="1520"/>
                  <a:pt x="335" y="2645"/>
                </a:cubicBezTo>
                <a:cubicBezTo>
                  <a:pt x="730" y="3922"/>
                  <a:pt x="2007" y="4864"/>
                  <a:pt x="1703" y="6323"/>
                </a:cubicBezTo>
                <a:cubicBezTo>
                  <a:pt x="1612" y="6809"/>
                  <a:pt x="1369" y="7235"/>
                  <a:pt x="1277" y="7691"/>
                </a:cubicBezTo>
                <a:cubicBezTo>
                  <a:pt x="1095" y="8602"/>
                  <a:pt x="1520" y="9514"/>
                  <a:pt x="1946" y="10335"/>
                </a:cubicBezTo>
                <a:cubicBezTo>
                  <a:pt x="2524" y="11490"/>
                  <a:pt x="3131" y="12675"/>
                  <a:pt x="3709" y="13831"/>
                </a:cubicBezTo>
                <a:cubicBezTo>
                  <a:pt x="4135" y="14560"/>
                  <a:pt x="4408" y="15381"/>
                  <a:pt x="4560" y="16201"/>
                </a:cubicBezTo>
                <a:cubicBezTo>
                  <a:pt x="4834" y="18633"/>
                  <a:pt x="2615" y="21034"/>
                  <a:pt x="3435" y="23344"/>
                </a:cubicBezTo>
                <a:cubicBezTo>
                  <a:pt x="2311" y="23739"/>
                  <a:pt x="1460" y="24682"/>
                  <a:pt x="1217" y="25867"/>
                </a:cubicBezTo>
                <a:cubicBezTo>
                  <a:pt x="1855" y="26475"/>
                  <a:pt x="1672" y="27509"/>
                  <a:pt x="1338" y="28299"/>
                </a:cubicBezTo>
                <a:cubicBezTo>
                  <a:pt x="1004" y="29119"/>
                  <a:pt x="487" y="29910"/>
                  <a:pt x="578" y="30791"/>
                </a:cubicBezTo>
                <a:cubicBezTo>
                  <a:pt x="791" y="32645"/>
                  <a:pt x="3587" y="33618"/>
                  <a:pt x="3283" y="35442"/>
                </a:cubicBezTo>
                <a:cubicBezTo>
                  <a:pt x="3192" y="35807"/>
                  <a:pt x="3071" y="36171"/>
                  <a:pt x="2919" y="36536"/>
                </a:cubicBezTo>
                <a:cubicBezTo>
                  <a:pt x="2432" y="37691"/>
                  <a:pt x="2584" y="39028"/>
                  <a:pt x="3253" y="40092"/>
                </a:cubicBezTo>
                <a:cubicBezTo>
                  <a:pt x="3375" y="40244"/>
                  <a:pt x="3466" y="40396"/>
                  <a:pt x="3496" y="40609"/>
                </a:cubicBezTo>
                <a:cubicBezTo>
                  <a:pt x="3496" y="40609"/>
                  <a:pt x="3496" y="40639"/>
                  <a:pt x="3496" y="40639"/>
                </a:cubicBezTo>
                <a:cubicBezTo>
                  <a:pt x="3496" y="40852"/>
                  <a:pt x="3405" y="41065"/>
                  <a:pt x="3253" y="41217"/>
                </a:cubicBezTo>
                <a:lnTo>
                  <a:pt x="1824" y="43101"/>
                </a:lnTo>
                <a:cubicBezTo>
                  <a:pt x="2463" y="43162"/>
                  <a:pt x="2858" y="43861"/>
                  <a:pt x="2949" y="44500"/>
                </a:cubicBezTo>
                <a:cubicBezTo>
                  <a:pt x="3071" y="45108"/>
                  <a:pt x="3071" y="45807"/>
                  <a:pt x="3435" y="46323"/>
                </a:cubicBezTo>
                <a:cubicBezTo>
                  <a:pt x="3679" y="46688"/>
                  <a:pt x="4043" y="46901"/>
                  <a:pt x="4256" y="47326"/>
                </a:cubicBezTo>
                <a:cubicBezTo>
                  <a:pt x="4469" y="47782"/>
                  <a:pt x="4347" y="48299"/>
                  <a:pt x="4438" y="48785"/>
                </a:cubicBezTo>
                <a:cubicBezTo>
                  <a:pt x="4530" y="49181"/>
                  <a:pt x="4682" y="49545"/>
                  <a:pt x="4955" y="49849"/>
                </a:cubicBezTo>
                <a:lnTo>
                  <a:pt x="51643" y="49849"/>
                </a:lnTo>
                <a:lnTo>
                  <a:pt x="51643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7" name="Google Shape;3934;p98">
            <a:extLst>
              <a:ext uri="{FF2B5EF4-FFF2-40B4-BE49-F238E27FC236}">
                <a16:creationId xmlns:a16="http://schemas.microsoft.com/office/drawing/2014/main" id="{D17DBC68-B403-4A40-73DB-1B3A3FADAF98}"/>
              </a:ext>
            </a:extLst>
          </p:cNvPr>
          <p:cNvGrpSpPr/>
          <p:nvPr/>
        </p:nvGrpSpPr>
        <p:grpSpPr>
          <a:xfrm>
            <a:off x="5830876" y="4377488"/>
            <a:ext cx="296403" cy="375298"/>
            <a:chOff x="8090567" y="2066862"/>
            <a:chExt cx="296403" cy="375298"/>
          </a:xfrm>
        </p:grpSpPr>
        <p:sp>
          <p:nvSpPr>
            <p:cNvPr id="2158" name="Google Shape;3935;p98">
              <a:extLst>
                <a:ext uri="{FF2B5EF4-FFF2-40B4-BE49-F238E27FC236}">
                  <a16:creationId xmlns:a16="http://schemas.microsoft.com/office/drawing/2014/main" id="{BBF9AF55-DF12-1401-A18A-407F674597F1}"/>
                </a:ext>
              </a:extLst>
            </p:cNvPr>
            <p:cNvSpPr/>
            <p:nvPr/>
          </p:nvSpPr>
          <p:spPr>
            <a:xfrm>
              <a:off x="8090567" y="2066862"/>
              <a:ext cx="296403" cy="375298"/>
            </a:xfrm>
            <a:custGeom>
              <a:avLst/>
              <a:gdLst/>
              <a:ahLst/>
              <a:cxnLst/>
              <a:rect l="l" t="t" r="r" b="b"/>
              <a:pathLst>
                <a:path w="8408" h="10646" extrusionOk="0">
                  <a:moveTo>
                    <a:pt x="191" y="0"/>
                  </a:moveTo>
                  <a:cubicBezTo>
                    <a:pt x="72" y="0"/>
                    <a:pt x="1" y="72"/>
                    <a:pt x="1" y="191"/>
                  </a:cubicBezTo>
                  <a:lnTo>
                    <a:pt x="1" y="10431"/>
                  </a:lnTo>
                  <a:cubicBezTo>
                    <a:pt x="1" y="10550"/>
                    <a:pt x="72" y="10645"/>
                    <a:pt x="191" y="10645"/>
                  </a:cubicBezTo>
                  <a:lnTo>
                    <a:pt x="7097" y="10645"/>
                  </a:lnTo>
                  <a:cubicBezTo>
                    <a:pt x="7812" y="10645"/>
                    <a:pt x="8407" y="10050"/>
                    <a:pt x="8407" y="9336"/>
                  </a:cubicBezTo>
                  <a:lnTo>
                    <a:pt x="8407" y="6240"/>
                  </a:lnTo>
                  <a:cubicBezTo>
                    <a:pt x="8407" y="6121"/>
                    <a:pt x="8336" y="6026"/>
                    <a:pt x="8217" y="6026"/>
                  </a:cubicBezTo>
                  <a:cubicBezTo>
                    <a:pt x="8098" y="6026"/>
                    <a:pt x="8002" y="6121"/>
                    <a:pt x="8002" y="6240"/>
                  </a:cubicBezTo>
                  <a:lnTo>
                    <a:pt x="8002" y="9336"/>
                  </a:lnTo>
                  <a:cubicBezTo>
                    <a:pt x="8002" y="9836"/>
                    <a:pt x="7621" y="10217"/>
                    <a:pt x="7097" y="10217"/>
                  </a:cubicBezTo>
                  <a:lnTo>
                    <a:pt x="406" y="10217"/>
                  </a:lnTo>
                  <a:lnTo>
                    <a:pt x="406" y="405"/>
                  </a:lnTo>
                  <a:lnTo>
                    <a:pt x="7097" y="405"/>
                  </a:lnTo>
                  <a:cubicBezTo>
                    <a:pt x="7621" y="405"/>
                    <a:pt x="8002" y="786"/>
                    <a:pt x="8002" y="1286"/>
                  </a:cubicBezTo>
                  <a:lnTo>
                    <a:pt x="8002" y="4406"/>
                  </a:lnTo>
                  <a:cubicBezTo>
                    <a:pt x="8002" y="4501"/>
                    <a:pt x="8074" y="4597"/>
                    <a:pt x="8217" y="4597"/>
                  </a:cubicBezTo>
                  <a:cubicBezTo>
                    <a:pt x="8336" y="4597"/>
                    <a:pt x="8407" y="4501"/>
                    <a:pt x="8407" y="4406"/>
                  </a:cubicBezTo>
                  <a:lnTo>
                    <a:pt x="8407" y="1310"/>
                  </a:lnTo>
                  <a:cubicBezTo>
                    <a:pt x="8407" y="596"/>
                    <a:pt x="7812" y="0"/>
                    <a:pt x="70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3936;p98">
              <a:extLst>
                <a:ext uri="{FF2B5EF4-FFF2-40B4-BE49-F238E27FC236}">
                  <a16:creationId xmlns:a16="http://schemas.microsoft.com/office/drawing/2014/main" id="{972B203C-2C7D-6CD2-9A51-B02BF3BFE8C3}"/>
                </a:ext>
              </a:extLst>
            </p:cNvPr>
            <p:cNvSpPr/>
            <p:nvPr/>
          </p:nvSpPr>
          <p:spPr>
            <a:xfrm>
              <a:off x="8155220" y="2118084"/>
              <a:ext cx="167943" cy="167943"/>
            </a:xfrm>
            <a:custGeom>
              <a:avLst/>
              <a:gdLst/>
              <a:ahLst/>
              <a:cxnLst/>
              <a:rect l="l" t="t" r="r" b="b"/>
              <a:pathLst>
                <a:path w="4764" h="4764" extrusionOk="0">
                  <a:moveTo>
                    <a:pt x="2382" y="405"/>
                  </a:moveTo>
                  <a:cubicBezTo>
                    <a:pt x="2572" y="405"/>
                    <a:pt x="2811" y="738"/>
                    <a:pt x="2930" y="1310"/>
                  </a:cubicBezTo>
                  <a:cubicBezTo>
                    <a:pt x="2739" y="1262"/>
                    <a:pt x="2549" y="1262"/>
                    <a:pt x="2382" y="1262"/>
                  </a:cubicBezTo>
                  <a:cubicBezTo>
                    <a:pt x="2215" y="1262"/>
                    <a:pt x="2025" y="1262"/>
                    <a:pt x="1858" y="1310"/>
                  </a:cubicBezTo>
                  <a:cubicBezTo>
                    <a:pt x="1977" y="738"/>
                    <a:pt x="2215" y="405"/>
                    <a:pt x="2382" y="405"/>
                  </a:cubicBezTo>
                  <a:close/>
                  <a:moveTo>
                    <a:pt x="1667" y="572"/>
                  </a:moveTo>
                  <a:cubicBezTo>
                    <a:pt x="1644" y="619"/>
                    <a:pt x="1620" y="715"/>
                    <a:pt x="1572" y="762"/>
                  </a:cubicBezTo>
                  <a:cubicBezTo>
                    <a:pt x="1525" y="953"/>
                    <a:pt x="1429" y="1167"/>
                    <a:pt x="1406" y="1405"/>
                  </a:cubicBezTo>
                  <a:cubicBezTo>
                    <a:pt x="1167" y="1429"/>
                    <a:pt x="953" y="1524"/>
                    <a:pt x="786" y="1572"/>
                  </a:cubicBezTo>
                  <a:cubicBezTo>
                    <a:pt x="691" y="1596"/>
                    <a:pt x="620" y="1643"/>
                    <a:pt x="572" y="1667"/>
                  </a:cubicBezTo>
                  <a:cubicBezTo>
                    <a:pt x="739" y="1167"/>
                    <a:pt x="1167" y="738"/>
                    <a:pt x="1667" y="572"/>
                  </a:cubicBezTo>
                  <a:close/>
                  <a:moveTo>
                    <a:pt x="3096" y="548"/>
                  </a:moveTo>
                  <a:cubicBezTo>
                    <a:pt x="3596" y="738"/>
                    <a:pt x="4001" y="1167"/>
                    <a:pt x="4192" y="1667"/>
                  </a:cubicBezTo>
                  <a:cubicBezTo>
                    <a:pt x="4144" y="1620"/>
                    <a:pt x="4049" y="1596"/>
                    <a:pt x="4001" y="1572"/>
                  </a:cubicBezTo>
                  <a:cubicBezTo>
                    <a:pt x="3811" y="1524"/>
                    <a:pt x="3596" y="1429"/>
                    <a:pt x="3358" y="1381"/>
                  </a:cubicBezTo>
                  <a:cubicBezTo>
                    <a:pt x="3335" y="1143"/>
                    <a:pt x="3239" y="953"/>
                    <a:pt x="3192" y="762"/>
                  </a:cubicBezTo>
                  <a:cubicBezTo>
                    <a:pt x="3144" y="667"/>
                    <a:pt x="3120" y="619"/>
                    <a:pt x="3096" y="548"/>
                  </a:cubicBezTo>
                  <a:close/>
                  <a:moveTo>
                    <a:pt x="1310" y="1834"/>
                  </a:moveTo>
                  <a:cubicBezTo>
                    <a:pt x="1286" y="2024"/>
                    <a:pt x="1286" y="2191"/>
                    <a:pt x="1286" y="2382"/>
                  </a:cubicBezTo>
                  <a:cubicBezTo>
                    <a:pt x="1286" y="2548"/>
                    <a:pt x="1286" y="2739"/>
                    <a:pt x="1310" y="2906"/>
                  </a:cubicBezTo>
                  <a:cubicBezTo>
                    <a:pt x="739" y="2786"/>
                    <a:pt x="429" y="2548"/>
                    <a:pt x="429" y="2382"/>
                  </a:cubicBezTo>
                  <a:cubicBezTo>
                    <a:pt x="429" y="2191"/>
                    <a:pt x="739" y="1953"/>
                    <a:pt x="1310" y="1834"/>
                  </a:cubicBezTo>
                  <a:close/>
                  <a:moveTo>
                    <a:pt x="3430" y="1834"/>
                  </a:moveTo>
                  <a:lnTo>
                    <a:pt x="3430" y="1834"/>
                  </a:lnTo>
                  <a:cubicBezTo>
                    <a:pt x="4001" y="1977"/>
                    <a:pt x="4311" y="2191"/>
                    <a:pt x="4311" y="2382"/>
                  </a:cubicBezTo>
                  <a:cubicBezTo>
                    <a:pt x="4359" y="2548"/>
                    <a:pt x="4001" y="2786"/>
                    <a:pt x="3430" y="2906"/>
                  </a:cubicBezTo>
                  <a:cubicBezTo>
                    <a:pt x="3454" y="2739"/>
                    <a:pt x="3454" y="2548"/>
                    <a:pt x="3454" y="2382"/>
                  </a:cubicBezTo>
                  <a:cubicBezTo>
                    <a:pt x="3454" y="2191"/>
                    <a:pt x="3454" y="2024"/>
                    <a:pt x="3430" y="1834"/>
                  </a:cubicBezTo>
                  <a:close/>
                  <a:moveTo>
                    <a:pt x="2382" y="1715"/>
                  </a:moveTo>
                  <a:cubicBezTo>
                    <a:pt x="2620" y="1715"/>
                    <a:pt x="2834" y="1715"/>
                    <a:pt x="3001" y="1739"/>
                  </a:cubicBezTo>
                  <a:cubicBezTo>
                    <a:pt x="3049" y="1929"/>
                    <a:pt x="3049" y="2143"/>
                    <a:pt x="3049" y="2382"/>
                  </a:cubicBezTo>
                  <a:cubicBezTo>
                    <a:pt x="3049" y="2620"/>
                    <a:pt x="3049" y="2810"/>
                    <a:pt x="3001" y="3001"/>
                  </a:cubicBezTo>
                  <a:cubicBezTo>
                    <a:pt x="2811" y="3025"/>
                    <a:pt x="2596" y="3025"/>
                    <a:pt x="2382" y="3025"/>
                  </a:cubicBezTo>
                  <a:cubicBezTo>
                    <a:pt x="2144" y="3025"/>
                    <a:pt x="1929" y="3025"/>
                    <a:pt x="1763" y="3001"/>
                  </a:cubicBezTo>
                  <a:cubicBezTo>
                    <a:pt x="1739" y="2810"/>
                    <a:pt x="1739" y="2620"/>
                    <a:pt x="1739" y="2382"/>
                  </a:cubicBezTo>
                  <a:cubicBezTo>
                    <a:pt x="1739" y="2143"/>
                    <a:pt x="1739" y="1929"/>
                    <a:pt x="1763" y="1739"/>
                  </a:cubicBezTo>
                  <a:cubicBezTo>
                    <a:pt x="1929" y="1715"/>
                    <a:pt x="2144" y="1715"/>
                    <a:pt x="2382" y="1715"/>
                  </a:cubicBezTo>
                  <a:close/>
                  <a:moveTo>
                    <a:pt x="572" y="3096"/>
                  </a:moveTo>
                  <a:cubicBezTo>
                    <a:pt x="620" y="3120"/>
                    <a:pt x="715" y="3144"/>
                    <a:pt x="786" y="3191"/>
                  </a:cubicBezTo>
                  <a:cubicBezTo>
                    <a:pt x="953" y="3239"/>
                    <a:pt x="1167" y="3334"/>
                    <a:pt x="1406" y="3358"/>
                  </a:cubicBezTo>
                  <a:cubicBezTo>
                    <a:pt x="1429" y="3596"/>
                    <a:pt x="1525" y="3810"/>
                    <a:pt x="1572" y="3977"/>
                  </a:cubicBezTo>
                  <a:cubicBezTo>
                    <a:pt x="1620" y="4072"/>
                    <a:pt x="1644" y="4144"/>
                    <a:pt x="1667" y="4191"/>
                  </a:cubicBezTo>
                  <a:cubicBezTo>
                    <a:pt x="1167" y="3977"/>
                    <a:pt x="739" y="3596"/>
                    <a:pt x="572" y="3096"/>
                  </a:cubicBezTo>
                  <a:close/>
                  <a:moveTo>
                    <a:pt x="4192" y="3096"/>
                  </a:moveTo>
                  <a:cubicBezTo>
                    <a:pt x="4001" y="3596"/>
                    <a:pt x="3596" y="3977"/>
                    <a:pt x="3096" y="4191"/>
                  </a:cubicBezTo>
                  <a:cubicBezTo>
                    <a:pt x="3120" y="4144"/>
                    <a:pt x="3168" y="4049"/>
                    <a:pt x="3192" y="3977"/>
                  </a:cubicBezTo>
                  <a:cubicBezTo>
                    <a:pt x="3239" y="3810"/>
                    <a:pt x="3335" y="3596"/>
                    <a:pt x="3358" y="3358"/>
                  </a:cubicBezTo>
                  <a:cubicBezTo>
                    <a:pt x="3596" y="3334"/>
                    <a:pt x="3811" y="3239"/>
                    <a:pt x="4001" y="3167"/>
                  </a:cubicBezTo>
                  <a:cubicBezTo>
                    <a:pt x="4073" y="3144"/>
                    <a:pt x="4144" y="3120"/>
                    <a:pt x="4192" y="3096"/>
                  </a:cubicBezTo>
                  <a:close/>
                  <a:moveTo>
                    <a:pt x="2930" y="3453"/>
                  </a:moveTo>
                  <a:lnTo>
                    <a:pt x="2930" y="3453"/>
                  </a:lnTo>
                  <a:cubicBezTo>
                    <a:pt x="2811" y="3977"/>
                    <a:pt x="2572" y="4334"/>
                    <a:pt x="2382" y="4334"/>
                  </a:cubicBezTo>
                  <a:cubicBezTo>
                    <a:pt x="2215" y="4334"/>
                    <a:pt x="1977" y="4001"/>
                    <a:pt x="1858" y="3453"/>
                  </a:cubicBezTo>
                  <a:lnTo>
                    <a:pt x="1858" y="3453"/>
                  </a:lnTo>
                  <a:cubicBezTo>
                    <a:pt x="2025" y="3477"/>
                    <a:pt x="2215" y="3477"/>
                    <a:pt x="2382" y="3477"/>
                  </a:cubicBezTo>
                  <a:cubicBezTo>
                    <a:pt x="2572" y="3477"/>
                    <a:pt x="2739" y="3477"/>
                    <a:pt x="2930" y="3453"/>
                  </a:cubicBezTo>
                  <a:close/>
                  <a:moveTo>
                    <a:pt x="2382" y="0"/>
                  </a:moveTo>
                  <a:cubicBezTo>
                    <a:pt x="1072" y="0"/>
                    <a:pt x="0" y="1072"/>
                    <a:pt x="0" y="2382"/>
                  </a:cubicBezTo>
                  <a:cubicBezTo>
                    <a:pt x="0" y="3691"/>
                    <a:pt x="1072" y="4763"/>
                    <a:pt x="2382" y="4763"/>
                  </a:cubicBezTo>
                  <a:cubicBezTo>
                    <a:pt x="3692" y="4763"/>
                    <a:pt x="4763" y="3691"/>
                    <a:pt x="4763" y="2382"/>
                  </a:cubicBezTo>
                  <a:cubicBezTo>
                    <a:pt x="4763" y="1072"/>
                    <a:pt x="3692" y="0"/>
                    <a:pt x="23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3937;p98">
              <a:extLst>
                <a:ext uri="{FF2B5EF4-FFF2-40B4-BE49-F238E27FC236}">
                  <a16:creationId xmlns:a16="http://schemas.microsoft.com/office/drawing/2014/main" id="{49CE524F-E622-7121-B555-A7A4AB435EBD}"/>
                </a:ext>
              </a:extLst>
            </p:cNvPr>
            <p:cNvSpPr/>
            <p:nvPr/>
          </p:nvSpPr>
          <p:spPr>
            <a:xfrm>
              <a:off x="8155220" y="2311162"/>
              <a:ext cx="167097" cy="43678"/>
            </a:xfrm>
            <a:custGeom>
              <a:avLst/>
              <a:gdLst/>
              <a:ahLst/>
              <a:cxnLst/>
              <a:rect l="l" t="t" r="r" b="b"/>
              <a:pathLst>
                <a:path w="4740" h="1239" extrusionOk="0">
                  <a:moveTo>
                    <a:pt x="4311" y="405"/>
                  </a:moveTo>
                  <a:lnTo>
                    <a:pt x="4311" y="834"/>
                  </a:lnTo>
                  <a:lnTo>
                    <a:pt x="429" y="834"/>
                  </a:lnTo>
                  <a:lnTo>
                    <a:pt x="429" y="405"/>
                  </a:lnTo>
                  <a:close/>
                  <a:moveTo>
                    <a:pt x="215" y="0"/>
                  </a:moveTo>
                  <a:cubicBezTo>
                    <a:pt x="96" y="0"/>
                    <a:pt x="0" y="96"/>
                    <a:pt x="0" y="215"/>
                  </a:cubicBezTo>
                  <a:lnTo>
                    <a:pt x="0" y="1048"/>
                  </a:lnTo>
                  <a:cubicBezTo>
                    <a:pt x="0" y="1144"/>
                    <a:pt x="96" y="1239"/>
                    <a:pt x="215" y="1239"/>
                  </a:cubicBezTo>
                  <a:lnTo>
                    <a:pt x="4525" y="1239"/>
                  </a:lnTo>
                  <a:cubicBezTo>
                    <a:pt x="4644" y="1239"/>
                    <a:pt x="4740" y="1144"/>
                    <a:pt x="4740" y="1048"/>
                  </a:cubicBezTo>
                  <a:lnTo>
                    <a:pt x="4740" y="215"/>
                  </a:lnTo>
                  <a:cubicBezTo>
                    <a:pt x="4740" y="96"/>
                    <a:pt x="4644" y="0"/>
                    <a:pt x="4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3938;p98">
              <a:extLst>
                <a:ext uri="{FF2B5EF4-FFF2-40B4-BE49-F238E27FC236}">
                  <a16:creationId xmlns:a16="http://schemas.microsoft.com/office/drawing/2014/main" id="{F27C7981-C15A-BD25-7383-93A2DF58DD04}"/>
                </a:ext>
              </a:extLst>
            </p:cNvPr>
            <p:cNvSpPr/>
            <p:nvPr/>
          </p:nvSpPr>
          <p:spPr>
            <a:xfrm>
              <a:off x="8180390" y="2377472"/>
              <a:ext cx="118413" cy="14313"/>
            </a:xfrm>
            <a:custGeom>
              <a:avLst/>
              <a:gdLst/>
              <a:ahLst/>
              <a:cxnLst/>
              <a:rect l="l" t="t" r="r" b="b"/>
              <a:pathLst>
                <a:path w="3359" h="406" extrusionOk="0">
                  <a:moveTo>
                    <a:pt x="215" y="1"/>
                  </a:moveTo>
                  <a:cubicBezTo>
                    <a:pt x="96" y="1"/>
                    <a:pt x="1" y="120"/>
                    <a:pt x="1" y="239"/>
                  </a:cubicBezTo>
                  <a:cubicBezTo>
                    <a:pt x="1" y="358"/>
                    <a:pt x="120" y="406"/>
                    <a:pt x="215" y="406"/>
                  </a:cubicBezTo>
                  <a:lnTo>
                    <a:pt x="3121" y="406"/>
                  </a:lnTo>
                  <a:cubicBezTo>
                    <a:pt x="3240" y="406"/>
                    <a:pt x="3335" y="310"/>
                    <a:pt x="3335" y="239"/>
                  </a:cubicBezTo>
                  <a:cubicBezTo>
                    <a:pt x="3359" y="120"/>
                    <a:pt x="3240" y="1"/>
                    <a:pt x="31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3939;p98">
              <a:extLst>
                <a:ext uri="{FF2B5EF4-FFF2-40B4-BE49-F238E27FC236}">
                  <a16:creationId xmlns:a16="http://schemas.microsoft.com/office/drawing/2014/main" id="{50D788B4-5AB1-0A92-683E-33D7FD9A22DB}"/>
                </a:ext>
              </a:extLst>
            </p:cNvPr>
            <p:cNvSpPr/>
            <p:nvPr/>
          </p:nvSpPr>
          <p:spPr>
            <a:xfrm>
              <a:off x="8372657" y="2246509"/>
              <a:ext cx="14313" cy="15159"/>
            </a:xfrm>
            <a:custGeom>
              <a:avLst/>
              <a:gdLst/>
              <a:ahLst/>
              <a:cxnLst/>
              <a:rect l="l" t="t" r="r" b="b"/>
              <a:pathLst>
                <a:path w="406" h="430" extrusionOk="0">
                  <a:moveTo>
                    <a:pt x="215" y="1"/>
                  </a:moveTo>
                  <a:cubicBezTo>
                    <a:pt x="143" y="1"/>
                    <a:pt x="96" y="48"/>
                    <a:pt x="48" y="72"/>
                  </a:cubicBezTo>
                  <a:cubicBezTo>
                    <a:pt x="24" y="96"/>
                    <a:pt x="0" y="167"/>
                    <a:pt x="0" y="215"/>
                  </a:cubicBezTo>
                  <a:cubicBezTo>
                    <a:pt x="0" y="287"/>
                    <a:pt x="24" y="334"/>
                    <a:pt x="48" y="358"/>
                  </a:cubicBezTo>
                  <a:cubicBezTo>
                    <a:pt x="96" y="406"/>
                    <a:pt x="143" y="429"/>
                    <a:pt x="215" y="429"/>
                  </a:cubicBezTo>
                  <a:cubicBezTo>
                    <a:pt x="262" y="429"/>
                    <a:pt x="334" y="406"/>
                    <a:pt x="358" y="358"/>
                  </a:cubicBezTo>
                  <a:cubicBezTo>
                    <a:pt x="381" y="334"/>
                    <a:pt x="405" y="287"/>
                    <a:pt x="405" y="215"/>
                  </a:cubicBezTo>
                  <a:cubicBezTo>
                    <a:pt x="405" y="167"/>
                    <a:pt x="381" y="96"/>
                    <a:pt x="358" y="72"/>
                  </a:cubicBezTo>
                  <a:cubicBezTo>
                    <a:pt x="334" y="48"/>
                    <a:pt x="262" y="1"/>
                    <a:pt x="2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3" name="Google Shape;3893;p98">
            <a:extLst>
              <a:ext uri="{FF2B5EF4-FFF2-40B4-BE49-F238E27FC236}">
                <a16:creationId xmlns:a16="http://schemas.microsoft.com/office/drawing/2014/main" id="{B9AE1B66-83CC-0D01-5C7B-0CE696D2A038}"/>
              </a:ext>
            </a:extLst>
          </p:cNvPr>
          <p:cNvSpPr/>
          <p:nvPr/>
        </p:nvSpPr>
        <p:spPr>
          <a:xfrm rot="5400000" flipH="1">
            <a:off x="5660096" y="2827511"/>
            <a:ext cx="728697" cy="700642"/>
          </a:xfrm>
          <a:custGeom>
            <a:avLst/>
            <a:gdLst/>
            <a:ahLst/>
            <a:cxnLst/>
            <a:rect l="l" t="t" r="r" b="b"/>
            <a:pathLst>
              <a:path w="51644" h="49850" extrusionOk="0">
                <a:moveTo>
                  <a:pt x="1186" y="1"/>
                </a:moveTo>
                <a:cubicBezTo>
                  <a:pt x="791" y="912"/>
                  <a:pt x="1" y="1520"/>
                  <a:pt x="335" y="2645"/>
                </a:cubicBezTo>
                <a:cubicBezTo>
                  <a:pt x="730" y="3922"/>
                  <a:pt x="2007" y="4864"/>
                  <a:pt x="1703" y="6323"/>
                </a:cubicBezTo>
                <a:cubicBezTo>
                  <a:pt x="1612" y="6809"/>
                  <a:pt x="1369" y="7235"/>
                  <a:pt x="1277" y="7691"/>
                </a:cubicBezTo>
                <a:cubicBezTo>
                  <a:pt x="1095" y="8602"/>
                  <a:pt x="1520" y="9514"/>
                  <a:pt x="1946" y="10335"/>
                </a:cubicBezTo>
                <a:cubicBezTo>
                  <a:pt x="2524" y="11490"/>
                  <a:pt x="3131" y="12675"/>
                  <a:pt x="3709" y="13831"/>
                </a:cubicBezTo>
                <a:cubicBezTo>
                  <a:pt x="4135" y="14560"/>
                  <a:pt x="4408" y="15381"/>
                  <a:pt x="4560" y="16201"/>
                </a:cubicBezTo>
                <a:cubicBezTo>
                  <a:pt x="4834" y="18633"/>
                  <a:pt x="2615" y="21034"/>
                  <a:pt x="3435" y="23344"/>
                </a:cubicBezTo>
                <a:cubicBezTo>
                  <a:pt x="2311" y="23739"/>
                  <a:pt x="1460" y="24682"/>
                  <a:pt x="1217" y="25867"/>
                </a:cubicBezTo>
                <a:cubicBezTo>
                  <a:pt x="1855" y="26475"/>
                  <a:pt x="1672" y="27509"/>
                  <a:pt x="1338" y="28299"/>
                </a:cubicBezTo>
                <a:cubicBezTo>
                  <a:pt x="1004" y="29119"/>
                  <a:pt x="487" y="29910"/>
                  <a:pt x="578" y="30791"/>
                </a:cubicBezTo>
                <a:cubicBezTo>
                  <a:pt x="791" y="32645"/>
                  <a:pt x="3587" y="33618"/>
                  <a:pt x="3283" y="35442"/>
                </a:cubicBezTo>
                <a:cubicBezTo>
                  <a:pt x="3192" y="35807"/>
                  <a:pt x="3071" y="36171"/>
                  <a:pt x="2919" y="36536"/>
                </a:cubicBezTo>
                <a:cubicBezTo>
                  <a:pt x="2432" y="37691"/>
                  <a:pt x="2584" y="39028"/>
                  <a:pt x="3253" y="40092"/>
                </a:cubicBezTo>
                <a:cubicBezTo>
                  <a:pt x="3375" y="40244"/>
                  <a:pt x="3466" y="40396"/>
                  <a:pt x="3496" y="40609"/>
                </a:cubicBezTo>
                <a:cubicBezTo>
                  <a:pt x="3496" y="40609"/>
                  <a:pt x="3496" y="40639"/>
                  <a:pt x="3496" y="40639"/>
                </a:cubicBezTo>
                <a:cubicBezTo>
                  <a:pt x="3496" y="40852"/>
                  <a:pt x="3405" y="41065"/>
                  <a:pt x="3253" y="41217"/>
                </a:cubicBezTo>
                <a:lnTo>
                  <a:pt x="1824" y="43101"/>
                </a:lnTo>
                <a:cubicBezTo>
                  <a:pt x="2463" y="43162"/>
                  <a:pt x="2858" y="43861"/>
                  <a:pt x="2949" y="44500"/>
                </a:cubicBezTo>
                <a:cubicBezTo>
                  <a:pt x="3071" y="45108"/>
                  <a:pt x="3071" y="45807"/>
                  <a:pt x="3435" y="46323"/>
                </a:cubicBezTo>
                <a:cubicBezTo>
                  <a:pt x="3679" y="46688"/>
                  <a:pt x="4043" y="46901"/>
                  <a:pt x="4256" y="47326"/>
                </a:cubicBezTo>
                <a:cubicBezTo>
                  <a:pt x="4469" y="47782"/>
                  <a:pt x="4347" y="48299"/>
                  <a:pt x="4438" y="48785"/>
                </a:cubicBezTo>
                <a:cubicBezTo>
                  <a:pt x="4530" y="49181"/>
                  <a:pt x="4682" y="49545"/>
                  <a:pt x="4955" y="49849"/>
                </a:cubicBezTo>
                <a:lnTo>
                  <a:pt x="51643" y="49849"/>
                </a:lnTo>
                <a:lnTo>
                  <a:pt x="51643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77" name="Google Shape;3909;p98">
            <a:extLst>
              <a:ext uri="{FF2B5EF4-FFF2-40B4-BE49-F238E27FC236}">
                <a16:creationId xmlns:a16="http://schemas.microsoft.com/office/drawing/2014/main" id="{EA572A4E-AA28-A040-08FC-5D4F912D3A58}"/>
              </a:ext>
            </a:extLst>
          </p:cNvPr>
          <p:cNvGrpSpPr/>
          <p:nvPr/>
        </p:nvGrpSpPr>
        <p:grpSpPr>
          <a:xfrm>
            <a:off x="5517605" y="3074237"/>
            <a:ext cx="252925" cy="362735"/>
            <a:chOff x="915474" y="888715"/>
            <a:chExt cx="252925" cy="362735"/>
          </a:xfrm>
        </p:grpSpPr>
        <p:pic>
          <p:nvPicPr>
            <p:cNvPr id="2178" name="Google Shape;3910;p98">
              <a:extLst>
                <a:ext uri="{FF2B5EF4-FFF2-40B4-BE49-F238E27FC236}">
                  <a16:creationId xmlns:a16="http://schemas.microsoft.com/office/drawing/2014/main" id="{8545D482-EB20-647D-8813-820129A606D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9" name="Google Shape;3911;p98">
              <a:extLst>
                <a:ext uri="{FF2B5EF4-FFF2-40B4-BE49-F238E27FC236}">
                  <a16:creationId xmlns:a16="http://schemas.microsoft.com/office/drawing/2014/main" id="{E1B63346-5A30-994A-CFD7-81D03AE289BF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81" name="Google Shape;3883;p98">
            <a:extLst>
              <a:ext uri="{FF2B5EF4-FFF2-40B4-BE49-F238E27FC236}">
                <a16:creationId xmlns:a16="http://schemas.microsoft.com/office/drawing/2014/main" id="{8AAA0DAE-6B26-9F5D-C7B7-D2985721B505}"/>
              </a:ext>
            </a:extLst>
          </p:cNvPr>
          <p:cNvSpPr txBox="1"/>
          <p:nvPr/>
        </p:nvSpPr>
        <p:spPr>
          <a:xfrm>
            <a:off x="6397312" y="2050968"/>
            <a:ext cx="1887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Extract factual leads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2182" name="Google Shape;3969;p98">
            <a:extLst>
              <a:ext uri="{FF2B5EF4-FFF2-40B4-BE49-F238E27FC236}">
                <a16:creationId xmlns:a16="http://schemas.microsoft.com/office/drawing/2014/main" id="{CE3134B8-D1D8-60CA-FDC8-8DF4020241BE}"/>
              </a:ext>
            </a:extLst>
          </p:cNvPr>
          <p:cNvSpPr txBox="1"/>
          <p:nvPr/>
        </p:nvSpPr>
        <p:spPr>
          <a:xfrm>
            <a:off x="6397312" y="1748867"/>
            <a:ext cx="1442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PDFs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83" name="Google Shape;3883;p98">
            <a:extLst>
              <a:ext uri="{FF2B5EF4-FFF2-40B4-BE49-F238E27FC236}">
                <a16:creationId xmlns:a16="http://schemas.microsoft.com/office/drawing/2014/main" id="{6186A3E0-757F-4D68-6A53-E8B7C477FF67}"/>
              </a:ext>
            </a:extLst>
          </p:cNvPr>
          <p:cNvSpPr txBox="1"/>
          <p:nvPr/>
        </p:nvSpPr>
        <p:spPr>
          <a:xfrm>
            <a:off x="6372709" y="3036082"/>
            <a:ext cx="1887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it’s 2025 </a:t>
            </a:r>
            <a:r>
              <a:rPr lang="en" dirty="0" err="1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bruh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2184" name="Google Shape;3969;p98">
            <a:extLst>
              <a:ext uri="{FF2B5EF4-FFF2-40B4-BE49-F238E27FC236}">
                <a16:creationId xmlns:a16="http://schemas.microsoft.com/office/drawing/2014/main" id="{FB5F93CD-79BC-FCCE-662F-D428D8CDB5F7}"/>
              </a:ext>
            </a:extLst>
          </p:cNvPr>
          <p:cNvSpPr txBox="1"/>
          <p:nvPr/>
        </p:nvSpPr>
        <p:spPr>
          <a:xfrm>
            <a:off x="6397312" y="2735177"/>
            <a:ext cx="1442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LLMs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85" name="Google Shape;3969;p98">
            <a:extLst>
              <a:ext uri="{FF2B5EF4-FFF2-40B4-BE49-F238E27FC236}">
                <a16:creationId xmlns:a16="http://schemas.microsoft.com/office/drawing/2014/main" id="{70C25C6B-1906-43F3-F8E7-6468DE0336BA}"/>
              </a:ext>
            </a:extLst>
          </p:cNvPr>
          <p:cNvSpPr txBox="1"/>
          <p:nvPr/>
        </p:nvSpPr>
        <p:spPr>
          <a:xfrm>
            <a:off x="6430479" y="4126666"/>
            <a:ext cx="1442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WEB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2186" name="Google Shape;3916;p98">
            <a:extLst>
              <a:ext uri="{FF2B5EF4-FFF2-40B4-BE49-F238E27FC236}">
                <a16:creationId xmlns:a16="http://schemas.microsoft.com/office/drawing/2014/main" id="{7A23DD85-17FC-1BD7-FB30-6805C31E8B42}"/>
              </a:ext>
            </a:extLst>
          </p:cNvPr>
          <p:cNvCxnSpPr>
            <a:cxnSpLocks/>
            <a:endCxn id="2190" idx="1"/>
          </p:cNvCxnSpPr>
          <p:nvPr/>
        </p:nvCxnSpPr>
        <p:spPr>
          <a:xfrm rot="16200000" flipH="1">
            <a:off x="4096709" y="3132465"/>
            <a:ext cx="1825751" cy="930958"/>
          </a:xfrm>
          <a:prstGeom prst="bentConnector2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89" name="Google Shape;3909;p98">
            <a:extLst>
              <a:ext uri="{FF2B5EF4-FFF2-40B4-BE49-F238E27FC236}">
                <a16:creationId xmlns:a16="http://schemas.microsoft.com/office/drawing/2014/main" id="{37A8EB44-2179-BAE3-3559-5126F642B4C5}"/>
              </a:ext>
            </a:extLst>
          </p:cNvPr>
          <p:cNvGrpSpPr/>
          <p:nvPr/>
        </p:nvGrpSpPr>
        <p:grpSpPr>
          <a:xfrm>
            <a:off x="5475063" y="4329452"/>
            <a:ext cx="252925" cy="362735"/>
            <a:chOff x="915474" y="888715"/>
            <a:chExt cx="252925" cy="362735"/>
          </a:xfrm>
        </p:grpSpPr>
        <p:pic>
          <p:nvPicPr>
            <p:cNvPr id="2190" name="Google Shape;3910;p98">
              <a:extLst>
                <a:ext uri="{FF2B5EF4-FFF2-40B4-BE49-F238E27FC236}">
                  <a16:creationId xmlns:a16="http://schemas.microsoft.com/office/drawing/2014/main" id="{19663ED4-A735-8F24-2A54-F1A381579750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474" y="888715"/>
              <a:ext cx="252925" cy="36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1" name="Google Shape;3911;p98">
              <a:extLst>
                <a:ext uri="{FF2B5EF4-FFF2-40B4-BE49-F238E27FC236}">
                  <a16:creationId xmlns:a16="http://schemas.microsoft.com/office/drawing/2014/main" id="{5EBF889A-0E00-0A9B-DE67-E654C79D23AC}"/>
                </a:ext>
              </a:extLst>
            </p:cNvPr>
            <p:cNvSpPr/>
            <p:nvPr/>
          </p:nvSpPr>
          <p:spPr>
            <a:xfrm>
              <a:off x="931850" y="1020300"/>
              <a:ext cx="208200" cy="208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2" name="Google Shape;3884;p98">
            <a:extLst>
              <a:ext uri="{FF2B5EF4-FFF2-40B4-BE49-F238E27FC236}">
                <a16:creationId xmlns:a16="http://schemas.microsoft.com/office/drawing/2014/main" id="{97F4F339-583C-FF6E-6A70-86DB28B18CED}"/>
              </a:ext>
            </a:extLst>
          </p:cNvPr>
          <p:cNvSpPr txBox="1"/>
          <p:nvPr/>
        </p:nvSpPr>
        <p:spPr>
          <a:xfrm>
            <a:off x="6419752" y="4425034"/>
            <a:ext cx="313224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Scraping predatory evidence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grpSp>
        <p:nvGrpSpPr>
          <p:cNvPr id="2203" name="Google Shape;5410;p129">
            <a:extLst>
              <a:ext uri="{FF2B5EF4-FFF2-40B4-BE49-F238E27FC236}">
                <a16:creationId xmlns:a16="http://schemas.microsoft.com/office/drawing/2014/main" id="{689C2FA2-516F-1F9F-6F6D-0069D714C613}"/>
              </a:ext>
            </a:extLst>
          </p:cNvPr>
          <p:cNvGrpSpPr/>
          <p:nvPr/>
        </p:nvGrpSpPr>
        <p:grpSpPr>
          <a:xfrm>
            <a:off x="5862750" y="1937122"/>
            <a:ext cx="380339" cy="376567"/>
            <a:chOff x="7245177" y="1453575"/>
            <a:chExt cx="380339" cy="376567"/>
          </a:xfrm>
          <a:solidFill>
            <a:schemeClr val="accent3"/>
          </a:solidFill>
        </p:grpSpPr>
        <p:sp>
          <p:nvSpPr>
            <p:cNvPr id="2204" name="Google Shape;5411;p129">
              <a:extLst>
                <a:ext uri="{FF2B5EF4-FFF2-40B4-BE49-F238E27FC236}">
                  <a16:creationId xmlns:a16="http://schemas.microsoft.com/office/drawing/2014/main" id="{A10BE29E-A6B5-A73B-E81E-7DF790C2EA5D}"/>
                </a:ext>
              </a:extLst>
            </p:cNvPr>
            <p:cNvSpPr/>
            <p:nvPr/>
          </p:nvSpPr>
          <p:spPr>
            <a:xfrm>
              <a:off x="7315682" y="1550131"/>
              <a:ext cx="160399" cy="27955"/>
            </a:xfrm>
            <a:custGeom>
              <a:avLst/>
              <a:gdLst/>
              <a:ahLst/>
              <a:cxnLst/>
              <a:rect l="l" t="t" r="r" b="b"/>
              <a:pathLst>
                <a:path w="4550" h="793" extrusionOk="0">
                  <a:moveTo>
                    <a:pt x="2906" y="1"/>
                  </a:moveTo>
                  <a:cubicBezTo>
                    <a:pt x="2752" y="1"/>
                    <a:pt x="2597" y="60"/>
                    <a:pt x="2478" y="179"/>
                  </a:cubicBezTo>
                  <a:lnTo>
                    <a:pt x="2311" y="322"/>
                  </a:lnTo>
                  <a:cubicBezTo>
                    <a:pt x="2299" y="346"/>
                    <a:pt x="2269" y="358"/>
                    <a:pt x="2240" y="358"/>
                  </a:cubicBezTo>
                  <a:cubicBezTo>
                    <a:pt x="2210" y="358"/>
                    <a:pt x="2180" y="346"/>
                    <a:pt x="2168" y="322"/>
                  </a:cubicBezTo>
                  <a:cubicBezTo>
                    <a:pt x="2061" y="227"/>
                    <a:pt x="1930" y="179"/>
                    <a:pt x="1799" y="179"/>
                  </a:cubicBezTo>
                  <a:cubicBezTo>
                    <a:pt x="1668" y="179"/>
                    <a:pt x="1537" y="227"/>
                    <a:pt x="1430" y="322"/>
                  </a:cubicBezTo>
                  <a:cubicBezTo>
                    <a:pt x="1418" y="346"/>
                    <a:pt x="1388" y="358"/>
                    <a:pt x="1358" y="358"/>
                  </a:cubicBezTo>
                  <a:cubicBezTo>
                    <a:pt x="1329" y="358"/>
                    <a:pt x="1299" y="346"/>
                    <a:pt x="1287" y="322"/>
                  </a:cubicBezTo>
                  <a:lnTo>
                    <a:pt x="1168" y="203"/>
                  </a:lnTo>
                  <a:cubicBezTo>
                    <a:pt x="1025" y="72"/>
                    <a:pt x="852" y="7"/>
                    <a:pt x="683" y="7"/>
                  </a:cubicBezTo>
                  <a:cubicBezTo>
                    <a:pt x="513" y="7"/>
                    <a:pt x="346" y="72"/>
                    <a:pt x="215" y="203"/>
                  </a:cubicBezTo>
                  <a:lnTo>
                    <a:pt x="96" y="322"/>
                  </a:lnTo>
                  <a:cubicBezTo>
                    <a:pt x="1" y="417"/>
                    <a:pt x="1" y="537"/>
                    <a:pt x="96" y="632"/>
                  </a:cubicBezTo>
                  <a:cubicBezTo>
                    <a:pt x="132" y="679"/>
                    <a:pt x="168" y="703"/>
                    <a:pt x="203" y="703"/>
                  </a:cubicBezTo>
                  <a:cubicBezTo>
                    <a:pt x="239" y="703"/>
                    <a:pt x="275" y="679"/>
                    <a:pt x="311" y="632"/>
                  </a:cubicBezTo>
                  <a:lnTo>
                    <a:pt x="430" y="513"/>
                  </a:lnTo>
                  <a:cubicBezTo>
                    <a:pt x="465" y="465"/>
                    <a:pt x="531" y="441"/>
                    <a:pt x="602" y="441"/>
                  </a:cubicBezTo>
                  <a:cubicBezTo>
                    <a:pt x="674" y="441"/>
                    <a:pt x="751" y="465"/>
                    <a:pt x="811" y="513"/>
                  </a:cubicBezTo>
                  <a:lnTo>
                    <a:pt x="930" y="632"/>
                  </a:lnTo>
                  <a:cubicBezTo>
                    <a:pt x="1001" y="727"/>
                    <a:pt x="1168" y="775"/>
                    <a:pt x="1311" y="775"/>
                  </a:cubicBezTo>
                  <a:cubicBezTo>
                    <a:pt x="1454" y="775"/>
                    <a:pt x="1573" y="727"/>
                    <a:pt x="1692" y="632"/>
                  </a:cubicBezTo>
                  <a:cubicBezTo>
                    <a:pt x="1704" y="620"/>
                    <a:pt x="1733" y="614"/>
                    <a:pt x="1763" y="614"/>
                  </a:cubicBezTo>
                  <a:cubicBezTo>
                    <a:pt x="1793" y="614"/>
                    <a:pt x="1823" y="620"/>
                    <a:pt x="1835" y="632"/>
                  </a:cubicBezTo>
                  <a:cubicBezTo>
                    <a:pt x="1942" y="739"/>
                    <a:pt x="2079" y="793"/>
                    <a:pt x="2216" y="793"/>
                  </a:cubicBezTo>
                  <a:cubicBezTo>
                    <a:pt x="2353" y="793"/>
                    <a:pt x="2490" y="739"/>
                    <a:pt x="2597" y="632"/>
                  </a:cubicBezTo>
                  <a:lnTo>
                    <a:pt x="2740" y="489"/>
                  </a:lnTo>
                  <a:cubicBezTo>
                    <a:pt x="2763" y="441"/>
                    <a:pt x="2835" y="417"/>
                    <a:pt x="2883" y="417"/>
                  </a:cubicBezTo>
                  <a:cubicBezTo>
                    <a:pt x="2954" y="417"/>
                    <a:pt x="2978" y="441"/>
                    <a:pt x="3025" y="489"/>
                  </a:cubicBezTo>
                  <a:lnTo>
                    <a:pt x="3145" y="608"/>
                  </a:lnTo>
                  <a:cubicBezTo>
                    <a:pt x="3252" y="703"/>
                    <a:pt x="3395" y="751"/>
                    <a:pt x="3540" y="751"/>
                  </a:cubicBezTo>
                  <a:cubicBezTo>
                    <a:pt x="3686" y="751"/>
                    <a:pt x="3835" y="703"/>
                    <a:pt x="3954" y="608"/>
                  </a:cubicBezTo>
                  <a:cubicBezTo>
                    <a:pt x="3990" y="572"/>
                    <a:pt x="4026" y="554"/>
                    <a:pt x="4061" y="554"/>
                  </a:cubicBezTo>
                  <a:cubicBezTo>
                    <a:pt x="4097" y="554"/>
                    <a:pt x="4133" y="572"/>
                    <a:pt x="4169" y="608"/>
                  </a:cubicBezTo>
                  <a:cubicBezTo>
                    <a:pt x="4216" y="644"/>
                    <a:pt x="4270" y="662"/>
                    <a:pt x="4320" y="662"/>
                  </a:cubicBezTo>
                  <a:cubicBezTo>
                    <a:pt x="4371" y="662"/>
                    <a:pt x="4419" y="644"/>
                    <a:pt x="4454" y="608"/>
                  </a:cubicBezTo>
                  <a:cubicBezTo>
                    <a:pt x="4550" y="513"/>
                    <a:pt x="4550" y="394"/>
                    <a:pt x="4454" y="298"/>
                  </a:cubicBezTo>
                  <a:cubicBezTo>
                    <a:pt x="4359" y="191"/>
                    <a:pt x="4222" y="138"/>
                    <a:pt x="4079" y="138"/>
                  </a:cubicBezTo>
                  <a:cubicBezTo>
                    <a:pt x="3936" y="138"/>
                    <a:pt x="3787" y="191"/>
                    <a:pt x="3668" y="298"/>
                  </a:cubicBezTo>
                  <a:cubicBezTo>
                    <a:pt x="3633" y="334"/>
                    <a:pt x="3591" y="352"/>
                    <a:pt x="3552" y="352"/>
                  </a:cubicBezTo>
                  <a:cubicBezTo>
                    <a:pt x="3514" y="352"/>
                    <a:pt x="3478" y="334"/>
                    <a:pt x="3454" y="298"/>
                  </a:cubicBezTo>
                  <a:lnTo>
                    <a:pt x="3335" y="179"/>
                  </a:lnTo>
                  <a:cubicBezTo>
                    <a:pt x="3216" y="60"/>
                    <a:pt x="3061" y="1"/>
                    <a:pt x="29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5412;p129">
              <a:extLst>
                <a:ext uri="{FF2B5EF4-FFF2-40B4-BE49-F238E27FC236}">
                  <a16:creationId xmlns:a16="http://schemas.microsoft.com/office/drawing/2014/main" id="{59A0A4DD-847B-D7CD-11F3-A01872592F29}"/>
                </a:ext>
              </a:extLst>
            </p:cNvPr>
            <p:cNvSpPr/>
            <p:nvPr/>
          </p:nvSpPr>
          <p:spPr>
            <a:xfrm>
              <a:off x="7314871" y="1600507"/>
              <a:ext cx="160364" cy="27955"/>
            </a:xfrm>
            <a:custGeom>
              <a:avLst/>
              <a:gdLst/>
              <a:ahLst/>
              <a:cxnLst/>
              <a:rect l="l" t="t" r="r" b="b"/>
              <a:pathLst>
                <a:path w="4549" h="793" extrusionOk="0">
                  <a:moveTo>
                    <a:pt x="2894" y="1"/>
                  </a:moveTo>
                  <a:cubicBezTo>
                    <a:pt x="2733" y="1"/>
                    <a:pt x="2572" y="60"/>
                    <a:pt x="2453" y="179"/>
                  </a:cubicBezTo>
                  <a:lnTo>
                    <a:pt x="2310" y="322"/>
                  </a:lnTo>
                  <a:cubicBezTo>
                    <a:pt x="2298" y="346"/>
                    <a:pt x="2269" y="358"/>
                    <a:pt x="2239" y="358"/>
                  </a:cubicBezTo>
                  <a:cubicBezTo>
                    <a:pt x="2209" y="358"/>
                    <a:pt x="2179" y="346"/>
                    <a:pt x="2167" y="322"/>
                  </a:cubicBezTo>
                  <a:cubicBezTo>
                    <a:pt x="2060" y="227"/>
                    <a:pt x="1923" y="179"/>
                    <a:pt x="1789" y="179"/>
                  </a:cubicBezTo>
                  <a:cubicBezTo>
                    <a:pt x="1655" y="179"/>
                    <a:pt x="1524" y="227"/>
                    <a:pt x="1429" y="322"/>
                  </a:cubicBezTo>
                  <a:cubicBezTo>
                    <a:pt x="1405" y="346"/>
                    <a:pt x="1375" y="358"/>
                    <a:pt x="1346" y="358"/>
                  </a:cubicBezTo>
                  <a:cubicBezTo>
                    <a:pt x="1316" y="358"/>
                    <a:pt x="1286" y="346"/>
                    <a:pt x="1262" y="322"/>
                  </a:cubicBezTo>
                  <a:lnTo>
                    <a:pt x="1143" y="203"/>
                  </a:lnTo>
                  <a:cubicBezTo>
                    <a:pt x="1012" y="72"/>
                    <a:pt x="846" y="7"/>
                    <a:pt x="676" y="7"/>
                  </a:cubicBezTo>
                  <a:cubicBezTo>
                    <a:pt x="506" y="7"/>
                    <a:pt x="334" y="72"/>
                    <a:pt x="191" y="203"/>
                  </a:cubicBezTo>
                  <a:lnTo>
                    <a:pt x="72" y="322"/>
                  </a:lnTo>
                  <a:cubicBezTo>
                    <a:pt x="0" y="417"/>
                    <a:pt x="0" y="536"/>
                    <a:pt x="72" y="632"/>
                  </a:cubicBezTo>
                  <a:cubicBezTo>
                    <a:pt x="95" y="679"/>
                    <a:pt x="143" y="703"/>
                    <a:pt x="194" y="703"/>
                  </a:cubicBezTo>
                  <a:cubicBezTo>
                    <a:pt x="244" y="703"/>
                    <a:pt x="298" y="679"/>
                    <a:pt x="334" y="632"/>
                  </a:cubicBezTo>
                  <a:lnTo>
                    <a:pt x="453" y="513"/>
                  </a:lnTo>
                  <a:cubicBezTo>
                    <a:pt x="488" y="465"/>
                    <a:pt x="554" y="441"/>
                    <a:pt x="625" y="441"/>
                  </a:cubicBezTo>
                  <a:cubicBezTo>
                    <a:pt x="697" y="441"/>
                    <a:pt x="774" y="465"/>
                    <a:pt x="834" y="513"/>
                  </a:cubicBezTo>
                  <a:lnTo>
                    <a:pt x="953" y="632"/>
                  </a:lnTo>
                  <a:cubicBezTo>
                    <a:pt x="1024" y="727"/>
                    <a:pt x="1191" y="775"/>
                    <a:pt x="1334" y="775"/>
                  </a:cubicBezTo>
                  <a:cubicBezTo>
                    <a:pt x="1477" y="775"/>
                    <a:pt x="1596" y="727"/>
                    <a:pt x="1715" y="632"/>
                  </a:cubicBezTo>
                  <a:cubicBezTo>
                    <a:pt x="1727" y="620"/>
                    <a:pt x="1756" y="614"/>
                    <a:pt x="1786" y="614"/>
                  </a:cubicBezTo>
                  <a:cubicBezTo>
                    <a:pt x="1816" y="614"/>
                    <a:pt x="1846" y="620"/>
                    <a:pt x="1858" y="632"/>
                  </a:cubicBezTo>
                  <a:cubicBezTo>
                    <a:pt x="1965" y="739"/>
                    <a:pt x="2102" y="792"/>
                    <a:pt x="2239" y="792"/>
                  </a:cubicBezTo>
                  <a:cubicBezTo>
                    <a:pt x="2376" y="792"/>
                    <a:pt x="2513" y="739"/>
                    <a:pt x="2620" y="632"/>
                  </a:cubicBezTo>
                  <a:lnTo>
                    <a:pt x="2763" y="489"/>
                  </a:lnTo>
                  <a:cubicBezTo>
                    <a:pt x="2786" y="441"/>
                    <a:pt x="2858" y="417"/>
                    <a:pt x="2906" y="417"/>
                  </a:cubicBezTo>
                  <a:cubicBezTo>
                    <a:pt x="2977" y="417"/>
                    <a:pt x="3001" y="441"/>
                    <a:pt x="3048" y="489"/>
                  </a:cubicBezTo>
                  <a:lnTo>
                    <a:pt x="3168" y="608"/>
                  </a:lnTo>
                  <a:cubicBezTo>
                    <a:pt x="3275" y="703"/>
                    <a:pt x="3418" y="751"/>
                    <a:pt x="3563" y="751"/>
                  </a:cubicBezTo>
                  <a:cubicBezTo>
                    <a:pt x="3709" y="751"/>
                    <a:pt x="3858" y="703"/>
                    <a:pt x="3977" y="608"/>
                  </a:cubicBezTo>
                  <a:cubicBezTo>
                    <a:pt x="4001" y="560"/>
                    <a:pt x="4049" y="560"/>
                    <a:pt x="4072" y="560"/>
                  </a:cubicBezTo>
                  <a:cubicBezTo>
                    <a:pt x="4096" y="560"/>
                    <a:pt x="4168" y="608"/>
                    <a:pt x="4168" y="608"/>
                  </a:cubicBezTo>
                  <a:cubicBezTo>
                    <a:pt x="4203" y="644"/>
                    <a:pt x="4251" y="661"/>
                    <a:pt x="4302" y="661"/>
                  </a:cubicBezTo>
                  <a:cubicBezTo>
                    <a:pt x="4352" y="661"/>
                    <a:pt x="4406" y="644"/>
                    <a:pt x="4453" y="608"/>
                  </a:cubicBezTo>
                  <a:cubicBezTo>
                    <a:pt x="4549" y="513"/>
                    <a:pt x="4549" y="394"/>
                    <a:pt x="4453" y="298"/>
                  </a:cubicBezTo>
                  <a:cubicBezTo>
                    <a:pt x="4346" y="191"/>
                    <a:pt x="4203" y="138"/>
                    <a:pt x="4058" y="138"/>
                  </a:cubicBezTo>
                  <a:cubicBezTo>
                    <a:pt x="3912" y="138"/>
                    <a:pt x="3763" y="191"/>
                    <a:pt x="3644" y="298"/>
                  </a:cubicBezTo>
                  <a:cubicBezTo>
                    <a:pt x="3620" y="334"/>
                    <a:pt x="3584" y="352"/>
                    <a:pt x="3549" y="352"/>
                  </a:cubicBezTo>
                  <a:cubicBezTo>
                    <a:pt x="3513" y="352"/>
                    <a:pt x="3477" y="334"/>
                    <a:pt x="3453" y="298"/>
                  </a:cubicBezTo>
                  <a:lnTo>
                    <a:pt x="3334" y="179"/>
                  </a:lnTo>
                  <a:cubicBezTo>
                    <a:pt x="3215" y="60"/>
                    <a:pt x="3054" y="1"/>
                    <a:pt x="28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5413;p129">
              <a:extLst>
                <a:ext uri="{FF2B5EF4-FFF2-40B4-BE49-F238E27FC236}">
                  <a16:creationId xmlns:a16="http://schemas.microsoft.com/office/drawing/2014/main" id="{B65B40EC-B4D8-5160-505D-4BDE9F3C8B70}"/>
                </a:ext>
              </a:extLst>
            </p:cNvPr>
            <p:cNvSpPr/>
            <p:nvPr/>
          </p:nvSpPr>
          <p:spPr>
            <a:xfrm>
              <a:off x="7315682" y="1650883"/>
              <a:ext cx="160399" cy="27321"/>
            </a:xfrm>
            <a:custGeom>
              <a:avLst/>
              <a:gdLst/>
              <a:ahLst/>
              <a:cxnLst/>
              <a:rect l="l" t="t" r="r" b="b"/>
              <a:pathLst>
                <a:path w="4550" h="775" extrusionOk="0">
                  <a:moveTo>
                    <a:pt x="2906" y="0"/>
                  </a:moveTo>
                  <a:cubicBezTo>
                    <a:pt x="2752" y="0"/>
                    <a:pt x="2597" y="60"/>
                    <a:pt x="2478" y="179"/>
                  </a:cubicBezTo>
                  <a:lnTo>
                    <a:pt x="2311" y="322"/>
                  </a:lnTo>
                  <a:cubicBezTo>
                    <a:pt x="2299" y="346"/>
                    <a:pt x="2269" y="358"/>
                    <a:pt x="2240" y="358"/>
                  </a:cubicBezTo>
                  <a:cubicBezTo>
                    <a:pt x="2210" y="358"/>
                    <a:pt x="2180" y="346"/>
                    <a:pt x="2168" y="322"/>
                  </a:cubicBezTo>
                  <a:cubicBezTo>
                    <a:pt x="2061" y="227"/>
                    <a:pt x="1930" y="179"/>
                    <a:pt x="1799" y="179"/>
                  </a:cubicBezTo>
                  <a:cubicBezTo>
                    <a:pt x="1668" y="179"/>
                    <a:pt x="1537" y="227"/>
                    <a:pt x="1430" y="322"/>
                  </a:cubicBezTo>
                  <a:cubicBezTo>
                    <a:pt x="1418" y="346"/>
                    <a:pt x="1388" y="358"/>
                    <a:pt x="1358" y="358"/>
                  </a:cubicBezTo>
                  <a:cubicBezTo>
                    <a:pt x="1329" y="358"/>
                    <a:pt x="1299" y="346"/>
                    <a:pt x="1287" y="322"/>
                  </a:cubicBezTo>
                  <a:lnTo>
                    <a:pt x="1168" y="203"/>
                  </a:lnTo>
                  <a:cubicBezTo>
                    <a:pt x="1025" y="72"/>
                    <a:pt x="852" y="6"/>
                    <a:pt x="683" y="6"/>
                  </a:cubicBezTo>
                  <a:cubicBezTo>
                    <a:pt x="513" y="6"/>
                    <a:pt x="346" y="72"/>
                    <a:pt x="215" y="203"/>
                  </a:cubicBezTo>
                  <a:lnTo>
                    <a:pt x="96" y="322"/>
                  </a:lnTo>
                  <a:cubicBezTo>
                    <a:pt x="1" y="417"/>
                    <a:pt x="1" y="536"/>
                    <a:pt x="96" y="632"/>
                  </a:cubicBezTo>
                  <a:cubicBezTo>
                    <a:pt x="96" y="679"/>
                    <a:pt x="132" y="703"/>
                    <a:pt x="177" y="703"/>
                  </a:cubicBezTo>
                  <a:cubicBezTo>
                    <a:pt x="221" y="703"/>
                    <a:pt x="275" y="679"/>
                    <a:pt x="311" y="632"/>
                  </a:cubicBezTo>
                  <a:lnTo>
                    <a:pt x="430" y="512"/>
                  </a:lnTo>
                  <a:cubicBezTo>
                    <a:pt x="465" y="465"/>
                    <a:pt x="531" y="441"/>
                    <a:pt x="602" y="441"/>
                  </a:cubicBezTo>
                  <a:cubicBezTo>
                    <a:pt x="674" y="441"/>
                    <a:pt x="751" y="465"/>
                    <a:pt x="811" y="512"/>
                  </a:cubicBezTo>
                  <a:lnTo>
                    <a:pt x="930" y="632"/>
                  </a:lnTo>
                  <a:cubicBezTo>
                    <a:pt x="1001" y="727"/>
                    <a:pt x="1168" y="774"/>
                    <a:pt x="1311" y="774"/>
                  </a:cubicBezTo>
                  <a:cubicBezTo>
                    <a:pt x="1454" y="774"/>
                    <a:pt x="1573" y="727"/>
                    <a:pt x="1692" y="632"/>
                  </a:cubicBezTo>
                  <a:cubicBezTo>
                    <a:pt x="1704" y="620"/>
                    <a:pt x="1733" y="614"/>
                    <a:pt x="1763" y="614"/>
                  </a:cubicBezTo>
                  <a:cubicBezTo>
                    <a:pt x="1793" y="614"/>
                    <a:pt x="1823" y="620"/>
                    <a:pt x="1835" y="632"/>
                  </a:cubicBezTo>
                  <a:cubicBezTo>
                    <a:pt x="1942" y="727"/>
                    <a:pt x="2079" y="774"/>
                    <a:pt x="2216" y="774"/>
                  </a:cubicBezTo>
                  <a:cubicBezTo>
                    <a:pt x="2353" y="774"/>
                    <a:pt x="2490" y="727"/>
                    <a:pt x="2597" y="632"/>
                  </a:cubicBezTo>
                  <a:lnTo>
                    <a:pt x="2740" y="489"/>
                  </a:lnTo>
                  <a:cubicBezTo>
                    <a:pt x="2763" y="441"/>
                    <a:pt x="2835" y="417"/>
                    <a:pt x="2883" y="417"/>
                  </a:cubicBezTo>
                  <a:cubicBezTo>
                    <a:pt x="2954" y="417"/>
                    <a:pt x="2978" y="441"/>
                    <a:pt x="3025" y="489"/>
                  </a:cubicBezTo>
                  <a:lnTo>
                    <a:pt x="3145" y="608"/>
                  </a:lnTo>
                  <a:cubicBezTo>
                    <a:pt x="3252" y="703"/>
                    <a:pt x="3395" y="751"/>
                    <a:pt x="3540" y="751"/>
                  </a:cubicBezTo>
                  <a:cubicBezTo>
                    <a:pt x="3686" y="751"/>
                    <a:pt x="3835" y="703"/>
                    <a:pt x="3954" y="608"/>
                  </a:cubicBezTo>
                  <a:cubicBezTo>
                    <a:pt x="3990" y="572"/>
                    <a:pt x="4026" y="554"/>
                    <a:pt x="4061" y="554"/>
                  </a:cubicBezTo>
                  <a:cubicBezTo>
                    <a:pt x="4097" y="554"/>
                    <a:pt x="4133" y="572"/>
                    <a:pt x="4169" y="608"/>
                  </a:cubicBezTo>
                  <a:cubicBezTo>
                    <a:pt x="4216" y="643"/>
                    <a:pt x="4270" y="661"/>
                    <a:pt x="4320" y="661"/>
                  </a:cubicBezTo>
                  <a:cubicBezTo>
                    <a:pt x="4371" y="661"/>
                    <a:pt x="4419" y="643"/>
                    <a:pt x="4454" y="608"/>
                  </a:cubicBezTo>
                  <a:cubicBezTo>
                    <a:pt x="4550" y="512"/>
                    <a:pt x="4550" y="393"/>
                    <a:pt x="4454" y="298"/>
                  </a:cubicBezTo>
                  <a:cubicBezTo>
                    <a:pt x="4359" y="191"/>
                    <a:pt x="4222" y="137"/>
                    <a:pt x="4079" y="137"/>
                  </a:cubicBezTo>
                  <a:cubicBezTo>
                    <a:pt x="3936" y="137"/>
                    <a:pt x="3787" y="191"/>
                    <a:pt x="3668" y="298"/>
                  </a:cubicBezTo>
                  <a:cubicBezTo>
                    <a:pt x="3633" y="334"/>
                    <a:pt x="3591" y="352"/>
                    <a:pt x="3552" y="352"/>
                  </a:cubicBezTo>
                  <a:cubicBezTo>
                    <a:pt x="3514" y="352"/>
                    <a:pt x="3478" y="334"/>
                    <a:pt x="3454" y="298"/>
                  </a:cubicBezTo>
                  <a:lnTo>
                    <a:pt x="3335" y="179"/>
                  </a:lnTo>
                  <a:cubicBezTo>
                    <a:pt x="3216" y="60"/>
                    <a:pt x="3061" y="0"/>
                    <a:pt x="29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5414;p129">
              <a:extLst>
                <a:ext uri="{FF2B5EF4-FFF2-40B4-BE49-F238E27FC236}">
                  <a16:creationId xmlns:a16="http://schemas.microsoft.com/office/drawing/2014/main" id="{D49A1EF6-2678-17A9-42B2-4762647D6562}"/>
                </a:ext>
              </a:extLst>
            </p:cNvPr>
            <p:cNvSpPr/>
            <p:nvPr/>
          </p:nvSpPr>
          <p:spPr>
            <a:xfrm>
              <a:off x="7314871" y="1701470"/>
              <a:ext cx="101598" cy="27744"/>
            </a:xfrm>
            <a:custGeom>
              <a:avLst/>
              <a:gdLst/>
              <a:ahLst/>
              <a:cxnLst/>
              <a:rect l="l" t="t" r="r" b="b"/>
              <a:pathLst>
                <a:path w="2882" h="787" extrusionOk="0">
                  <a:moveTo>
                    <a:pt x="682" y="0"/>
                  </a:moveTo>
                  <a:cubicBezTo>
                    <a:pt x="512" y="0"/>
                    <a:pt x="345" y="66"/>
                    <a:pt x="215" y="197"/>
                  </a:cubicBezTo>
                  <a:lnTo>
                    <a:pt x="95" y="316"/>
                  </a:lnTo>
                  <a:cubicBezTo>
                    <a:pt x="0" y="411"/>
                    <a:pt x="0" y="530"/>
                    <a:pt x="95" y="625"/>
                  </a:cubicBezTo>
                  <a:cubicBezTo>
                    <a:pt x="131" y="673"/>
                    <a:pt x="179" y="697"/>
                    <a:pt x="229" y="697"/>
                  </a:cubicBezTo>
                  <a:cubicBezTo>
                    <a:pt x="280" y="697"/>
                    <a:pt x="334" y="673"/>
                    <a:pt x="381" y="625"/>
                  </a:cubicBezTo>
                  <a:lnTo>
                    <a:pt x="500" y="506"/>
                  </a:lnTo>
                  <a:cubicBezTo>
                    <a:pt x="572" y="435"/>
                    <a:pt x="619" y="411"/>
                    <a:pt x="691" y="411"/>
                  </a:cubicBezTo>
                  <a:cubicBezTo>
                    <a:pt x="738" y="411"/>
                    <a:pt x="834" y="435"/>
                    <a:pt x="857" y="506"/>
                  </a:cubicBezTo>
                  <a:lnTo>
                    <a:pt x="977" y="625"/>
                  </a:lnTo>
                  <a:cubicBezTo>
                    <a:pt x="1072" y="721"/>
                    <a:pt x="1215" y="768"/>
                    <a:pt x="1358" y="768"/>
                  </a:cubicBezTo>
                  <a:cubicBezTo>
                    <a:pt x="1524" y="768"/>
                    <a:pt x="1643" y="721"/>
                    <a:pt x="1762" y="625"/>
                  </a:cubicBezTo>
                  <a:cubicBezTo>
                    <a:pt x="1774" y="613"/>
                    <a:pt x="1804" y="608"/>
                    <a:pt x="1834" y="608"/>
                  </a:cubicBezTo>
                  <a:cubicBezTo>
                    <a:pt x="1864" y="608"/>
                    <a:pt x="1893" y="613"/>
                    <a:pt x="1905" y="625"/>
                  </a:cubicBezTo>
                  <a:cubicBezTo>
                    <a:pt x="2012" y="733"/>
                    <a:pt x="2143" y="786"/>
                    <a:pt x="2274" y="786"/>
                  </a:cubicBezTo>
                  <a:cubicBezTo>
                    <a:pt x="2405" y="786"/>
                    <a:pt x="2536" y="733"/>
                    <a:pt x="2644" y="625"/>
                  </a:cubicBezTo>
                  <a:lnTo>
                    <a:pt x="2786" y="483"/>
                  </a:lnTo>
                  <a:cubicBezTo>
                    <a:pt x="2882" y="387"/>
                    <a:pt x="2882" y="268"/>
                    <a:pt x="2786" y="173"/>
                  </a:cubicBezTo>
                  <a:cubicBezTo>
                    <a:pt x="2727" y="125"/>
                    <a:pt x="2667" y="101"/>
                    <a:pt x="2614" y="101"/>
                  </a:cubicBezTo>
                  <a:cubicBezTo>
                    <a:pt x="2560" y="101"/>
                    <a:pt x="2513" y="125"/>
                    <a:pt x="2477" y="173"/>
                  </a:cubicBezTo>
                  <a:lnTo>
                    <a:pt x="2310" y="316"/>
                  </a:lnTo>
                  <a:cubicBezTo>
                    <a:pt x="2298" y="340"/>
                    <a:pt x="2269" y="352"/>
                    <a:pt x="2239" y="352"/>
                  </a:cubicBezTo>
                  <a:cubicBezTo>
                    <a:pt x="2209" y="352"/>
                    <a:pt x="2179" y="340"/>
                    <a:pt x="2167" y="316"/>
                  </a:cubicBezTo>
                  <a:cubicBezTo>
                    <a:pt x="2060" y="221"/>
                    <a:pt x="1929" y="173"/>
                    <a:pt x="1798" y="173"/>
                  </a:cubicBezTo>
                  <a:cubicBezTo>
                    <a:pt x="1667" y="173"/>
                    <a:pt x="1536" y="221"/>
                    <a:pt x="1429" y="316"/>
                  </a:cubicBezTo>
                  <a:cubicBezTo>
                    <a:pt x="1417" y="340"/>
                    <a:pt x="1387" y="352"/>
                    <a:pt x="1358" y="352"/>
                  </a:cubicBezTo>
                  <a:cubicBezTo>
                    <a:pt x="1328" y="352"/>
                    <a:pt x="1298" y="340"/>
                    <a:pt x="1286" y="316"/>
                  </a:cubicBezTo>
                  <a:lnTo>
                    <a:pt x="1167" y="197"/>
                  </a:lnTo>
                  <a:cubicBezTo>
                    <a:pt x="1024" y="66"/>
                    <a:pt x="852" y="0"/>
                    <a:pt x="6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5415;p129">
              <a:extLst>
                <a:ext uri="{FF2B5EF4-FFF2-40B4-BE49-F238E27FC236}">
                  <a16:creationId xmlns:a16="http://schemas.microsoft.com/office/drawing/2014/main" id="{3B74777B-239B-18F1-2BB7-2E80ABFE6F63}"/>
                </a:ext>
              </a:extLst>
            </p:cNvPr>
            <p:cNvSpPr/>
            <p:nvPr/>
          </p:nvSpPr>
          <p:spPr>
            <a:xfrm>
              <a:off x="7245177" y="1453575"/>
              <a:ext cx="380339" cy="376567"/>
            </a:xfrm>
            <a:custGeom>
              <a:avLst/>
              <a:gdLst/>
              <a:ahLst/>
              <a:cxnLst/>
              <a:rect l="l" t="t" r="r" b="b"/>
              <a:pathLst>
                <a:path w="10789" h="10682" extrusionOk="0">
                  <a:moveTo>
                    <a:pt x="4025" y="751"/>
                  </a:moveTo>
                  <a:lnTo>
                    <a:pt x="4025" y="1251"/>
                  </a:lnTo>
                  <a:lnTo>
                    <a:pt x="2430" y="1251"/>
                  </a:lnTo>
                  <a:lnTo>
                    <a:pt x="2430" y="751"/>
                  </a:lnTo>
                  <a:close/>
                  <a:moveTo>
                    <a:pt x="6049" y="751"/>
                  </a:moveTo>
                  <a:lnTo>
                    <a:pt x="6049" y="1251"/>
                  </a:lnTo>
                  <a:lnTo>
                    <a:pt x="4454" y="1251"/>
                  </a:lnTo>
                  <a:lnTo>
                    <a:pt x="4454" y="751"/>
                  </a:lnTo>
                  <a:close/>
                  <a:moveTo>
                    <a:pt x="9933" y="3179"/>
                  </a:moveTo>
                  <a:cubicBezTo>
                    <a:pt x="9991" y="3179"/>
                    <a:pt x="10049" y="3195"/>
                    <a:pt x="10098" y="3228"/>
                  </a:cubicBezTo>
                  <a:cubicBezTo>
                    <a:pt x="10241" y="3299"/>
                    <a:pt x="10312" y="3514"/>
                    <a:pt x="10217" y="3657"/>
                  </a:cubicBezTo>
                  <a:lnTo>
                    <a:pt x="10050" y="3990"/>
                  </a:lnTo>
                  <a:lnTo>
                    <a:pt x="9479" y="3657"/>
                  </a:lnTo>
                  <a:lnTo>
                    <a:pt x="9645" y="3347"/>
                  </a:lnTo>
                  <a:cubicBezTo>
                    <a:pt x="9708" y="3238"/>
                    <a:pt x="9822" y="3179"/>
                    <a:pt x="9933" y="3179"/>
                  </a:cubicBezTo>
                  <a:close/>
                  <a:moveTo>
                    <a:pt x="8026" y="751"/>
                  </a:moveTo>
                  <a:lnTo>
                    <a:pt x="8026" y="5371"/>
                  </a:lnTo>
                  <a:lnTo>
                    <a:pt x="7502" y="6229"/>
                  </a:lnTo>
                  <a:lnTo>
                    <a:pt x="7502" y="1466"/>
                  </a:lnTo>
                  <a:cubicBezTo>
                    <a:pt x="7502" y="1347"/>
                    <a:pt x="7431" y="1251"/>
                    <a:pt x="7312" y="1251"/>
                  </a:cubicBezTo>
                  <a:lnTo>
                    <a:pt x="6478" y="1251"/>
                  </a:lnTo>
                  <a:lnTo>
                    <a:pt x="6478" y="751"/>
                  </a:lnTo>
                  <a:close/>
                  <a:moveTo>
                    <a:pt x="9241" y="4014"/>
                  </a:moveTo>
                  <a:lnTo>
                    <a:pt x="9812" y="4347"/>
                  </a:lnTo>
                  <a:lnTo>
                    <a:pt x="6669" y="9801"/>
                  </a:lnTo>
                  <a:lnTo>
                    <a:pt x="6121" y="10134"/>
                  </a:lnTo>
                  <a:lnTo>
                    <a:pt x="6121" y="9467"/>
                  </a:lnTo>
                  <a:lnTo>
                    <a:pt x="9241" y="4014"/>
                  </a:lnTo>
                  <a:close/>
                  <a:moveTo>
                    <a:pt x="1977" y="751"/>
                  </a:moveTo>
                  <a:lnTo>
                    <a:pt x="1977" y="1251"/>
                  </a:lnTo>
                  <a:lnTo>
                    <a:pt x="1144" y="1251"/>
                  </a:lnTo>
                  <a:cubicBezTo>
                    <a:pt x="1025" y="1251"/>
                    <a:pt x="929" y="1347"/>
                    <a:pt x="929" y="1466"/>
                  </a:cubicBezTo>
                  <a:lnTo>
                    <a:pt x="929" y="4585"/>
                  </a:lnTo>
                  <a:cubicBezTo>
                    <a:pt x="929" y="4681"/>
                    <a:pt x="1001" y="4776"/>
                    <a:pt x="1072" y="4800"/>
                  </a:cubicBezTo>
                  <a:cubicBezTo>
                    <a:pt x="1089" y="4802"/>
                    <a:pt x="1106" y="4803"/>
                    <a:pt x="1122" y="4803"/>
                  </a:cubicBezTo>
                  <a:cubicBezTo>
                    <a:pt x="1262" y="4803"/>
                    <a:pt x="1358" y="4713"/>
                    <a:pt x="1358" y="4585"/>
                  </a:cubicBezTo>
                  <a:lnTo>
                    <a:pt x="1358" y="1656"/>
                  </a:lnTo>
                  <a:lnTo>
                    <a:pt x="1977" y="1656"/>
                  </a:lnTo>
                  <a:lnTo>
                    <a:pt x="1977" y="1751"/>
                  </a:lnTo>
                  <a:cubicBezTo>
                    <a:pt x="1977" y="1847"/>
                    <a:pt x="2025" y="1942"/>
                    <a:pt x="2120" y="1966"/>
                  </a:cubicBezTo>
                  <a:cubicBezTo>
                    <a:pt x="2138" y="1969"/>
                    <a:pt x="2155" y="1970"/>
                    <a:pt x="2172" y="1970"/>
                  </a:cubicBezTo>
                  <a:cubicBezTo>
                    <a:pt x="2291" y="1970"/>
                    <a:pt x="2382" y="1897"/>
                    <a:pt x="2382" y="1751"/>
                  </a:cubicBezTo>
                  <a:lnTo>
                    <a:pt x="2382" y="1656"/>
                  </a:lnTo>
                  <a:lnTo>
                    <a:pt x="4001" y="1656"/>
                  </a:lnTo>
                  <a:lnTo>
                    <a:pt x="4001" y="1751"/>
                  </a:lnTo>
                  <a:cubicBezTo>
                    <a:pt x="4001" y="1847"/>
                    <a:pt x="4049" y="1942"/>
                    <a:pt x="4144" y="1966"/>
                  </a:cubicBezTo>
                  <a:cubicBezTo>
                    <a:pt x="4162" y="1969"/>
                    <a:pt x="4180" y="1970"/>
                    <a:pt x="4197" y="1970"/>
                  </a:cubicBezTo>
                  <a:cubicBezTo>
                    <a:pt x="4315" y="1970"/>
                    <a:pt x="4406" y="1897"/>
                    <a:pt x="4406" y="1751"/>
                  </a:cubicBezTo>
                  <a:lnTo>
                    <a:pt x="4406" y="1656"/>
                  </a:lnTo>
                  <a:lnTo>
                    <a:pt x="6026" y="1656"/>
                  </a:lnTo>
                  <a:lnTo>
                    <a:pt x="6026" y="1751"/>
                  </a:lnTo>
                  <a:cubicBezTo>
                    <a:pt x="6026" y="1847"/>
                    <a:pt x="6073" y="1942"/>
                    <a:pt x="6169" y="1966"/>
                  </a:cubicBezTo>
                  <a:cubicBezTo>
                    <a:pt x="6186" y="1969"/>
                    <a:pt x="6204" y="1970"/>
                    <a:pt x="6221" y="1970"/>
                  </a:cubicBezTo>
                  <a:cubicBezTo>
                    <a:pt x="6339" y="1970"/>
                    <a:pt x="6430" y="1897"/>
                    <a:pt x="6430" y="1751"/>
                  </a:cubicBezTo>
                  <a:lnTo>
                    <a:pt x="6430" y="1632"/>
                  </a:lnTo>
                  <a:lnTo>
                    <a:pt x="7073" y="1632"/>
                  </a:lnTo>
                  <a:lnTo>
                    <a:pt x="7073" y="6919"/>
                  </a:lnTo>
                  <a:lnTo>
                    <a:pt x="5668" y="9301"/>
                  </a:lnTo>
                  <a:cubicBezTo>
                    <a:pt x="5668" y="9324"/>
                    <a:pt x="5645" y="9324"/>
                    <a:pt x="5645" y="9348"/>
                  </a:cubicBezTo>
                  <a:lnTo>
                    <a:pt x="1287" y="9348"/>
                  </a:lnTo>
                  <a:lnTo>
                    <a:pt x="1287" y="6419"/>
                  </a:lnTo>
                  <a:cubicBezTo>
                    <a:pt x="1287" y="6348"/>
                    <a:pt x="1215" y="6252"/>
                    <a:pt x="1144" y="6229"/>
                  </a:cubicBezTo>
                  <a:cubicBezTo>
                    <a:pt x="1122" y="6226"/>
                    <a:pt x="1102" y="6224"/>
                    <a:pt x="1084" y="6224"/>
                  </a:cubicBezTo>
                  <a:cubicBezTo>
                    <a:pt x="954" y="6224"/>
                    <a:pt x="882" y="6294"/>
                    <a:pt x="882" y="6419"/>
                  </a:cubicBezTo>
                  <a:lnTo>
                    <a:pt x="882" y="9563"/>
                  </a:lnTo>
                  <a:cubicBezTo>
                    <a:pt x="882" y="9682"/>
                    <a:pt x="953" y="9753"/>
                    <a:pt x="1072" y="9753"/>
                  </a:cubicBezTo>
                  <a:lnTo>
                    <a:pt x="5597" y="9753"/>
                  </a:lnTo>
                  <a:lnTo>
                    <a:pt x="5597" y="10277"/>
                  </a:lnTo>
                  <a:lnTo>
                    <a:pt x="358" y="10277"/>
                  </a:lnTo>
                  <a:lnTo>
                    <a:pt x="358" y="751"/>
                  </a:lnTo>
                  <a:close/>
                  <a:moveTo>
                    <a:pt x="8050" y="8300"/>
                  </a:moveTo>
                  <a:lnTo>
                    <a:pt x="8050" y="10277"/>
                  </a:lnTo>
                  <a:lnTo>
                    <a:pt x="6716" y="10277"/>
                  </a:lnTo>
                  <a:lnTo>
                    <a:pt x="6954" y="10134"/>
                  </a:lnTo>
                  <a:lnTo>
                    <a:pt x="7026" y="10039"/>
                  </a:lnTo>
                  <a:lnTo>
                    <a:pt x="8050" y="8300"/>
                  </a:lnTo>
                  <a:close/>
                  <a:moveTo>
                    <a:pt x="2190" y="1"/>
                  </a:moveTo>
                  <a:cubicBezTo>
                    <a:pt x="2082" y="1"/>
                    <a:pt x="2001" y="86"/>
                    <a:pt x="2001" y="204"/>
                  </a:cubicBezTo>
                  <a:lnTo>
                    <a:pt x="2001" y="299"/>
                  </a:lnTo>
                  <a:lnTo>
                    <a:pt x="215" y="299"/>
                  </a:lnTo>
                  <a:cubicBezTo>
                    <a:pt x="96" y="299"/>
                    <a:pt x="1" y="394"/>
                    <a:pt x="1" y="513"/>
                  </a:cubicBezTo>
                  <a:lnTo>
                    <a:pt x="1" y="10491"/>
                  </a:lnTo>
                  <a:cubicBezTo>
                    <a:pt x="1" y="10610"/>
                    <a:pt x="96" y="10682"/>
                    <a:pt x="215" y="10682"/>
                  </a:cubicBezTo>
                  <a:lnTo>
                    <a:pt x="8217" y="10682"/>
                  </a:lnTo>
                  <a:cubicBezTo>
                    <a:pt x="8336" y="10682"/>
                    <a:pt x="8431" y="10587"/>
                    <a:pt x="8431" y="10491"/>
                  </a:cubicBezTo>
                  <a:lnTo>
                    <a:pt x="8431" y="7586"/>
                  </a:lnTo>
                  <a:lnTo>
                    <a:pt x="10574" y="3871"/>
                  </a:lnTo>
                  <a:cubicBezTo>
                    <a:pt x="10789" y="3514"/>
                    <a:pt x="10669" y="3037"/>
                    <a:pt x="10312" y="2871"/>
                  </a:cubicBezTo>
                  <a:cubicBezTo>
                    <a:pt x="10192" y="2798"/>
                    <a:pt x="10060" y="2764"/>
                    <a:pt x="9931" y="2764"/>
                  </a:cubicBezTo>
                  <a:cubicBezTo>
                    <a:pt x="9677" y="2764"/>
                    <a:pt x="9430" y="2896"/>
                    <a:pt x="9288" y="3133"/>
                  </a:cubicBezTo>
                  <a:lnTo>
                    <a:pt x="8431" y="4609"/>
                  </a:lnTo>
                  <a:lnTo>
                    <a:pt x="8431" y="513"/>
                  </a:lnTo>
                  <a:cubicBezTo>
                    <a:pt x="8431" y="394"/>
                    <a:pt x="8336" y="299"/>
                    <a:pt x="8217" y="299"/>
                  </a:cubicBezTo>
                  <a:lnTo>
                    <a:pt x="6478" y="299"/>
                  </a:lnTo>
                  <a:lnTo>
                    <a:pt x="6478" y="204"/>
                  </a:lnTo>
                  <a:cubicBezTo>
                    <a:pt x="6478" y="132"/>
                    <a:pt x="6407" y="37"/>
                    <a:pt x="6311" y="13"/>
                  </a:cubicBezTo>
                  <a:cubicBezTo>
                    <a:pt x="6286" y="5"/>
                    <a:pt x="6262" y="1"/>
                    <a:pt x="6238" y="1"/>
                  </a:cubicBezTo>
                  <a:cubicBezTo>
                    <a:pt x="6130" y="1"/>
                    <a:pt x="6049" y="86"/>
                    <a:pt x="6049" y="204"/>
                  </a:cubicBezTo>
                  <a:lnTo>
                    <a:pt x="6049" y="299"/>
                  </a:lnTo>
                  <a:lnTo>
                    <a:pt x="4454" y="323"/>
                  </a:lnTo>
                  <a:lnTo>
                    <a:pt x="4454" y="251"/>
                  </a:lnTo>
                  <a:cubicBezTo>
                    <a:pt x="4454" y="156"/>
                    <a:pt x="4382" y="61"/>
                    <a:pt x="4287" y="37"/>
                  </a:cubicBezTo>
                  <a:cubicBezTo>
                    <a:pt x="4269" y="34"/>
                    <a:pt x="4252" y="32"/>
                    <a:pt x="4235" y="32"/>
                  </a:cubicBezTo>
                  <a:cubicBezTo>
                    <a:pt x="4116" y="32"/>
                    <a:pt x="4025" y="105"/>
                    <a:pt x="4025" y="251"/>
                  </a:cubicBezTo>
                  <a:lnTo>
                    <a:pt x="4025" y="323"/>
                  </a:lnTo>
                  <a:lnTo>
                    <a:pt x="2430" y="299"/>
                  </a:lnTo>
                  <a:lnTo>
                    <a:pt x="2430" y="204"/>
                  </a:lnTo>
                  <a:cubicBezTo>
                    <a:pt x="2430" y="132"/>
                    <a:pt x="2358" y="37"/>
                    <a:pt x="2263" y="13"/>
                  </a:cubicBezTo>
                  <a:cubicBezTo>
                    <a:pt x="2238" y="5"/>
                    <a:pt x="2213" y="1"/>
                    <a:pt x="2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5416;p129">
              <a:extLst>
                <a:ext uri="{FF2B5EF4-FFF2-40B4-BE49-F238E27FC236}">
                  <a16:creationId xmlns:a16="http://schemas.microsoft.com/office/drawing/2014/main" id="{BC5C8F6D-E249-003B-06B0-A716C2F72408}"/>
                </a:ext>
              </a:extLst>
            </p:cNvPr>
            <p:cNvSpPr/>
            <p:nvPr/>
          </p:nvSpPr>
          <p:spPr>
            <a:xfrm>
              <a:off x="7277926" y="1640378"/>
              <a:ext cx="15123" cy="15159"/>
            </a:xfrm>
            <a:custGeom>
              <a:avLst/>
              <a:gdLst/>
              <a:ahLst/>
              <a:cxnLst/>
              <a:rect l="l" t="t" r="r" b="b"/>
              <a:pathLst>
                <a:path w="429" h="430" extrusionOk="0">
                  <a:moveTo>
                    <a:pt x="215" y="1"/>
                  </a:moveTo>
                  <a:cubicBezTo>
                    <a:pt x="143" y="1"/>
                    <a:pt x="96" y="25"/>
                    <a:pt x="72" y="72"/>
                  </a:cubicBezTo>
                  <a:cubicBezTo>
                    <a:pt x="24" y="96"/>
                    <a:pt x="0" y="144"/>
                    <a:pt x="0" y="215"/>
                  </a:cubicBezTo>
                  <a:cubicBezTo>
                    <a:pt x="0" y="263"/>
                    <a:pt x="24" y="334"/>
                    <a:pt x="72" y="358"/>
                  </a:cubicBezTo>
                  <a:cubicBezTo>
                    <a:pt x="119" y="382"/>
                    <a:pt x="143" y="429"/>
                    <a:pt x="215" y="429"/>
                  </a:cubicBezTo>
                  <a:cubicBezTo>
                    <a:pt x="262" y="429"/>
                    <a:pt x="334" y="382"/>
                    <a:pt x="358" y="358"/>
                  </a:cubicBezTo>
                  <a:cubicBezTo>
                    <a:pt x="381" y="334"/>
                    <a:pt x="429" y="263"/>
                    <a:pt x="429" y="215"/>
                  </a:cubicBezTo>
                  <a:cubicBezTo>
                    <a:pt x="429" y="144"/>
                    <a:pt x="381" y="96"/>
                    <a:pt x="358" y="72"/>
                  </a:cubicBezTo>
                  <a:cubicBezTo>
                    <a:pt x="334" y="25"/>
                    <a:pt x="262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0" name="Google Shape;5867;p130">
            <a:extLst>
              <a:ext uri="{FF2B5EF4-FFF2-40B4-BE49-F238E27FC236}">
                <a16:creationId xmlns:a16="http://schemas.microsoft.com/office/drawing/2014/main" id="{D283AE63-831F-E374-A39D-5F23A7687124}"/>
              </a:ext>
            </a:extLst>
          </p:cNvPr>
          <p:cNvGrpSpPr/>
          <p:nvPr/>
        </p:nvGrpSpPr>
        <p:grpSpPr>
          <a:xfrm>
            <a:off x="5836960" y="2908160"/>
            <a:ext cx="399612" cy="403574"/>
            <a:chOff x="6152008" y="2094055"/>
            <a:chExt cx="399612" cy="403574"/>
          </a:xfrm>
          <a:solidFill>
            <a:schemeClr val="accent3"/>
          </a:solidFill>
        </p:grpSpPr>
        <p:sp>
          <p:nvSpPr>
            <p:cNvPr id="2211" name="Google Shape;5868;p130">
              <a:extLst>
                <a:ext uri="{FF2B5EF4-FFF2-40B4-BE49-F238E27FC236}">
                  <a16:creationId xmlns:a16="http://schemas.microsoft.com/office/drawing/2014/main" id="{F87C4C4A-0166-67F9-5884-040749FBAE5B}"/>
                </a:ext>
              </a:extLst>
            </p:cNvPr>
            <p:cNvSpPr/>
            <p:nvPr/>
          </p:nvSpPr>
          <p:spPr>
            <a:xfrm>
              <a:off x="6208938" y="2259930"/>
              <a:ext cx="165180" cy="11885"/>
            </a:xfrm>
            <a:custGeom>
              <a:avLst/>
              <a:gdLst/>
              <a:ahLst/>
              <a:cxnLst/>
              <a:rect l="l" t="t" r="r" b="b"/>
              <a:pathLst>
                <a:path w="6421" h="462" extrusionOk="0">
                  <a:moveTo>
                    <a:pt x="231" y="1"/>
                  </a:moveTo>
                  <a:cubicBezTo>
                    <a:pt x="104" y="1"/>
                    <a:pt x="0" y="104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lnTo>
                    <a:pt x="6190" y="462"/>
                  </a:lnTo>
                  <a:cubicBezTo>
                    <a:pt x="6317" y="462"/>
                    <a:pt x="6418" y="358"/>
                    <a:pt x="6421" y="231"/>
                  </a:cubicBezTo>
                  <a:cubicBezTo>
                    <a:pt x="6421" y="104"/>
                    <a:pt x="6317" y="1"/>
                    <a:pt x="61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5869;p130">
              <a:extLst>
                <a:ext uri="{FF2B5EF4-FFF2-40B4-BE49-F238E27FC236}">
                  <a16:creationId xmlns:a16="http://schemas.microsoft.com/office/drawing/2014/main" id="{438FA053-6ECF-BFBD-5213-31B3BD33EB8D}"/>
                </a:ext>
              </a:extLst>
            </p:cNvPr>
            <p:cNvSpPr/>
            <p:nvPr/>
          </p:nvSpPr>
          <p:spPr>
            <a:xfrm>
              <a:off x="6208938" y="2311097"/>
              <a:ext cx="92893" cy="11808"/>
            </a:xfrm>
            <a:custGeom>
              <a:avLst/>
              <a:gdLst/>
              <a:ahLst/>
              <a:cxnLst/>
              <a:rect l="l" t="t" r="r" b="b"/>
              <a:pathLst>
                <a:path w="3611" h="459" extrusionOk="0">
                  <a:moveTo>
                    <a:pt x="231" y="0"/>
                  </a:moveTo>
                  <a:cubicBezTo>
                    <a:pt x="104" y="0"/>
                    <a:pt x="0" y="104"/>
                    <a:pt x="0" y="231"/>
                  </a:cubicBezTo>
                  <a:cubicBezTo>
                    <a:pt x="0" y="355"/>
                    <a:pt x="104" y="458"/>
                    <a:pt x="231" y="458"/>
                  </a:cubicBezTo>
                  <a:lnTo>
                    <a:pt x="3380" y="458"/>
                  </a:lnTo>
                  <a:cubicBezTo>
                    <a:pt x="3508" y="458"/>
                    <a:pt x="3611" y="355"/>
                    <a:pt x="3611" y="231"/>
                  </a:cubicBezTo>
                  <a:cubicBezTo>
                    <a:pt x="3611" y="104"/>
                    <a:pt x="3508" y="0"/>
                    <a:pt x="33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5870;p130">
              <a:extLst>
                <a:ext uri="{FF2B5EF4-FFF2-40B4-BE49-F238E27FC236}">
                  <a16:creationId xmlns:a16="http://schemas.microsoft.com/office/drawing/2014/main" id="{66EEE7AF-3497-DE49-EC51-1F20D7A0FF4E}"/>
                </a:ext>
              </a:extLst>
            </p:cNvPr>
            <p:cNvSpPr/>
            <p:nvPr/>
          </p:nvSpPr>
          <p:spPr>
            <a:xfrm>
              <a:off x="6208938" y="2362161"/>
              <a:ext cx="66988" cy="11885"/>
            </a:xfrm>
            <a:custGeom>
              <a:avLst/>
              <a:gdLst/>
              <a:ahLst/>
              <a:cxnLst/>
              <a:rect l="l" t="t" r="r" b="b"/>
              <a:pathLst>
                <a:path w="2604" h="462" extrusionOk="0">
                  <a:moveTo>
                    <a:pt x="231" y="1"/>
                  </a:moveTo>
                  <a:cubicBezTo>
                    <a:pt x="104" y="1"/>
                    <a:pt x="0" y="104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lnTo>
                    <a:pt x="2373" y="462"/>
                  </a:lnTo>
                  <a:cubicBezTo>
                    <a:pt x="2500" y="462"/>
                    <a:pt x="2603" y="358"/>
                    <a:pt x="2603" y="231"/>
                  </a:cubicBezTo>
                  <a:cubicBezTo>
                    <a:pt x="2603" y="104"/>
                    <a:pt x="2500" y="1"/>
                    <a:pt x="2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5871;p130">
              <a:extLst>
                <a:ext uri="{FF2B5EF4-FFF2-40B4-BE49-F238E27FC236}">
                  <a16:creationId xmlns:a16="http://schemas.microsoft.com/office/drawing/2014/main" id="{4D4E0D35-371E-D492-8CCB-2CF3F51F5617}"/>
                </a:ext>
              </a:extLst>
            </p:cNvPr>
            <p:cNvSpPr/>
            <p:nvPr/>
          </p:nvSpPr>
          <p:spPr>
            <a:xfrm>
              <a:off x="6424410" y="2375975"/>
              <a:ext cx="68814" cy="62563"/>
            </a:xfrm>
            <a:custGeom>
              <a:avLst/>
              <a:gdLst/>
              <a:ahLst/>
              <a:cxnLst/>
              <a:rect l="l" t="t" r="r" b="b"/>
              <a:pathLst>
                <a:path w="2675" h="2432" extrusionOk="0">
                  <a:moveTo>
                    <a:pt x="1342" y="459"/>
                  </a:moveTo>
                  <a:cubicBezTo>
                    <a:pt x="1390" y="459"/>
                    <a:pt x="1437" y="465"/>
                    <a:pt x="1484" y="474"/>
                  </a:cubicBezTo>
                  <a:cubicBezTo>
                    <a:pt x="1895" y="551"/>
                    <a:pt x="2164" y="944"/>
                    <a:pt x="2087" y="1355"/>
                  </a:cubicBezTo>
                  <a:cubicBezTo>
                    <a:pt x="2051" y="1553"/>
                    <a:pt x="1936" y="1727"/>
                    <a:pt x="1771" y="1839"/>
                  </a:cubicBezTo>
                  <a:cubicBezTo>
                    <a:pt x="1639" y="1929"/>
                    <a:pt x="1492" y="1971"/>
                    <a:pt x="1347" y="1971"/>
                  </a:cubicBezTo>
                  <a:cubicBezTo>
                    <a:pt x="1031" y="1971"/>
                    <a:pt x="728" y="1772"/>
                    <a:pt x="624" y="1437"/>
                  </a:cubicBezTo>
                  <a:cubicBezTo>
                    <a:pt x="474" y="953"/>
                    <a:pt x="837" y="462"/>
                    <a:pt x="1342" y="459"/>
                  </a:cubicBezTo>
                  <a:close/>
                  <a:moveTo>
                    <a:pt x="1342" y="0"/>
                  </a:moveTo>
                  <a:cubicBezTo>
                    <a:pt x="854" y="0"/>
                    <a:pt x="403" y="298"/>
                    <a:pt x="217" y="764"/>
                  </a:cubicBezTo>
                  <a:cubicBezTo>
                    <a:pt x="1" y="1302"/>
                    <a:pt x="196" y="1916"/>
                    <a:pt x="680" y="2232"/>
                  </a:cubicBezTo>
                  <a:cubicBezTo>
                    <a:pt x="885" y="2366"/>
                    <a:pt x="1116" y="2431"/>
                    <a:pt x="1346" y="2431"/>
                  </a:cubicBezTo>
                  <a:cubicBezTo>
                    <a:pt x="1664" y="2431"/>
                    <a:pt x="1979" y="2306"/>
                    <a:pt x="2214" y="2064"/>
                  </a:cubicBezTo>
                  <a:cubicBezTo>
                    <a:pt x="2619" y="1650"/>
                    <a:pt x="2675" y="1006"/>
                    <a:pt x="2347" y="527"/>
                  </a:cubicBezTo>
                  <a:cubicBezTo>
                    <a:pt x="2167" y="261"/>
                    <a:pt x="1886" y="78"/>
                    <a:pt x="1570" y="22"/>
                  </a:cubicBezTo>
                  <a:cubicBezTo>
                    <a:pt x="1494" y="8"/>
                    <a:pt x="1418" y="0"/>
                    <a:pt x="13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5872;p130">
              <a:extLst>
                <a:ext uri="{FF2B5EF4-FFF2-40B4-BE49-F238E27FC236}">
                  <a16:creationId xmlns:a16="http://schemas.microsoft.com/office/drawing/2014/main" id="{F98968F0-62F8-C24D-60DB-65A9FE009C73}"/>
                </a:ext>
              </a:extLst>
            </p:cNvPr>
            <p:cNvSpPr/>
            <p:nvPr/>
          </p:nvSpPr>
          <p:spPr>
            <a:xfrm>
              <a:off x="6152008" y="2190472"/>
              <a:ext cx="178789" cy="307156"/>
            </a:xfrm>
            <a:custGeom>
              <a:avLst/>
              <a:gdLst/>
              <a:ahLst/>
              <a:cxnLst/>
              <a:rect l="l" t="t" r="r" b="b"/>
              <a:pathLst>
                <a:path w="6950" h="11940" extrusionOk="0">
                  <a:moveTo>
                    <a:pt x="1253" y="0"/>
                  </a:moveTo>
                  <a:cubicBezTo>
                    <a:pt x="562" y="3"/>
                    <a:pt x="3" y="561"/>
                    <a:pt x="0" y="1253"/>
                  </a:cubicBezTo>
                  <a:lnTo>
                    <a:pt x="0" y="8784"/>
                  </a:lnTo>
                  <a:cubicBezTo>
                    <a:pt x="3" y="9476"/>
                    <a:pt x="562" y="10037"/>
                    <a:pt x="1253" y="10037"/>
                  </a:cubicBezTo>
                  <a:lnTo>
                    <a:pt x="1348" y="10037"/>
                  </a:lnTo>
                  <a:lnTo>
                    <a:pt x="1348" y="11509"/>
                  </a:lnTo>
                  <a:cubicBezTo>
                    <a:pt x="1348" y="11591"/>
                    <a:pt x="1348" y="11807"/>
                    <a:pt x="1522" y="11902"/>
                  </a:cubicBezTo>
                  <a:cubicBezTo>
                    <a:pt x="1566" y="11925"/>
                    <a:pt x="1613" y="11937"/>
                    <a:pt x="1661" y="11940"/>
                  </a:cubicBezTo>
                  <a:cubicBezTo>
                    <a:pt x="1738" y="11937"/>
                    <a:pt x="1814" y="11910"/>
                    <a:pt x="1879" y="11866"/>
                  </a:cubicBezTo>
                  <a:lnTo>
                    <a:pt x="4669" y="10040"/>
                  </a:lnTo>
                  <a:lnTo>
                    <a:pt x="6722" y="10040"/>
                  </a:lnTo>
                  <a:cubicBezTo>
                    <a:pt x="6849" y="10040"/>
                    <a:pt x="6950" y="9937"/>
                    <a:pt x="6950" y="9810"/>
                  </a:cubicBezTo>
                  <a:cubicBezTo>
                    <a:pt x="6950" y="9683"/>
                    <a:pt x="6849" y="9579"/>
                    <a:pt x="6722" y="9579"/>
                  </a:cubicBezTo>
                  <a:lnTo>
                    <a:pt x="4598" y="9579"/>
                  </a:lnTo>
                  <a:cubicBezTo>
                    <a:pt x="4553" y="9579"/>
                    <a:pt x="4509" y="9591"/>
                    <a:pt x="4474" y="9615"/>
                  </a:cubicBezTo>
                  <a:lnTo>
                    <a:pt x="1808" y="11358"/>
                  </a:lnTo>
                  <a:lnTo>
                    <a:pt x="1808" y="9807"/>
                  </a:lnTo>
                  <a:cubicBezTo>
                    <a:pt x="1808" y="9680"/>
                    <a:pt x="1705" y="9579"/>
                    <a:pt x="1578" y="9579"/>
                  </a:cubicBezTo>
                  <a:lnTo>
                    <a:pt x="1253" y="9579"/>
                  </a:lnTo>
                  <a:cubicBezTo>
                    <a:pt x="816" y="9576"/>
                    <a:pt x="461" y="9222"/>
                    <a:pt x="461" y="8784"/>
                  </a:cubicBezTo>
                  <a:lnTo>
                    <a:pt x="461" y="1253"/>
                  </a:lnTo>
                  <a:cubicBezTo>
                    <a:pt x="461" y="816"/>
                    <a:pt x="816" y="461"/>
                    <a:pt x="1253" y="461"/>
                  </a:cubicBezTo>
                  <a:lnTo>
                    <a:pt x="4426" y="461"/>
                  </a:lnTo>
                  <a:cubicBezTo>
                    <a:pt x="4553" y="461"/>
                    <a:pt x="4654" y="358"/>
                    <a:pt x="4654" y="231"/>
                  </a:cubicBezTo>
                  <a:cubicBezTo>
                    <a:pt x="4654" y="103"/>
                    <a:pt x="4553" y="0"/>
                    <a:pt x="4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5873;p130">
              <a:extLst>
                <a:ext uri="{FF2B5EF4-FFF2-40B4-BE49-F238E27FC236}">
                  <a16:creationId xmlns:a16="http://schemas.microsoft.com/office/drawing/2014/main" id="{6E93BB9D-C6B3-03B2-18B2-6DC2908C94BB}"/>
                </a:ext>
              </a:extLst>
            </p:cNvPr>
            <p:cNvSpPr/>
            <p:nvPr/>
          </p:nvSpPr>
          <p:spPr>
            <a:xfrm>
              <a:off x="6288145" y="2094055"/>
              <a:ext cx="263475" cy="371906"/>
            </a:xfrm>
            <a:custGeom>
              <a:avLst/>
              <a:gdLst/>
              <a:ahLst/>
              <a:cxnLst/>
              <a:rect l="l" t="t" r="r" b="b"/>
              <a:pathLst>
                <a:path w="10242" h="14457" extrusionOk="0">
                  <a:moveTo>
                    <a:pt x="7476" y="458"/>
                  </a:moveTo>
                  <a:cubicBezTo>
                    <a:pt x="7673" y="458"/>
                    <a:pt x="7868" y="490"/>
                    <a:pt x="8052" y="557"/>
                  </a:cubicBezTo>
                  <a:cubicBezTo>
                    <a:pt x="8456" y="705"/>
                    <a:pt x="8979" y="1080"/>
                    <a:pt x="9171" y="2046"/>
                  </a:cubicBezTo>
                  <a:cubicBezTo>
                    <a:pt x="9287" y="2634"/>
                    <a:pt x="9092" y="3243"/>
                    <a:pt x="8625" y="3766"/>
                  </a:cubicBezTo>
                  <a:cubicBezTo>
                    <a:pt x="8374" y="4044"/>
                    <a:pt x="8356" y="4120"/>
                    <a:pt x="8356" y="4463"/>
                  </a:cubicBezTo>
                  <a:lnTo>
                    <a:pt x="8356" y="4691"/>
                  </a:lnTo>
                  <a:cubicBezTo>
                    <a:pt x="8356" y="5001"/>
                    <a:pt x="8090" y="5081"/>
                    <a:pt x="7933" y="5081"/>
                  </a:cubicBezTo>
                  <a:cubicBezTo>
                    <a:pt x="7929" y="5081"/>
                    <a:pt x="7925" y="5081"/>
                    <a:pt x="7921" y="5081"/>
                  </a:cubicBezTo>
                  <a:cubicBezTo>
                    <a:pt x="7810" y="5081"/>
                    <a:pt x="7706" y="5043"/>
                    <a:pt x="7620" y="4971"/>
                  </a:cubicBezTo>
                  <a:cubicBezTo>
                    <a:pt x="7532" y="4892"/>
                    <a:pt x="7487" y="4779"/>
                    <a:pt x="7487" y="4634"/>
                  </a:cubicBezTo>
                  <a:lnTo>
                    <a:pt x="7487" y="4513"/>
                  </a:lnTo>
                  <a:cubicBezTo>
                    <a:pt x="7487" y="3795"/>
                    <a:pt x="7487" y="3648"/>
                    <a:pt x="7936" y="3148"/>
                  </a:cubicBezTo>
                  <a:cubicBezTo>
                    <a:pt x="8344" y="2690"/>
                    <a:pt x="8288" y="2280"/>
                    <a:pt x="8220" y="2073"/>
                  </a:cubicBezTo>
                  <a:cubicBezTo>
                    <a:pt x="8111" y="1757"/>
                    <a:pt x="7845" y="1520"/>
                    <a:pt x="7517" y="1452"/>
                  </a:cubicBezTo>
                  <a:cubicBezTo>
                    <a:pt x="7464" y="1440"/>
                    <a:pt x="7410" y="1435"/>
                    <a:pt x="7354" y="1435"/>
                  </a:cubicBezTo>
                  <a:cubicBezTo>
                    <a:pt x="7115" y="1437"/>
                    <a:pt x="6888" y="1547"/>
                    <a:pt x="6734" y="1730"/>
                  </a:cubicBezTo>
                  <a:lnTo>
                    <a:pt x="6722" y="1742"/>
                  </a:lnTo>
                  <a:lnTo>
                    <a:pt x="6424" y="2144"/>
                  </a:lnTo>
                  <a:cubicBezTo>
                    <a:pt x="6348" y="2220"/>
                    <a:pt x="6258" y="2252"/>
                    <a:pt x="6169" y="2252"/>
                  </a:cubicBezTo>
                  <a:cubicBezTo>
                    <a:pt x="6087" y="2252"/>
                    <a:pt x="6006" y="2225"/>
                    <a:pt x="5939" y="2182"/>
                  </a:cubicBezTo>
                  <a:cubicBezTo>
                    <a:pt x="5765" y="2073"/>
                    <a:pt x="5638" y="1813"/>
                    <a:pt x="5797" y="1426"/>
                  </a:cubicBezTo>
                  <a:cubicBezTo>
                    <a:pt x="5859" y="1278"/>
                    <a:pt x="6040" y="1077"/>
                    <a:pt x="6279" y="885"/>
                  </a:cubicBezTo>
                  <a:cubicBezTo>
                    <a:pt x="6621" y="607"/>
                    <a:pt x="7053" y="458"/>
                    <a:pt x="7476" y="458"/>
                  </a:cubicBezTo>
                  <a:close/>
                  <a:moveTo>
                    <a:pt x="4970" y="7443"/>
                  </a:moveTo>
                  <a:cubicBezTo>
                    <a:pt x="5185" y="7443"/>
                    <a:pt x="5396" y="7524"/>
                    <a:pt x="5558" y="7678"/>
                  </a:cubicBezTo>
                  <a:cubicBezTo>
                    <a:pt x="5768" y="7882"/>
                    <a:pt x="6057" y="8381"/>
                    <a:pt x="5691" y="9471"/>
                  </a:cubicBezTo>
                  <a:lnTo>
                    <a:pt x="5363" y="9569"/>
                  </a:lnTo>
                  <a:cubicBezTo>
                    <a:pt x="5295" y="9406"/>
                    <a:pt x="5206" y="9256"/>
                    <a:pt x="5100" y="9117"/>
                  </a:cubicBezTo>
                  <a:lnTo>
                    <a:pt x="5230" y="8718"/>
                  </a:lnTo>
                  <a:cubicBezTo>
                    <a:pt x="5322" y="8434"/>
                    <a:pt x="5165" y="8127"/>
                    <a:pt x="4881" y="8035"/>
                  </a:cubicBezTo>
                  <a:lnTo>
                    <a:pt x="4314" y="7852"/>
                  </a:lnTo>
                  <a:cubicBezTo>
                    <a:pt x="4373" y="7690"/>
                    <a:pt x="4500" y="7560"/>
                    <a:pt x="4663" y="7501"/>
                  </a:cubicBezTo>
                  <a:cubicBezTo>
                    <a:pt x="4762" y="7462"/>
                    <a:pt x="4867" y="7443"/>
                    <a:pt x="4970" y="7443"/>
                  </a:cubicBezTo>
                  <a:close/>
                  <a:moveTo>
                    <a:pt x="3214" y="7981"/>
                  </a:moveTo>
                  <a:cubicBezTo>
                    <a:pt x="3220" y="7981"/>
                    <a:pt x="3226" y="7983"/>
                    <a:pt x="3233" y="7985"/>
                  </a:cubicBezTo>
                  <a:lnTo>
                    <a:pt x="4739" y="8473"/>
                  </a:lnTo>
                  <a:cubicBezTo>
                    <a:pt x="4784" y="8484"/>
                    <a:pt x="4807" y="8532"/>
                    <a:pt x="4793" y="8576"/>
                  </a:cubicBezTo>
                  <a:lnTo>
                    <a:pt x="4627" y="9090"/>
                  </a:lnTo>
                  <a:cubicBezTo>
                    <a:pt x="4601" y="9164"/>
                    <a:pt x="4618" y="9247"/>
                    <a:pt x="4669" y="9309"/>
                  </a:cubicBezTo>
                  <a:cubicBezTo>
                    <a:pt x="5425" y="10213"/>
                    <a:pt x="5147" y="11590"/>
                    <a:pt x="4092" y="12128"/>
                  </a:cubicBezTo>
                  <a:cubicBezTo>
                    <a:pt x="3823" y="12266"/>
                    <a:pt x="3536" y="12332"/>
                    <a:pt x="3254" y="12332"/>
                  </a:cubicBezTo>
                  <a:cubicBezTo>
                    <a:pt x="2516" y="12332"/>
                    <a:pt x="1811" y="11885"/>
                    <a:pt x="1531" y="11141"/>
                  </a:cubicBezTo>
                  <a:cubicBezTo>
                    <a:pt x="1141" y="10112"/>
                    <a:pt x="1734" y="8975"/>
                    <a:pt x="2798" y="8706"/>
                  </a:cubicBezTo>
                  <a:cubicBezTo>
                    <a:pt x="2875" y="8685"/>
                    <a:pt x="2937" y="8629"/>
                    <a:pt x="2961" y="8555"/>
                  </a:cubicBezTo>
                  <a:lnTo>
                    <a:pt x="3126" y="8038"/>
                  </a:lnTo>
                  <a:cubicBezTo>
                    <a:pt x="3137" y="8005"/>
                    <a:pt x="3167" y="7982"/>
                    <a:pt x="3200" y="7982"/>
                  </a:cubicBezTo>
                  <a:cubicBezTo>
                    <a:pt x="3202" y="7982"/>
                    <a:pt x="3204" y="7982"/>
                    <a:pt x="3206" y="7982"/>
                  </a:cubicBezTo>
                  <a:cubicBezTo>
                    <a:pt x="3209" y="7981"/>
                    <a:pt x="3211" y="7981"/>
                    <a:pt x="3214" y="7981"/>
                  </a:cubicBezTo>
                  <a:close/>
                  <a:moveTo>
                    <a:pt x="6720" y="9649"/>
                  </a:moveTo>
                  <a:cubicBezTo>
                    <a:pt x="6756" y="9649"/>
                    <a:pt x="6789" y="9673"/>
                    <a:pt x="6799" y="9708"/>
                  </a:cubicBezTo>
                  <a:lnTo>
                    <a:pt x="6955" y="10225"/>
                  </a:lnTo>
                  <a:cubicBezTo>
                    <a:pt x="6976" y="10302"/>
                    <a:pt x="7035" y="10361"/>
                    <a:pt x="7112" y="10381"/>
                  </a:cubicBezTo>
                  <a:cubicBezTo>
                    <a:pt x="8250" y="10703"/>
                    <a:pt x="8793" y="11995"/>
                    <a:pt x="8229" y="13035"/>
                  </a:cubicBezTo>
                  <a:cubicBezTo>
                    <a:pt x="8158" y="13165"/>
                    <a:pt x="8072" y="13283"/>
                    <a:pt x="7975" y="13392"/>
                  </a:cubicBezTo>
                  <a:cubicBezTo>
                    <a:pt x="7969" y="13398"/>
                    <a:pt x="7963" y="13404"/>
                    <a:pt x="7957" y="13410"/>
                  </a:cubicBezTo>
                  <a:cubicBezTo>
                    <a:pt x="7606" y="13789"/>
                    <a:pt x="7115" y="13996"/>
                    <a:pt x="6609" y="13996"/>
                  </a:cubicBezTo>
                  <a:cubicBezTo>
                    <a:pt x="6469" y="13996"/>
                    <a:pt x="6327" y="13980"/>
                    <a:pt x="6187" y="13948"/>
                  </a:cubicBezTo>
                  <a:cubicBezTo>
                    <a:pt x="5546" y="13794"/>
                    <a:pt x="5032" y="13312"/>
                    <a:pt x="4843" y="12677"/>
                  </a:cubicBezTo>
                  <a:cubicBezTo>
                    <a:pt x="4799" y="12529"/>
                    <a:pt x="4775" y="12379"/>
                    <a:pt x="4769" y="12225"/>
                  </a:cubicBezTo>
                  <a:cubicBezTo>
                    <a:pt x="5401" y="11673"/>
                    <a:pt x="5682" y="10825"/>
                    <a:pt x="5508" y="10006"/>
                  </a:cubicBezTo>
                  <a:lnTo>
                    <a:pt x="6698" y="9652"/>
                  </a:lnTo>
                  <a:cubicBezTo>
                    <a:pt x="6706" y="9650"/>
                    <a:pt x="6713" y="9649"/>
                    <a:pt x="6720" y="9649"/>
                  </a:cubicBezTo>
                  <a:close/>
                  <a:moveTo>
                    <a:pt x="7480" y="0"/>
                  </a:moveTo>
                  <a:cubicBezTo>
                    <a:pt x="6953" y="0"/>
                    <a:pt x="6416" y="184"/>
                    <a:pt x="5992" y="527"/>
                  </a:cubicBezTo>
                  <a:cubicBezTo>
                    <a:pt x="5777" y="702"/>
                    <a:pt x="5493" y="968"/>
                    <a:pt x="5375" y="1251"/>
                  </a:cubicBezTo>
                  <a:cubicBezTo>
                    <a:pt x="5103" y="1901"/>
                    <a:pt x="5378" y="2368"/>
                    <a:pt x="5694" y="2572"/>
                  </a:cubicBezTo>
                  <a:cubicBezTo>
                    <a:pt x="5843" y="2667"/>
                    <a:pt x="6007" y="2714"/>
                    <a:pt x="6168" y="2714"/>
                  </a:cubicBezTo>
                  <a:cubicBezTo>
                    <a:pt x="6391" y="2714"/>
                    <a:pt x="6608" y="2623"/>
                    <a:pt x="6769" y="2448"/>
                  </a:cubicBezTo>
                  <a:cubicBezTo>
                    <a:pt x="6775" y="2442"/>
                    <a:pt x="6778" y="2436"/>
                    <a:pt x="6784" y="2430"/>
                  </a:cubicBezTo>
                  <a:lnTo>
                    <a:pt x="7085" y="2025"/>
                  </a:lnTo>
                  <a:cubicBezTo>
                    <a:pt x="7153" y="1944"/>
                    <a:pt x="7254" y="1897"/>
                    <a:pt x="7359" y="1897"/>
                  </a:cubicBezTo>
                  <a:cubicBezTo>
                    <a:pt x="7383" y="1897"/>
                    <a:pt x="7407" y="1899"/>
                    <a:pt x="7431" y="1904"/>
                  </a:cubicBezTo>
                  <a:cubicBezTo>
                    <a:pt x="7594" y="1943"/>
                    <a:pt x="7730" y="2061"/>
                    <a:pt x="7786" y="2220"/>
                  </a:cubicBezTo>
                  <a:cubicBezTo>
                    <a:pt x="7848" y="2413"/>
                    <a:pt x="7780" y="2634"/>
                    <a:pt x="7594" y="2844"/>
                  </a:cubicBezTo>
                  <a:cubicBezTo>
                    <a:pt x="7269" y="3204"/>
                    <a:pt x="7130" y="3461"/>
                    <a:pt x="7071" y="3751"/>
                  </a:cubicBezTo>
                  <a:lnTo>
                    <a:pt x="228" y="3751"/>
                  </a:lnTo>
                  <a:cubicBezTo>
                    <a:pt x="101" y="3751"/>
                    <a:pt x="0" y="3854"/>
                    <a:pt x="0" y="3981"/>
                  </a:cubicBezTo>
                  <a:cubicBezTo>
                    <a:pt x="0" y="4109"/>
                    <a:pt x="101" y="4209"/>
                    <a:pt x="228" y="4209"/>
                  </a:cubicBezTo>
                  <a:lnTo>
                    <a:pt x="7029" y="4209"/>
                  </a:lnTo>
                  <a:cubicBezTo>
                    <a:pt x="7026" y="4304"/>
                    <a:pt x="7026" y="4634"/>
                    <a:pt x="7026" y="4634"/>
                  </a:cubicBezTo>
                  <a:cubicBezTo>
                    <a:pt x="7026" y="4986"/>
                    <a:pt x="7186" y="5202"/>
                    <a:pt x="7316" y="5317"/>
                  </a:cubicBezTo>
                  <a:cubicBezTo>
                    <a:pt x="7484" y="5462"/>
                    <a:pt x="7698" y="5542"/>
                    <a:pt x="7921" y="5542"/>
                  </a:cubicBezTo>
                  <a:cubicBezTo>
                    <a:pt x="7925" y="5542"/>
                    <a:pt x="7929" y="5542"/>
                    <a:pt x="7933" y="5542"/>
                  </a:cubicBezTo>
                  <a:cubicBezTo>
                    <a:pt x="8371" y="5542"/>
                    <a:pt x="8814" y="5252"/>
                    <a:pt x="8814" y="4694"/>
                  </a:cubicBezTo>
                  <a:lnTo>
                    <a:pt x="8814" y="4463"/>
                  </a:lnTo>
                  <a:cubicBezTo>
                    <a:pt x="8814" y="4354"/>
                    <a:pt x="8814" y="4283"/>
                    <a:pt x="8826" y="4250"/>
                  </a:cubicBezTo>
                  <a:cubicBezTo>
                    <a:pt x="8832" y="4236"/>
                    <a:pt x="8841" y="4224"/>
                    <a:pt x="8849" y="4212"/>
                  </a:cubicBezTo>
                  <a:lnTo>
                    <a:pt x="8991" y="4212"/>
                  </a:lnTo>
                  <a:cubicBezTo>
                    <a:pt x="9429" y="4212"/>
                    <a:pt x="9783" y="4566"/>
                    <a:pt x="9783" y="5004"/>
                  </a:cubicBezTo>
                  <a:lnTo>
                    <a:pt x="9783" y="12535"/>
                  </a:lnTo>
                  <a:cubicBezTo>
                    <a:pt x="9783" y="12973"/>
                    <a:pt x="9429" y="13327"/>
                    <a:pt x="8991" y="13327"/>
                  </a:cubicBezTo>
                  <a:lnTo>
                    <a:pt x="8589" y="13327"/>
                  </a:lnTo>
                  <a:cubicBezTo>
                    <a:pt x="8604" y="13304"/>
                    <a:pt x="8619" y="13280"/>
                    <a:pt x="8631" y="13253"/>
                  </a:cubicBezTo>
                  <a:cubicBezTo>
                    <a:pt x="9310" y="12003"/>
                    <a:pt x="8705" y="10440"/>
                    <a:pt x="7357" y="9980"/>
                  </a:cubicBezTo>
                  <a:lnTo>
                    <a:pt x="7239" y="9578"/>
                  </a:lnTo>
                  <a:cubicBezTo>
                    <a:pt x="7169" y="9342"/>
                    <a:pt x="6953" y="9189"/>
                    <a:pt x="6719" y="9189"/>
                  </a:cubicBezTo>
                  <a:cubicBezTo>
                    <a:pt x="6668" y="9189"/>
                    <a:pt x="6617" y="9196"/>
                    <a:pt x="6565" y="9211"/>
                  </a:cubicBezTo>
                  <a:lnTo>
                    <a:pt x="6217" y="9315"/>
                  </a:lnTo>
                  <a:cubicBezTo>
                    <a:pt x="6509" y="8186"/>
                    <a:pt x="6143" y="7604"/>
                    <a:pt x="5877" y="7347"/>
                  </a:cubicBezTo>
                  <a:cubicBezTo>
                    <a:pt x="5628" y="7110"/>
                    <a:pt x="5302" y="6985"/>
                    <a:pt x="4970" y="6985"/>
                  </a:cubicBezTo>
                  <a:cubicBezTo>
                    <a:pt x="4809" y="6985"/>
                    <a:pt x="4647" y="7014"/>
                    <a:pt x="4491" y="7075"/>
                  </a:cubicBezTo>
                  <a:cubicBezTo>
                    <a:pt x="4202" y="7184"/>
                    <a:pt x="3977" y="7418"/>
                    <a:pt x="3880" y="7713"/>
                  </a:cubicBezTo>
                  <a:lnTo>
                    <a:pt x="3371" y="7548"/>
                  </a:lnTo>
                  <a:cubicBezTo>
                    <a:pt x="3316" y="7530"/>
                    <a:pt x="3261" y="7522"/>
                    <a:pt x="3206" y="7522"/>
                  </a:cubicBezTo>
                  <a:cubicBezTo>
                    <a:pt x="2978" y="7522"/>
                    <a:pt x="2765" y="7668"/>
                    <a:pt x="2689" y="7896"/>
                  </a:cubicBezTo>
                  <a:lnTo>
                    <a:pt x="2562" y="8295"/>
                  </a:lnTo>
                  <a:cubicBezTo>
                    <a:pt x="1277" y="8700"/>
                    <a:pt x="612" y="10118"/>
                    <a:pt x="1126" y="11365"/>
                  </a:cubicBezTo>
                  <a:cubicBezTo>
                    <a:pt x="1493" y="12260"/>
                    <a:pt x="2356" y="12792"/>
                    <a:pt x="3257" y="12792"/>
                  </a:cubicBezTo>
                  <a:cubicBezTo>
                    <a:pt x="3608" y="12792"/>
                    <a:pt x="3966" y="12711"/>
                    <a:pt x="4302" y="12538"/>
                  </a:cubicBezTo>
                  <a:cubicBezTo>
                    <a:pt x="4314" y="12532"/>
                    <a:pt x="4326" y="12526"/>
                    <a:pt x="4338" y="12518"/>
                  </a:cubicBezTo>
                  <a:cubicBezTo>
                    <a:pt x="4352" y="12615"/>
                    <a:pt x="4376" y="12713"/>
                    <a:pt x="4403" y="12807"/>
                  </a:cubicBezTo>
                  <a:cubicBezTo>
                    <a:pt x="4456" y="12987"/>
                    <a:pt x="4533" y="13162"/>
                    <a:pt x="4627" y="13324"/>
                  </a:cubicBezTo>
                  <a:lnTo>
                    <a:pt x="2523" y="13324"/>
                  </a:lnTo>
                  <a:cubicBezTo>
                    <a:pt x="2396" y="13324"/>
                    <a:pt x="2293" y="13428"/>
                    <a:pt x="2293" y="13555"/>
                  </a:cubicBezTo>
                  <a:cubicBezTo>
                    <a:pt x="2293" y="13682"/>
                    <a:pt x="2396" y="13785"/>
                    <a:pt x="2523" y="13785"/>
                  </a:cubicBezTo>
                  <a:lnTo>
                    <a:pt x="4988" y="13785"/>
                  </a:lnTo>
                  <a:cubicBezTo>
                    <a:pt x="5423" y="14221"/>
                    <a:pt x="6010" y="14456"/>
                    <a:pt x="6610" y="14456"/>
                  </a:cubicBezTo>
                  <a:cubicBezTo>
                    <a:pt x="6828" y="14456"/>
                    <a:pt x="7048" y="14425"/>
                    <a:pt x="7263" y="14361"/>
                  </a:cubicBezTo>
                  <a:cubicBezTo>
                    <a:pt x="7629" y="14252"/>
                    <a:pt x="7963" y="14054"/>
                    <a:pt x="8235" y="13785"/>
                  </a:cubicBezTo>
                  <a:lnTo>
                    <a:pt x="8991" y="13785"/>
                  </a:lnTo>
                  <a:cubicBezTo>
                    <a:pt x="9680" y="13782"/>
                    <a:pt x="10241" y="13224"/>
                    <a:pt x="10241" y="12532"/>
                  </a:cubicBezTo>
                  <a:lnTo>
                    <a:pt x="10241" y="5001"/>
                  </a:lnTo>
                  <a:cubicBezTo>
                    <a:pt x="10241" y="4395"/>
                    <a:pt x="9804" y="3875"/>
                    <a:pt x="9204" y="3769"/>
                  </a:cubicBezTo>
                  <a:lnTo>
                    <a:pt x="9207" y="3769"/>
                  </a:lnTo>
                  <a:cubicBezTo>
                    <a:pt x="9594" y="3207"/>
                    <a:pt x="9742" y="2575"/>
                    <a:pt x="9621" y="1957"/>
                  </a:cubicBezTo>
                  <a:cubicBezTo>
                    <a:pt x="9440" y="1042"/>
                    <a:pt x="8938" y="392"/>
                    <a:pt x="8208" y="126"/>
                  </a:cubicBezTo>
                  <a:cubicBezTo>
                    <a:pt x="7976" y="41"/>
                    <a:pt x="7729" y="0"/>
                    <a:pt x="74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5874;p130">
              <a:extLst>
                <a:ext uri="{FF2B5EF4-FFF2-40B4-BE49-F238E27FC236}">
                  <a16:creationId xmlns:a16="http://schemas.microsoft.com/office/drawing/2014/main" id="{4B7E42D7-A27F-E2EB-B21F-D45D0A98828F}"/>
                </a:ext>
              </a:extLst>
            </p:cNvPr>
            <p:cNvSpPr/>
            <p:nvPr/>
          </p:nvSpPr>
          <p:spPr>
            <a:xfrm>
              <a:off x="6338540" y="2333503"/>
              <a:ext cx="65007" cy="62537"/>
            </a:xfrm>
            <a:custGeom>
              <a:avLst/>
              <a:gdLst/>
              <a:ahLst/>
              <a:cxnLst/>
              <a:rect l="l" t="t" r="r" b="b"/>
              <a:pathLst>
                <a:path w="2527" h="2431" extrusionOk="0">
                  <a:moveTo>
                    <a:pt x="1306" y="458"/>
                  </a:moveTo>
                  <a:cubicBezTo>
                    <a:pt x="1695" y="458"/>
                    <a:pt x="2068" y="759"/>
                    <a:pt x="2068" y="1215"/>
                  </a:cubicBezTo>
                  <a:cubicBezTo>
                    <a:pt x="2065" y="1632"/>
                    <a:pt x="1729" y="1969"/>
                    <a:pt x="1312" y="1972"/>
                  </a:cubicBezTo>
                  <a:cubicBezTo>
                    <a:pt x="638" y="1972"/>
                    <a:pt x="301" y="1156"/>
                    <a:pt x="777" y="680"/>
                  </a:cubicBezTo>
                  <a:cubicBezTo>
                    <a:pt x="931" y="527"/>
                    <a:pt x="1120" y="458"/>
                    <a:pt x="1306" y="458"/>
                  </a:cubicBezTo>
                  <a:close/>
                  <a:moveTo>
                    <a:pt x="1312" y="1"/>
                  </a:moveTo>
                  <a:cubicBezTo>
                    <a:pt x="821" y="1"/>
                    <a:pt x="378" y="296"/>
                    <a:pt x="189" y="751"/>
                  </a:cubicBezTo>
                  <a:cubicBezTo>
                    <a:pt x="0" y="1203"/>
                    <a:pt x="103" y="1726"/>
                    <a:pt x="452" y="2075"/>
                  </a:cubicBezTo>
                  <a:cubicBezTo>
                    <a:pt x="686" y="2306"/>
                    <a:pt x="996" y="2431"/>
                    <a:pt x="1312" y="2431"/>
                  </a:cubicBezTo>
                  <a:cubicBezTo>
                    <a:pt x="1468" y="2431"/>
                    <a:pt x="1626" y="2400"/>
                    <a:pt x="1776" y="2338"/>
                  </a:cubicBezTo>
                  <a:cubicBezTo>
                    <a:pt x="2231" y="2149"/>
                    <a:pt x="2526" y="1706"/>
                    <a:pt x="2526" y="1215"/>
                  </a:cubicBezTo>
                  <a:cubicBezTo>
                    <a:pt x="2526" y="544"/>
                    <a:pt x="1983" y="1"/>
                    <a:pt x="13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5875;p130">
              <a:extLst>
                <a:ext uri="{FF2B5EF4-FFF2-40B4-BE49-F238E27FC236}">
                  <a16:creationId xmlns:a16="http://schemas.microsoft.com/office/drawing/2014/main" id="{19BC6332-93EB-12DC-9366-3259136CD812}"/>
                </a:ext>
              </a:extLst>
            </p:cNvPr>
            <p:cNvSpPr/>
            <p:nvPr/>
          </p:nvSpPr>
          <p:spPr>
            <a:xfrm>
              <a:off x="6468889" y="2247402"/>
              <a:ext cx="53765" cy="45996"/>
            </a:xfrm>
            <a:custGeom>
              <a:avLst/>
              <a:gdLst/>
              <a:ahLst/>
              <a:cxnLst/>
              <a:rect l="l" t="t" r="r" b="b"/>
              <a:pathLst>
                <a:path w="2090" h="1788" extrusionOk="0">
                  <a:moveTo>
                    <a:pt x="896" y="461"/>
                  </a:moveTo>
                  <a:cubicBezTo>
                    <a:pt x="1283" y="461"/>
                    <a:pt x="1475" y="928"/>
                    <a:pt x="1203" y="1203"/>
                  </a:cubicBezTo>
                  <a:cubicBezTo>
                    <a:pt x="1114" y="1291"/>
                    <a:pt x="1005" y="1330"/>
                    <a:pt x="898" y="1330"/>
                  </a:cubicBezTo>
                  <a:cubicBezTo>
                    <a:pt x="675" y="1330"/>
                    <a:pt x="461" y="1157"/>
                    <a:pt x="461" y="895"/>
                  </a:cubicBezTo>
                  <a:cubicBezTo>
                    <a:pt x="461" y="656"/>
                    <a:pt x="656" y="461"/>
                    <a:pt x="896" y="461"/>
                  </a:cubicBezTo>
                  <a:close/>
                  <a:moveTo>
                    <a:pt x="901" y="1"/>
                  </a:moveTo>
                  <a:cubicBezTo>
                    <a:pt x="442" y="1"/>
                    <a:pt x="0" y="357"/>
                    <a:pt x="0" y="895"/>
                  </a:cubicBezTo>
                  <a:cubicBezTo>
                    <a:pt x="3" y="1389"/>
                    <a:pt x="402" y="1788"/>
                    <a:pt x="896" y="1788"/>
                  </a:cubicBezTo>
                  <a:cubicBezTo>
                    <a:pt x="1690" y="1788"/>
                    <a:pt x="2089" y="824"/>
                    <a:pt x="1525" y="263"/>
                  </a:cubicBezTo>
                  <a:cubicBezTo>
                    <a:pt x="1344" y="82"/>
                    <a:pt x="1120" y="1"/>
                    <a:pt x="9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5876;p130">
              <a:extLst>
                <a:ext uri="{FF2B5EF4-FFF2-40B4-BE49-F238E27FC236}">
                  <a16:creationId xmlns:a16="http://schemas.microsoft.com/office/drawing/2014/main" id="{E609B243-5CF2-B9FA-AEA5-531787619A1E}"/>
                </a:ext>
              </a:extLst>
            </p:cNvPr>
            <p:cNvSpPr/>
            <p:nvPr/>
          </p:nvSpPr>
          <p:spPr>
            <a:xfrm>
              <a:off x="6437118" y="2357016"/>
              <a:ext cx="13994" cy="14303"/>
            </a:xfrm>
            <a:custGeom>
              <a:avLst/>
              <a:gdLst/>
              <a:ahLst/>
              <a:cxnLst/>
              <a:rect l="l" t="t" r="r" b="b"/>
              <a:pathLst>
                <a:path w="544" h="556" extrusionOk="0">
                  <a:moveTo>
                    <a:pt x="258" y="1"/>
                  </a:moveTo>
                  <a:cubicBezTo>
                    <a:pt x="236" y="1"/>
                    <a:pt x="212" y="4"/>
                    <a:pt x="189" y="12"/>
                  </a:cubicBezTo>
                  <a:cubicBezTo>
                    <a:pt x="68" y="50"/>
                    <a:pt x="0" y="180"/>
                    <a:pt x="39" y="301"/>
                  </a:cubicBezTo>
                  <a:lnTo>
                    <a:pt x="68" y="393"/>
                  </a:lnTo>
                  <a:cubicBezTo>
                    <a:pt x="98" y="490"/>
                    <a:pt x="186" y="555"/>
                    <a:pt x="287" y="555"/>
                  </a:cubicBezTo>
                  <a:cubicBezTo>
                    <a:pt x="311" y="555"/>
                    <a:pt x="334" y="552"/>
                    <a:pt x="355" y="543"/>
                  </a:cubicBezTo>
                  <a:cubicBezTo>
                    <a:pt x="476" y="505"/>
                    <a:pt x="544" y="378"/>
                    <a:pt x="506" y="257"/>
                  </a:cubicBezTo>
                  <a:lnTo>
                    <a:pt x="476" y="162"/>
                  </a:lnTo>
                  <a:cubicBezTo>
                    <a:pt x="445" y="64"/>
                    <a:pt x="356" y="1"/>
                    <a:pt x="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5877;p130">
              <a:extLst>
                <a:ext uri="{FF2B5EF4-FFF2-40B4-BE49-F238E27FC236}">
                  <a16:creationId xmlns:a16="http://schemas.microsoft.com/office/drawing/2014/main" id="{E81CA1E8-87D6-1424-C741-CCAD7D7B4104}"/>
                </a:ext>
              </a:extLst>
            </p:cNvPr>
            <p:cNvSpPr/>
            <p:nvPr/>
          </p:nvSpPr>
          <p:spPr>
            <a:xfrm>
              <a:off x="6378131" y="2311791"/>
              <a:ext cx="13943" cy="14277"/>
            </a:xfrm>
            <a:custGeom>
              <a:avLst/>
              <a:gdLst/>
              <a:ahLst/>
              <a:cxnLst/>
              <a:rect l="l" t="t" r="r" b="b"/>
              <a:pathLst>
                <a:path w="542" h="555" extrusionOk="0">
                  <a:moveTo>
                    <a:pt x="283" y="1"/>
                  </a:moveTo>
                  <a:cubicBezTo>
                    <a:pt x="186" y="1"/>
                    <a:pt x="97" y="65"/>
                    <a:pt x="65" y="165"/>
                  </a:cubicBezTo>
                  <a:lnTo>
                    <a:pt x="36" y="257"/>
                  </a:lnTo>
                  <a:cubicBezTo>
                    <a:pt x="0" y="378"/>
                    <a:pt x="68" y="508"/>
                    <a:pt x="190" y="543"/>
                  </a:cubicBezTo>
                  <a:cubicBezTo>
                    <a:pt x="213" y="551"/>
                    <a:pt x="236" y="554"/>
                    <a:pt x="258" y="554"/>
                  </a:cubicBezTo>
                  <a:cubicBezTo>
                    <a:pt x="356" y="554"/>
                    <a:pt x="445" y="491"/>
                    <a:pt x="476" y="393"/>
                  </a:cubicBezTo>
                  <a:lnTo>
                    <a:pt x="506" y="298"/>
                  </a:lnTo>
                  <a:cubicBezTo>
                    <a:pt x="541" y="177"/>
                    <a:pt x="473" y="50"/>
                    <a:pt x="352" y="12"/>
                  </a:cubicBezTo>
                  <a:cubicBezTo>
                    <a:pt x="329" y="4"/>
                    <a:pt x="306" y="1"/>
                    <a:pt x="2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A9638CE6-AA0A-D986-979D-3821CC5E38C2}"/>
              </a:ext>
            </a:extLst>
          </p:cNvPr>
          <p:cNvSpPr/>
          <p:nvPr/>
        </p:nvSpPr>
        <p:spPr>
          <a:xfrm rot="20282449">
            <a:off x="5037502" y="96884"/>
            <a:ext cx="3360874" cy="3927157"/>
          </a:xfrm>
          <a:prstGeom prst="ellipse">
            <a:avLst/>
          </a:prstGeom>
          <a:solidFill>
            <a:srgbClr val="C70B0B">
              <a:alpha val="4509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250E29F-B927-B7AF-C5F8-7DE50B957EC6}"/>
              </a:ext>
            </a:extLst>
          </p:cNvPr>
          <p:cNvSpPr txBox="1"/>
          <p:nvPr/>
        </p:nvSpPr>
        <p:spPr>
          <a:xfrm>
            <a:off x="5886706" y="1618179"/>
            <a:ext cx="1627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8C3D281-B157-77E0-D460-F5C8291FF160}"/>
              </a:ext>
            </a:extLst>
          </p:cNvPr>
          <p:cNvSpPr/>
          <p:nvPr/>
        </p:nvSpPr>
        <p:spPr>
          <a:xfrm rot="2168076">
            <a:off x="5168861" y="1377298"/>
            <a:ext cx="3444886" cy="4007629"/>
          </a:xfrm>
          <a:prstGeom prst="ellipse">
            <a:avLst/>
          </a:prstGeom>
          <a:solidFill>
            <a:srgbClr val="999999">
              <a:alpha val="5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57C7252-05C7-9B52-ECBD-9BEE54FC03A0}"/>
              </a:ext>
            </a:extLst>
          </p:cNvPr>
          <p:cNvSpPr txBox="1"/>
          <p:nvPr/>
        </p:nvSpPr>
        <p:spPr>
          <a:xfrm>
            <a:off x="6121473" y="2986984"/>
            <a:ext cx="1627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PREDATORY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35415025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1" grpId="0" animBg="1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D5CC8E68-5AB0-9208-2D0E-BACB866E3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294E76-8CA7-F4E4-7852-C5EDA1C88495}"/>
              </a:ext>
            </a:extLst>
          </p:cNvPr>
          <p:cNvSpPr txBox="1"/>
          <p:nvPr/>
        </p:nvSpPr>
        <p:spPr>
          <a:xfrm>
            <a:off x="439542" y="1331100"/>
            <a:ext cx="34307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83C4E9-54F3-8841-4A19-7B10C7984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187" y="449373"/>
            <a:ext cx="3449562" cy="42447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1746884-FA4B-366C-7101-528E6DA27108}"/>
              </a:ext>
            </a:extLst>
          </p:cNvPr>
          <p:cNvSpPr txBox="1"/>
          <p:nvPr/>
        </p:nvSpPr>
        <p:spPr>
          <a:xfrm>
            <a:off x="1055828" y="4109351"/>
            <a:ext cx="3070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(full features and metadata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only use Random Forest)</a:t>
            </a:r>
          </a:p>
        </p:txBody>
      </p:sp>
    </p:spTree>
    <p:extLst>
      <p:ext uri="{BB962C8B-B14F-4D97-AF65-F5344CB8AC3E}">
        <p14:creationId xmlns:p14="http://schemas.microsoft.com/office/powerpoint/2010/main" val="20046859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1A8C17F1-B08B-501E-C41E-731024D82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A67840-9919-BBEA-5CA3-494F3E233F28}"/>
              </a:ext>
            </a:extLst>
          </p:cNvPr>
          <p:cNvSpPr txBox="1"/>
          <p:nvPr/>
        </p:nvSpPr>
        <p:spPr>
          <a:xfrm>
            <a:off x="113944" y="129621"/>
            <a:ext cx="34692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sp>
        <p:nvSpPr>
          <p:cNvPr id="3" name="Google Shape;2158;p71">
            <a:extLst>
              <a:ext uri="{FF2B5EF4-FFF2-40B4-BE49-F238E27FC236}">
                <a16:creationId xmlns:a16="http://schemas.microsoft.com/office/drawing/2014/main" id="{C21563E6-101B-5472-74D6-5B940654F7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9083" y="2158410"/>
            <a:ext cx="7325833" cy="19002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>
                <a:solidFill>
                  <a:schemeClr val="accent3"/>
                </a:solidFill>
              </a:rPr>
              <a:t>2171 journal runners</a:t>
            </a:r>
            <a:endParaRPr sz="6000" dirty="0">
              <a:solidFill>
                <a:schemeClr val="accent3"/>
              </a:solidFill>
            </a:endParaRPr>
          </a:p>
        </p:txBody>
      </p:sp>
      <p:pic>
        <p:nvPicPr>
          <p:cNvPr id="6" name="Picture 5" descr="A cartoon of a book with arms and legs&#10;&#10;AI-generated content may be incorrect.">
            <a:extLst>
              <a:ext uri="{FF2B5EF4-FFF2-40B4-BE49-F238E27FC236}">
                <a16:creationId xmlns:a16="http://schemas.microsoft.com/office/drawing/2014/main" id="{72C15479-4C27-29F7-24C9-47475AA81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9385"/>
            <a:ext cx="1625669" cy="243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92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ADB55F89-B89C-9B90-3090-98F280BD77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DA214C8-6810-6CEB-16B6-8016B4B32EE9}"/>
              </a:ext>
            </a:extLst>
          </p:cNvPr>
          <p:cNvSpPr txBox="1"/>
          <p:nvPr/>
        </p:nvSpPr>
        <p:spPr>
          <a:xfrm>
            <a:off x="145842" y="99703"/>
            <a:ext cx="7179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3"/>
                </a:solidFill>
                <a:latin typeface="Inconsolata" pitchFamily="49" charset="77"/>
                <a:ea typeface="Inconsolata" pitchFamily="49" charset="77"/>
              </a:rPr>
              <a:t>PREDATORY </a:t>
            </a:r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pic>
        <p:nvPicPr>
          <p:cNvPr id="4098" name="Picture 2" descr="Predator PNG transparent image download, size: 1050x1050px">
            <a:extLst>
              <a:ext uri="{FF2B5EF4-FFF2-40B4-BE49-F238E27FC236}">
                <a16:creationId xmlns:a16="http://schemas.microsoft.com/office/drawing/2014/main" id="{60D6D4B8-3A59-DF25-7EB5-B93CA7A6D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529" y="1854029"/>
            <a:ext cx="3289471" cy="328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C5D77E-1B36-2452-E127-4C3601BC5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19" y="2289918"/>
            <a:ext cx="5808249" cy="13184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B70EA3-0602-039C-D2BC-CEFE7E54CAA8}"/>
              </a:ext>
            </a:extLst>
          </p:cNvPr>
          <p:cNvSpPr txBox="1"/>
          <p:nvPr/>
        </p:nvSpPr>
        <p:spPr>
          <a:xfrm>
            <a:off x="3121607" y="3736467"/>
            <a:ext cx="295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(insert not great not terrible meme)</a:t>
            </a:r>
          </a:p>
        </p:txBody>
      </p:sp>
    </p:spTree>
    <p:extLst>
      <p:ext uri="{BB962C8B-B14F-4D97-AF65-F5344CB8AC3E}">
        <p14:creationId xmlns:p14="http://schemas.microsoft.com/office/powerpoint/2010/main" val="15985097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B0AD179D-1EBE-AC95-5A68-6B7FA3491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31DD5F-6BF3-A9A4-860F-01DB3CEF20CB}"/>
              </a:ext>
            </a:extLst>
          </p:cNvPr>
          <p:cNvSpPr txBox="1"/>
          <p:nvPr/>
        </p:nvSpPr>
        <p:spPr>
          <a:xfrm>
            <a:off x="145842" y="99703"/>
            <a:ext cx="7179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3"/>
                </a:solidFill>
                <a:latin typeface="Inconsolata" pitchFamily="49" charset="77"/>
                <a:ea typeface="Inconsolata" pitchFamily="49" charset="77"/>
              </a:rPr>
              <a:t>PREDATORY </a:t>
            </a:r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pic>
        <p:nvPicPr>
          <p:cNvPr id="4098" name="Picture 2" descr="Predator PNG transparent image download, size: 1050x1050px">
            <a:extLst>
              <a:ext uri="{FF2B5EF4-FFF2-40B4-BE49-F238E27FC236}">
                <a16:creationId xmlns:a16="http://schemas.microsoft.com/office/drawing/2014/main" id="{0B40E31C-8633-5E47-8D1E-64A7CE5C3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283" y="1854029"/>
            <a:ext cx="3289471" cy="328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233;p74">
            <a:extLst>
              <a:ext uri="{FF2B5EF4-FFF2-40B4-BE49-F238E27FC236}">
                <a16:creationId xmlns:a16="http://schemas.microsoft.com/office/drawing/2014/main" id="{6D623E0F-D870-C323-C89B-E22533070F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-481481" y="2998382"/>
            <a:ext cx="7690353" cy="48418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800" dirty="0">
                <a:solidFill>
                  <a:srgbClr val="FF0000"/>
                </a:solidFill>
              </a:rPr>
              <a:t>281</a:t>
            </a:r>
            <a:br>
              <a:rPr lang="en" sz="13800" dirty="0">
                <a:solidFill>
                  <a:srgbClr val="FF0000"/>
                </a:solidFill>
              </a:rPr>
            </a:br>
            <a:r>
              <a:rPr lang="en" sz="4400" dirty="0">
                <a:solidFill>
                  <a:srgbClr val="FF0000"/>
                </a:solidFill>
              </a:rPr>
              <a:t>users flagged as </a:t>
            </a:r>
            <a:br>
              <a:rPr lang="en" sz="4400" dirty="0">
                <a:solidFill>
                  <a:srgbClr val="FF0000"/>
                </a:solidFill>
              </a:rPr>
            </a:br>
            <a:r>
              <a:rPr lang="en" sz="4400" dirty="0">
                <a:solidFill>
                  <a:srgbClr val="FF0000"/>
                </a:solidFill>
              </a:rPr>
              <a:t>predatory</a:t>
            </a:r>
            <a:endParaRPr sz="1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0488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1">
          <a:extLst>
            <a:ext uri="{FF2B5EF4-FFF2-40B4-BE49-F238E27FC236}">
              <a16:creationId xmlns:a16="http://schemas.microsoft.com/office/drawing/2014/main" id="{78A0911E-8D8B-6344-B647-249263E90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59A72C8-9104-B502-DC55-B22FFA233BE3}"/>
              </a:ext>
            </a:extLst>
          </p:cNvPr>
          <p:cNvSpPr txBox="1"/>
          <p:nvPr/>
        </p:nvSpPr>
        <p:spPr>
          <a:xfrm>
            <a:off x="145842" y="99703"/>
            <a:ext cx="7179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3"/>
                </a:solidFill>
                <a:latin typeface="Inconsolata" pitchFamily="49" charset="77"/>
                <a:ea typeface="Inconsolata" pitchFamily="49" charset="77"/>
              </a:rPr>
              <a:t>PREDATORY </a:t>
            </a:r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JOURNAL </a:t>
            </a:r>
          </a:p>
          <a:p>
            <a:r>
              <a:rPr lang="en-US" sz="5400" b="1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DETECTION</a:t>
            </a:r>
          </a:p>
        </p:txBody>
      </p:sp>
      <p:pic>
        <p:nvPicPr>
          <p:cNvPr id="4098" name="Picture 2" descr="Predator PNG transparent image download, size: 1050x1050px">
            <a:extLst>
              <a:ext uri="{FF2B5EF4-FFF2-40B4-BE49-F238E27FC236}">
                <a16:creationId xmlns:a16="http://schemas.microsoft.com/office/drawing/2014/main" id="{0E79BEE3-0ECB-7A35-3D4D-9D8610841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283" y="1854029"/>
            <a:ext cx="3289471" cy="328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233;p74">
            <a:extLst>
              <a:ext uri="{FF2B5EF4-FFF2-40B4-BE49-F238E27FC236}">
                <a16:creationId xmlns:a16="http://schemas.microsoft.com/office/drawing/2014/main" id="{94F2912E-143C-E3DF-10BC-21B5F157FC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-566541" y="2837564"/>
            <a:ext cx="7690353" cy="48418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800" dirty="0">
                <a:solidFill>
                  <a:srgbClr val="FF0000"/>
                </a:solidFill>
              </a:rPr>
              <a:t>134 681</a:t>
            </a:r>
            <a:br>
              <a:rPr lang="en" sz="13800" dirty="0">
                <a:solidFill>
                  <a:srgbClr val="FF0000"/>
                </a:solidFill>
              </a:rPr>
            </a:br>
            <a:r>
              <a:rPr lang="en" sz="3600" dirty="0">
                <a:solidFill>
                  <a:schemeClr val="bg1"/>
                </a:solidFill>
              </a:rPr>
              <a:t>records by users </a:t>
            </a:r>
            <a:br>
              <a:rPr lang="en" sz="3600" dirty="0">
                <a:solidFill>
                  <a:schemeClr val="bg1"/>
                </a:solidFill>
              </a:rPr>
            </a:br>
            <a:r>
              <a:rPr lang="en" sz="3600" dirty="0">
                <a:solidFill>
                  <a:schemeClr val="bg1"/>
                </a:solidFill>
              </a:rPr>
              <a:t>flagged “predatory”</a:t>
            </a:r>
            <a:endParaRPr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556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7">
          <a:extLst>
            <a:ext uri="{FF2B5EF4-FFF2-40B4-BE49-F238E27FC236}">
              <a16:creationId xmlns:a16="http://schemas.microsoft.com/office/drawing/2014/main" id="{8365A99A-25E7-65D8-019F-45637FA00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8" name="Google Shape;5338;p128">
            <a:extLst>
              <a:ext uri="{FF2B5EF4-FFF2-40B4-BE49-F238E27FC236}">
                <a16:creationId xmlns:a16="http://schemas.microsoft.com/office/drawing/2014/main" id="{EAE9E881-66A1-D67A-A7EC-561B6B4893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56471" y="1175037"/>
            <a:ext cx="4468500" cy="85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THANK</a:t>
            </a:r>
            <a:r>
              <a:rPr lang="en" dirty="0"/>
              <a:t> </a:t>
            </a:r>
            <a:r>
              <a:rPr lang="en" dirty="0">
                <a:solidFill>
                  <a:schemeClr val="accent3"/>
                </a:solidFill>
              </a:rPr>
              <a:t>YOU!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2" name="Google Shape;5339;p128">
            <a:extLst>
              <a:ext uri="{FF2B5EF4-FFF2-40B4-BE49-F238E27FC236}">
                <a16:creationId xmlns:a16="http://schemas.microsoft.com/office/drawing/2014/main" id="{324E7FBB-F7B8-3268-6138-44B4491824E0}"/>
              </a:ext>
            </a:extLst>
          </p:cNvPr>
          <p:cNvSpPr txBox="1">
            <a:spLocks/>
          </p:cNvSpPr>
          <p:nvPr/>
        </p:nvSpPr>
        <p:spPr>
          <a:xfrm>
            <a:off x="4046784" y="2941931"/>
            <a:ext cx="33792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P.S. Thanks for the cool </a:t>
            </a: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summer as well :) </a:t>
            </a:r>
          </a:p>
        </p:txBody>
      </p:sp>
      <p:sp>
        <p:nvSpPr>
          <p:cNvPr id="7" name="Google Shape;5339;p128">
            <a:extLst>
              <a:ext uri="{FF2B5EF4-FFF2-40B4-BE49-F238E27FC236}">
                <a16:creationId xmlns:a16="http://schemas.microsoft.com/office/drawing/2014/main" id="{3D5D0B8A-F9AB-9B9D-47DD-5DC27DF444B9}"/>
              </a:ext>
            </a:extLst>
          </p:cNvPr>
          <p:cNvSpPr txBox="1">
            <a:spLocks/>
          </p:cNvSpPr>
          <p:nvPr/>
        </p:nvSpPr>
        <p:spPr>
          <a:xfrm rot="21297884">
            <a:off x="1011132" y="4193991"/>
            <a:ext cx="33792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consolata"/>
              <a:buNone/>
              <a:defRPr sz="1400" b="0" i="0" u="none" strike="noStrike" cap="none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Coupons for free pizza in R1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C062C7-40FC-EB71-6267-6225ED96D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0874">
            <a:off x="1902348" y="2801966"/>
            <a:ext cx="1352922" cy="135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709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0BCC7BAB-8FAC-8068-AA7D-4EE6D0B1D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toon of a person holding a flask&#10;&#10;AI-generated content may be incorrect.">
            <a:extLst>
              <a:ext uri="{FF2B5EF4-FFF2-40B4-BE49-F238E27FC236}">
                <a16:creationId xmlns:a16="http://schemas.microsoft.com/office/drawing/2014/main" id="{35872A6E-5B13-C090-8138-F0FB4473D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70" y="535616"/>
            <a:ext cx="2597002" cy="3895503"/>
          </a:xfrm>
          <a:prstGeom prst="rect">
            <a:avLst/>
          </a:prstGeom>
        </p:spPr>
      </p:pic>
      <p:sp>
        <p:nvSpPr>
          <p:cNvPr id="11" name="Google Shape;2233;p74">
            <a:extLst>
              <a:ext uri="{FF2B5EF4-FFF2-40B4-BE49-F238E27FC236}">
                <a16:creationId xmlns:a16="http://schemas.microsoft.com/office/drawing/2014/main" id="{AD33C33D-F127-FF06-12E6-8DD2917759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3328844" y="229635"/>
            <a:ext cx="2486312" cy="13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FF0000"/>
                </a:solidFill>
              </a:rPr>
              <a:t>400 000</a:t>
            </a:r>
            <a:br>
              <a:rPr lang="en" sz="4800" dirty="0">
                <a:solidFill>
                  <a:srgbClr val="FF0000"/>
                </a:solidFill>
              </a:rPr>
            </a:br>
            <a:r>
              <a:rPr lang="en" sz="2800" dirty="0">
                <a:solidFill>
                  <a:srgbClr val="FF0000"/>
                </a:solidFill>
              </a:rPr>
              <a:t>users</a:t>
            </a:r>
            <a:endParaRPr sz="48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EDCA65-E360-12C2-B62E-FE80866075F7}"/>
              </a:ext>
            </a:extLst>
          </p:cNvPr>
          <p:cNvSpPr txBox="1"/>
          <p:nvPr/>
        </p:nvSpPr>
        <p:spPr>
          <a:xfrm>
            <a:off x="589741" y="4431119"/>
            <a:ext cx="3161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individual users posting their papers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04E1FC-83B5-7CD0-7E61-20AA1D3756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75130" y="225509"/>
            <a:ext cx="2803740" cy="42056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CFB0D5-CB91-1D53-0359-1E3B586EA57A}"/>
              </a:ext>
            </a:extLst>
          </p:cNvPr>
          <p:cNvSpPr txBox="1"/>
          <p:nvPr/>
        </p:nvSpPr>
        <p:spPr>
          <a:xfrm>
            <a:off x="5571460" y="4436946"/>
            <a:ext cx="3161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Inconsolata" pitchFamily="49" charset="77"/>
                <a:ea typeface="Inconsolata" pitchFamily="49" charset="77"/>
              </a:rPr>
              <a:t>users posting papers on other people’s behalf</a:t>
            </a:r>
          </a:p>
        </p:txBody>
      </p:sp>
    </p:spTree>
    <p:extLst>
      <p:ext uri="{BB962C8B-B14F-4D97-AF65-F5344CB8AC3E}">
        <p14:creationId xmlns:p14="http://schemas.microsoft.com/office/powerpoint/2010/main" val="39587259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F6E7FB49-1DFA-C9E2-6D4A-BAB27DAA6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86DF6F4-575D-4945-8BB9-EB6EE446B7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03034" y="74428"/>
            <a:ext cx="1337930" cy="20068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8B8DE10-9FBE-FDE6-CD27-931F8AADBFC7}"/>
              </a:ext>
            </a:extLst>
          </p:cNvPr>
          <p:cNvGrpSpPr/>
          <p:nvPr/>
        </p:nvGrpSpPr>
        <p:grpSpPr>
          <a:xfrm>
            <a:off x="2936646" y="1976534"/>
            <a:ext cx="943200" cy="982800"/>
            <a:chOff x="2936646" y="1976534"/>
            <a:chExt cx="943200" cy="982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3AD43E7C-AA44-534E-63FC-E5434E65D8D6}"/>
                    </a:ext>
                  </a:extLst>
                </p14:cNvPr>
                <p14:cNvContentPartPr/>
                <p14:nvPr/>
              </p14:nvContentPartPr>
              <p14:xfrm>
                <a:off x="2979846" y="1976534"/>
                <a:ext cx="900000" cy="8913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3AD43E7C-AA44-534E-63FC-E5434E65D8D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961846" y="1958534"/>
                  <a:ext cx="935640" cy="9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9D9FEB2-4135-9404-0B8B-5DA783351886}"/>
                    </a:ext>
                  </a:extLst>
                </p14:cNvPr>
                <p14:cNvContentPartPr/>
                <p14:nvPr/>
              </p14:nvContentPartPr>
              <p14:xfrm>
                <a:off x="2936646" y="2774654"/>
                <a:ext cx="413280" cy="18468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9D9FEB2-4135-9404-0B8B-5DA78335188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919006" y="2757014"/>
                  <a:ext cx="448920" cy="220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934EFE-0D56-B61C-1E3B-200F83CFE911}"/>
              </a:ext>
            </a:extLst>
          </p:cNvPr>
          <p:cNvGrpSpPr/>
          <p:nvPr/>
        </p:nvGrpSpPr>
        <p:grpSpPr>
          <a:xfrm>
            <a:off x="5190606" y="2065814"/>
            <a:ext cx="801720" cy="873720"/>
            <a:chOff x="5190606" y="2065814"/>
            <a:chExt cx="801720" cy="873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F6E17E8-A145-9689-404D-E8B0CE6F766B}"/>
                    </a:ext>
                  </a:extLst>
                </p14:cNvPr>
                <p14:cNvContentPartPr/>
                <p14:nvPr/>
              </p14:nvContentPartPr>
              <p14:xfrm>
                <a:off x="5190606" y="2065814"/>
                <a:ext cx="718560" cy="8107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F6E17E8-A145-9689-404D-E8B0CE6F766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172606" y="2047814"/>
                  <a:ext cx="754200" cy="84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EC51AE0D-340C-43D2-F811-DE40D7705CE8}"/>
                    </a:ext>
                  </a:extLst>
                </p14:cNvPr>
                <p14:cNvContentPartPr/>
                <p14:nvPr/>
              </p14:nvContentPartPr>
              <p14:xfrm>
                <a:off x="5644206" y="2761334"/>
                <a:ext cx="348120" cy="1782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EC51AE0D-340C-43D2-F811-DE40D7705CE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626206" y="2743334"/>
                  <a:ext cx="383760" cy="2138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1" name="Picture 20" descr="A person in a lab coat holding several strings&#10;&#10;AI-generated content may be incorrect.">
            <a:extLst>
              <a:ext uri="{FF2B5EF4-FFF2-40B4-BE49-F238E27FC236}">
                <a16:creationId xmlns:a16="http://schemas.microsoft.com/office/drawing/2014/main" id="{CA7A7D23-B894-4B78-0FD7-4B8BB0FEB1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9739" y="493660"/>
            <a:ext cx="2795093" cy="4192640"/>
          </a:xfrm>
          <a:prstGeom prst="rect">
            <a:avLst/>
          </a:prstGeom>
        </p:spPr>
      </p:pic>
      <p:pic>
        <p:nvPicPr>
          <p:cNvPr id="23" name="Picture 22" descr="A person in a white coat holding several strings&#10;&#10;AI-generated content may be incorrect.">
            <a:extLst>
              <a:ext uri="{FF2B5EF4-FFF2-40B4-BE49-F238E27FC236}">
                <a16:creationId xmlns:a16="http://schemas.microsoft.com/office/drawing/2014/main" id="{B28E958F-BF9A-BA0B-955C-18ABA96D4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09166" y="228167"/>
            <a:ext cx="2972089" cy="445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62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95B2D710-2CDC-CC6B-B41D-9A25B990D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AI-generated content may be incorrect.">
            <a:extLst>
              <a:ext uri="{FF2B5EF4-FFF2-40B4-BE49-F238E27FC236}">
                <a16:creationId xmlns:a16="http://schemas.microsoft.com/office/drawing/2014/main" id="{057C6047-B028-0DC5-602D-B21DE0E9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39" y="390238"/>
            <a:ext cx="5147930" cy="1333782"/>
          </a:xfrm>
          <a:prstGeom prst="rect">
            <a:avLst/>
          </a:prstGeom>
        </p:spPr>
      </p:pic>
      <p:pic>
        <p:nvPicPr>
          <p:cNvPr id="11" name="Picture 10" descr="A close up of a text&#10;&#10;AI-generated content may be incorrect.">
            <a:extLst>
              <a:ext uri="{FF2B5EF4-FFF2-40B4-BE49-F238E27FC236}">
                <a16:creationId xmlns:a16="http://schemas.microsoft.com/office/drawing/2014/main" id="{9C5782F1-CDEE-EE98-BA9E-1EAC5D495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03" y="2198373"/>
            <a:ext cx="3449674" cy="1684725"/>
          </a:xfrm>
          <a:prstGeom prst="rect">
            <a:avLst/>
          </a:prstGeom>
        </p:spPr>
      </p:pic>
      <p:pic>
        <p:nvPicPr>
          <p:cNvPr id="13" name="Picture 12" descr="A screenshot of a document&#10;&#10;AI-generated content may be incorrect.">
            <a:extLst>
              <a:ext uri="{FF2B5EF4-FFF2-40B4-BE49-F238E27FC236}">
                <a16:creationId xmlns:a16="http://schemas.microsoft.com/office/drawing/2014/main" id="{43546295-B62F-705F-3699-0A46806711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247" y="2291305"/>
            <a:ext cx="3930650" cy="2256351"/>
          </a:xfrm>
          <a:prstGeom prst="rect">
            <a:avLst/>
          </a:prstGeom>
        </p:spPr>
      </p:pic>
      <p:pic>
        <p:nvPicPr>
          <p:cNvPr id="17" name="Picture 16" descr="A screenshot of a book&#10;&#10;AI-generated content may be incorrect.">
            <a:extLst>
              <a:ext uri="{FF2B5EF4-FFF2-40B4-BE49-F238E27FC236}">
                <a16:creationId xmlns:a16="http://schemas.microsoft.com/office/drawing/2014/main" id="{CE8DD644-623F-FA6B-8CA5-D7C1DC0FC9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334" y="670820"/>
            <a:ext cx="3486420" cy="2825969"/>
          </a:xfrm>
          <a:prstGeom prst="rect">
            <a:avLst/>
          </a:prstGeom>
        </p:spPr>
      </p:pic>
      <p:pic>
        <p:nvPicPr>
          <p:cNvPr id="19" name="Picture 18" descr="A screenshot of a website&#10;&#10;AI-generated content may be incorrect.">
            <a:extLst>
              <a:ext uri="{FF2B5EF4-FFF2-40B4-BE49-F238E27FC236}">
                <a16:creationId xmlns:a16="http://schemas.microsoft.com/office/drawing/2014/main" id="{76D22F3E-5B68-F29A-BF58-13C9F9853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7247" y="458737"/>
            <a:ext cx="4623538" cy="2291091"/>
          </a:xfrm>
          <a:prstGeom prst="rect">
            <a:avLst/>
          </a:prstGeom>
        </p:spPr>
      </p:pic>
      <p:pic>
        <p:nvPicPr>
          <p:cNvPr id="22" name="Picture 21" descr="A blue background with black text&#10;&#10;AI-generated content may be incorrect.">
            <a:extLst>
              <a:ext uri="{FF2B5EF4-FFF2-40B4-BE49-F238E27FC236}">
                <a16:creationId xmlns:a16="http://schemas.microsoft.com/office/drawing/2014/main" id="{000948AE-F9F8-CE1C-99A3-2CAB964DEA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6835" y="3208352"/>
            <a:ext cx="4644380" cy="154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821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366FF309-1CD6-20CA-041F-AB344C81A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FF508C7-965F-3211-65B1-5D1112297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7" y="0"/>
            <a:ext cx="38274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25CFF8-7FCD-5C5D-74DC-289795290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46" y="0"/>
            <a:ext cx="320661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218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085;p119">
            <a:extLst>
              <a:ext uri="{FF2B5EF4-FFF2-40B4-BE49-F238E27FC236}">
                <a16:creationId xmlns:a16="http://schemas.microsoft.com/office/drawing/2014/main" id="{9A84D834-BAD3-67E0-1830-FDE4E71BB3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45400" y="187934"/>
            <a:ext cx="5053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chemeClr val="accent3"/>
                </a:solidFill>
              </a:rPr>
              <a:t>HOW?</a:t>
            </a:r>
            <a:endParaRPr sz="4800" dirty="0">
              <a:solidFill>
                <a:schemeClr val="accent3"/>
              </a:solidFill>
            </a:endParaRPr>
          </a:p>
        </p:txBody>
      </p:sp>
      <p:pic>
        <p:nvPicPr>
          <p:cNvPr id="1026" name="Picture 2" descr="Hercule Poirot | elena-lu | Flickr">
            <a:extLst>
              <a:ext uri="{FF2B5EF4-FFF2-40B4-BE49-F238E27FC236}">
                <a16:creationId xmlns:a16="http://schemas.microsoft.com/office/drawing/2014/main" id="{3AE6C25D-7598-62B8-989B-B6701266D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536" y="896112"/>
            <a:ext cx="5138928" cy="385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610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7">
          <a:extLst>
            <a:ext uri="{FF2B5EF4-FFF2-40B4-BE49-F238E27FC236}">
              <a16:creationId xmlns:a16="http://schemas.microsoft.com/office/drawing/2014/main" id="{F8F7D169-EA24-8FB8-6B3D-6E337AA21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rcule Poirot | elena-lu | Flickr">
            <a:extLst>
              <a:ext uri="{FF2B5EF4-FFF2-40B4-BE49-F238E27FC236}">
                <a16:creationId xmlns:a16="http://schemas.microsoft.com/office/drawing/2014/main" id="{2A30F284-C3F0-2311-6481-21823EAF1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6847">
            <a:off x="7362924" y="389847"/>
            <a:ext cx="2257905" cy="16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58" name="Google Shape;5058;p119">
            <a:extLst>
              <a:ext uri="{FF2B5EF4-FFF2-40B4-BE49-F238E27FC236}">
                <a16:creationId xmlns:a16="http://schemas.microsoft.com/office/drawing/2014/main" id="{2023D0FE-6503-04A7-0FC6-C7B0EAD82A3D}"/>
              </a:ext>
            </a:extLst>
          </p:cNvPr>
          <p:cNvCxnSpPr>
            <a:stCxn id="5059" idx="0"/>
            <a:endCxn id="5060" idx="2"/>
          </p:cNvCxnSpPr>
          <p:nvPr/>
        </p:nvCxnSpPr>
        <p:spPr>
          <a:xfrm rot="10800000">
            <a:off x="1871507" y="2403536"/>
            <a:ext cx="0" cy="2712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1" name="Google Shape;5061;p119">
            <a:extLst>
              <a:ext uri="{FF2B5EF4-FFF2-40B4-BE49-F238E27FC236}">
                <a16:creationId xmlns:a16="http://schemas.microsoft.com/office/drawing/2014/main" id="{B6DD97F6-D47E-14DE-2E1F-94822ADF3545}"/>
              </a:ext>
            </a:extLst>
          </p:cNvPr>
          <p:cNvCxnSpPr>
            <a:stCxn id="5062" idx="0"/>
            <a:endCxn id="5063" idx="2"/>
          </p:cNvCxnSpPr>
          <p:nvPr/>
        </p:nvCxnSpPr>
        <p:spPr>
          <a:xfrm rot="10800000">
            <a:off x="5472127" y="2403536"/>
            <a:ext cx="600" cy="2712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4" name="Google Shape;5064;p119">
            <a:extLst>
              <a:ext uri="{FF2B5EF4-FFF2-40B4-BE49-F238E27FC236}">
                <a16:creationId xmlns:a16="http://schemas.microsoft.com/office/drawing/2014/main" id="{67605B11-0ED7-5688-B25D-AA68BFF37CEF}"/>
              </a:ext>
            </a:extLst>
          </p:cNvPr>
          <p:cNvCxnSpPr>
            <a:stCxn id="5065" idx="2"/>
            <a:endCxn id="5066" idx="0"/>
          </p:cNvCxnSpPr>
          <p:nvPr/>
        </p:nvCxnSpPr>
        <p:spPr>
          <a:xfrm flipH="1">
            <a:off x="7272437" y="3296636"/>
            <a:ext cx="900" cy="2547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7" name="Google Shape;5067;p119">
            <a:extLst>
              <a:ext uri="{FF2B5EF4-FFF2-40B4-BE49-F238E27FC236}">
                <a16:creationId xmlns:a16="http://schemas.microsoft.com/office/drawing/2014/main" id="{85F6BD6B-A937-2AEB-5450-97A57F076F36}"/>
              </a:ext>
            </a:extLst>
          </p:cNvPr>
          <p:cNvCxnSpPr>
            <a:stCxn id="5059" idx="3"/>
            <a:endCxn id="5068" idx="1"/>
          </p:cNvCxnSpPr>
          <p:nvPr/>
        </p:nvCxnSpPr>
        <p:spPr>
          <a:xfrm>
            <a:off x="2184257" y="2985686"/>
            <a:ext cx="11751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9" name="Google Shape;5069;p119">
            <a:extLst>
              <a:ext uri="{FF2B5EF4-FFF2-40B4-BE49-F238E27FC236}">
                <a16:creationId xmlns:a16="http://schemas.microsoft.com/office/drawing/2014/main" id="{C2EE044D-DE99-EEC4-A2DD-B888BEC75FAF}"/>
              </a:ext>
            </a:extLst>
          </p:cNvPr>
          <p:cNvCxnSpPr>
            <a:stCxn id="5068" idx="3"/>
            <a:endCxn id="5062" idx="1"/>
          </p:cNvCxnSpPr>
          <p:nvPr/>
        </p:nvCxnSpPr>
        <p:spPr>
          <a:xfrm>
            <a:off x="3984867" y="2985686"/>
            <a:ext cx="11751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70" name="Google Shape;5070;p119">
            <a:extLst>
              <a:ext uri="{FF2B5EF4-FFF2-40B4-BE49-F238E27FC236}">
                <a16:creationId xmlns:a16="http://schemas.microsoft.com/office/drawing/2014/main" id="{D4E5FD37-3A59-FF0E-2A5E-A79C1FA507A4}"/>
              </a:ext>
            </a:extLst>
          </p:cNvPr>
          <p:cNvCxnSpPr>
            <a:stCxn id="5062" idx="3"/>
            <a:endCxn id="5065" idx="1"/>
          </p:cNvCxnSpPr>
          <p:nvPr/>
        </p:nvCxnSpPr>
        <p:spPr>
          <a:xfrm>
            <a:off x="5785477" y="2985686"/>
            <a:ext cx="11751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71" name="Google Shape;5071;p119">
            <a:extLst>
              <a:ext uri="{FF2B5EF4-FFF2-40B4-BE49-F238E27FC236}">
                <a16:creationId xmlns:a16="http://schemas.microsoft.com/office/drawing/2014/main" id="{A106A0B6-11C4-45C3-B01F-98B4B2C74D8F}"/>
              </a:ext>
            </a:extLst>
          </p:cNvPr>
          <p:cNvCxnSpPr>
            <a:stCxn id="5068" idx="2"/>
            <a:endCxn id="5072" idx="0"/>
          </p:cNvCxnSpPr>
          <p:nvPr/>
        </p:nvCxnSpPr>
        <p:spPr>
          <a:xfrm flipH="1">
            <a:off x="3671817" y="3296636"/>
            <a:ext cx="300" cy="2547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073" name="Google Shape;5073;p119">
            <a:extLst>
              <a:ext uri="{FF2B5EF4-FFF2-40B4-BE49-F238E27FC236}">
                <a16:creationId xmlns:a16="http://schemas.microsoft.com/office/drawing/2014/main" id="{E75B2D01-4FE5-1A3B-805F-56AB9C297AA8}"/>
              </a:ext>
            </a:extLst>
          </p:cNvPr>
          <p:cNvGrpSpPr/>
          <p:nvPr/>
        </p:nvGrpSpPr>
        <p:grpSpPr>
          <a:xfrm rot="5400000">
            <a:off x="1444578" y="2565227"/>
            <a:ext cx="830309" cy="840903"/>
            <a:chOff x="2652675" y="2774000"/>
            <a:chExt cx="928238" cy="968559"/>
          </a:xfrm>
        </p:grpSpPr>
        <p:sp>
          <p:nvSpPr>
            <p:cNvPr id="5074" name="Google Shape;5074;p119">
              <a:extLst>
                <a:ext uri="{FF2B5EF4-FFF2-40B4-BE49-F238E27FC236}">
                  <a16:creationId xmlns:a16="http://schemas.microsoft.com/office/drawing/2014/main" id="{15AC91CF-BD88-5306-E8A1-098890683D8F}"/>
                </a:ext>
              </a:extLst>
            </p:cNvPr>
            <p:cNvSpPr/>
            <p:nvPr/>
          </p:nvSpPr>
          <p:spPr>
            <a:xfrm>
              <a:off x="2652675" y="2774000"/>
              <a:ext cx="928226" cy="968559"/>
            </a:xfrm>
            <a:custGeom>
              <a:avLst/>
              <a:gdLst/>
              <a:ahLst/>
              <a:cxnLst/>
              <a:rect l="l" t="t" r="r" b="b"/>
              <a:pathLst>
                <a:path w="53163" h="55473" extrusionOk="0">
                  <a:moveTo>
                    <a:pt x="0" y="1"/>
                  </a:moveTo>
                  <a:lnTo>
                    <a:pt x="0" y="4834"/>
                  </a:lnTo>
                  <a:cubicBezTo>
                    <a:pt x="912" y="4773"/>
                    <a:pt x="1824" y="4803"/>
                    <a:pt x="2706" y="4742"/>
                  </a:cubicBezTo>
                  <a:cubicBezTo>
                    <a:pt x="2982" y="4273"/>
                    <a:pt x="3431" y="4061"/>
                    <a:pt x="3871" y="4061"/>
                  </a:cubicBezTo>
                  <a:cubicBezTo>
                    <a:pt x="4544" y="4061"/>
                    <a:pt x="5198" y="4554"/>
                    <a:pt x="5198" y="5381"/>
                  </a:cubicBezTo>
                  <a:cubicBezTo>
                    <a:pt x="5198" y="6214"/>
                    <a:pt x="4532" y="6720"/>
                    <a:pt x="3854" y="6720"/>
                  </a:cubicBezTo>
                  <a:cubicBezTo>
                    <a:pt x="3419" y="6720"/>
                    <a:pt x="2979" y="6512"/>
                    <a:pt x="2706" y="6049"/>
                  </a:cubicBezTo>
                  <a:cubicBezTo>
                    <a:pt x="1824" y="6110"/>
                    <a:pt x="912" y="6110"/>
                    <a:pt x="31" y="6141"/>
                  </a:cubicBezTo>
                  <a:lnTo>
                    <a:pt x="31" y="10700"/>
                  </a:lnTo>
                  <a:cubicBezTo>
                    <a:pt x="943" y="10943"/>
                    <a:pt x="1885" y="11095"/>
                    <a:pt x="2827" y="11186"/>
                  </a:cubicBezTo>
                  <a:cubicBezTo>
                    <a:pt x="3111" y="10832"/>
                    <a:pt x="3489" y="10676"/>
                    <a:pt x="3861" y="10676"/>
                  </a:cubicBezTo>
                  <a:cubicBezTo>
                    <a:pt x="4604" y="10676"/>
                    <a:pt x="5320" y="11298"/>
                    <a:pt x="5198" y="12189"/>
                  </a:cubicBezTo>
                  <a:cubicBezTo>
                    <a:pt x="5097" y="12932"/>
                    <a:pt x="4480" y="13337"/>
                    <a:pt x="3863" y="13337"/>
                  </a:cubicBezTo>
                  <a:cubicBezTo>
                    <a:pt x="3369" y="13337"/>
                    <a:pt x="2875" y="13078"/>
                    <a:pt x="2645" y="12524"/>
                  </a:cubicBezTo>
                  <a:cubicBezTo>
                    <a:pt x="1763" y="12432"/>
                    <a:pt x="882" y="12281"/>
                    <a:pt x="31" y="12098"/>
                  </a:cubicBezTo>
                  <a:lnTo>
                    <a:pt x="31" y="16992"/>
                  </a:lnTo>
                  <a:cubicBezTo>
                    <a:pt x="92" y="16992"/>
                    <a:pt x="152" y="17022"/>
                    <a:pt x="213" y="17053"/>
                  </a:cubicBezTo>
                  <a:cubicBezTo>
                    <a:pt x="882" y="17357"/>
                    <a:pt x="1611" y="17539"/>
                    <a:pt x="2341" y="17600"/>
                  </a:cubicBezTo>
                  <a:cubicBezTo>
                    <a:pt x="2554" y="17630"/>
                    <a:pt x="2766" y="17630"/>
                    <a:pt x="2979" y="17630"/>
                  </a:cubicBezTo>
                  <a:cubicBezTo>
                    <a:pt x="3222" y="17417"/>
                    <a:pt x="3557" y="17296"/>
                    <a:pt x="3861" y="17296"/>
                  </a:cubicBezTo>
                  <a:cubicBezTo>
                    <a:pt x="4985" y="17296"/>
                    <a:pt x="5624" y="18572"/>
                    <a:pt x="4925" y="19423"/>
                  </a:cubicBezTo>
                  <a:cubicBezTo>
                    <a:pt x="4657" y="19777"/>
                    <a:pt x="4272" y="19939"/>
                    <a:pt x="3889" y="19939"/>
                  </a:cubicBezTo>
                  <a:cubicBezTo>
                    <a:pt x="3316" y="19939"/>
                    <a:pt x="2748" y="19575"/>
                    <a:pt x="2584" y="18937"/>
                  </a:cubicBezTo>
                  <a:cubicBezTo>
                    <a:pt x="2280" y="18937"/>
                    <a:pt x="1976" y="18907"/>
                    <a:pt x="1672" y="18846"/>
                  </a:cubicBezTo>
                  <a:cubicBezTo>
                    <a:pt x="1125" y="18755"/>
                    <a:pt x="548" y="18603"/>
                    <a:pt x="31" y="18420"/>
                  </a:cubicBezTo>
                  <a:lnTo>
                    <a:pt x="31" y="24864"/>
                  </a:lnTo>
                  <a:cubicBezTo>
                    <a:pt x="943" y="24682"/>
                    <a:pt x="1885" y="24530"/>
                    <a:pt x="2827" y="24439"/>
                  </a:cubicBezTo>
                  <a:cubicBezTo>
                    <a:pt x="3105" y="24079"/>
                    <a:pt x="3483" y="23921"/>
                    <a:pt x="3857" y="23921"/>
                  </a:cubicBezTo>
                  <a:cubicBezTo>
                    <a:pt x="4587" y="23921"/>
                    <a:pt x="5299" y="24526"/>
                    <a:pt x="5198" y="25411"/>
                  </a:cubicBezTo>
                  <a:cubicBezTo>
                    <a:pt x="5096" y="26162"/>
                    <a:pt x="4486" y="26577"/>
                    <a:pt x="3874" y="26577"/>
                  </a:cubicBezTo>
                  <a:cubicBezTo>
                    <a:pt x="3396" y="26577"/>
                    <a:pt x="2915" y="26323"/>
                    <a:pt x="2675" y="25776"/>
                  </a:cubicBezTo>
                  <a:cubicBezTo>
                    <a:pt x="1763" y="25898"/>
                    <a:pt x="882" y="26050"/>
                    <a:pt x="0" y="26232"/>
                  </a:cubicBezTo>
                  <a:lnTo>
                    <a:pt x="0" y="31612"/>
                  </a:lnTo>
                  <a:cubicBezTo>
                    <a:pt x="973" y="31430"/>
                    <a:pt x="1946" y="31217"/>
                    <a:pt x="2918" y="30943"/>
                  </a:cubicBezTo>
                  <a:cubicBezTo>
                    <a:pt x="3181" y="30681"/>
                    <a:pt x="3513" y="30559"/>
                    <a:pt x="3843" y="30559"/>
                  </a:cubicBezTo>
                  <a:cubicBezTo>
                    <a:pt x="4353" y="30559"/>
                    <a:pt x="4855" y="30852"/>
                    <a:pt x="5076" y="31369"/>
                  </a:cubicBezTo>
                  <a:cubicBezTo>
                    <a:pt x="5441" y="32250"/>
                    <a:pt x="4803" y="33193"/>
                    <a:pt x="3861" y="33223"/>
                  </a:cubicBezTo>
                  <a:cubicBezTo>
                    <a:pt x="3314" y="33223"/>
                    <a:pt x="2858" y="32889"/>
                    <a:pt x="2645" y="32402"/>
                  </a:cubicBezTo>
                  <a:cubicBezTo>
                    <a:pt x="1763" y="32646"/>
                    <a:pt x="882" y="32828"/>
                    <a:pt x="0" y="32949"/>
                  </a:cubicBezTo>
                  <a:lnTo>
                    <a:pt x="0" y="37509"/>
                  </a:lnTo>
                  <a:cubicBezTo>
                    <a:pt x="548" y="37630"/>
                    <a:pt x="1125" y="37691"/>
                    <a:pt x="1672" y="37722"/>
                  </a:cubicBezTo>
                  <a:cubicBezTo>
                    <a:pt x="2007" y="37752"/>
                    <a:pt x="2341" y="37813"/>
                    <a:pt x="2706" y="37874"/>
                  </a:cubicBezTo>
                  <a:cubicBezTo>
                    <a:pt x="2970" y="37404"/>
                    <a:pt x="3416" y="37192"/>
                    <a:pt x="3858" y="37192"/>
                  </a:cubicBezTo>
                  <a:cubicBezTo>
                    <a:pt x="4533" y="37192"/>
                    <a:pt x="5198" y="37686"/>
                    <a:pt x="5198" y="38512"/>
                  </a:cubicBezTo>
                  <a:cubicBezTo>
                    <a:pt x="5198" y="39345"/>
                    <a:pt x="4521" y="39852"/>
                    <a:pt x="3840" y="39852"/>
                  </a:cubicBezTo>
                  <a:cubicBezTo>
                    <a:pt x="3404" y="39852"/>
                    <a:pt x="2967" y="39644"/>
                    <a:pt x="2706" y="39181"/>
                  </a:cubicBezTo>
                  <a:cubicBezTo>
                    <a:pt x="2371" y="39150"/>
                    <a:pt x="2037" y="39120"/>
                    <a:pt x="1703" y="39089"/>
                  </a:cubicBezTo>
                  <a:cubicBezTo>
                    <a:pt x="1125" y="38998"/>
                    <a:pt x="578" y="38998"/>
                    <a:pt x="0" y="38907"/>
                  </a:cubicBezTo>
                  <a:lnTo>
                    <a:pt x="0" y="45047"/>
                  </a:lnTo>
                  <a:lnTo>
                    <a:pt x="396" y="44956"/>
                  </a:lnTo>
                  <a:cubicBezTo>
                    <a:pt x="1125" y="44804"/>
                    <a:pt x="1763" y="44469"/>
                    <a:pt x="2462" y="44317"/>
                  </a:cubicBezTo>
                  <a:cubicBezTo>
                    <a:pt x="2554" y="44317"/>
                    <a:pt x="2675" y="44317"/>
                    <a:pt x="2766" y="44348"/>
                  </a:cubicBezTo>
                  <a:cubicBezTo>
                    <a:pt x="3047" y="43964"/>
                    <a:pt x="3440" y="43796"/>
                    <a:pt x="3829" y="43796"/>
                  </a:cubicBezTo>
                  <a:cubicBezTo>
                    <a:pt x="4578" y="43796"/>
                    <a:pt x="5308" y="44420"/>
                    <a:pt x="5168" y="45320"/>
                  </a:cubicBezTo>
                  <a:cubicBezTo>
                    <a:pt x="5054" y="46066"/>
                    <a:pt x="4448" y="46457"/>
                    <a:pt x="3843" y="46457"/>
                  </a:cubicBezTo>
                  <a:cubicBezTo>
                    <a:pt x="3312" y="46457"/>
                    <a:pt x="2783" y="46158"/>
                    <a:pt x="2584" y="45533"/>
                  </a:cubicBezTo>
                  <a:cubicBezTo>
                    <a:pt x="1946" y="45685"/>
                    <a:pt x="1368" y="45989"/>
                    <a:pt x="730" y="46111"/>
                  </a:cubicBezTo>
                  <a:cubicBezTo>
                    <a:pt x="487" y="46172"/>
                    <a:pt x="244" y="46232"/>
                    <a:pt x="0" y="46263"/>
                  </a:cubicBezTo>
                  <a:lnTo>
                    <a:pt x="0" y="50822"/>
                  </a:lnTo>
                  <a:cubicBezTo>
                    <a:pt x="213" y="50852"/>
                    <a:pt x="426" y="50913"/>
                    <a:pt x="669" y="50974"/>
                  </a:cubicBezTo>
                  <a:cubicBezTo>
                    <a:pt x="1277" y="51187"/>
                    <a:pt x="1915" y="51369"/>
                    <a:pt x="2554" y="51460"/>
                  </a:cubicBezTo>
                  <a:cubicBezTo>
                    <a:pt x="2710" y="50772"/>
                    <a:pt x="3284" y="50422"/>
                    <a:pt x="3859" y="50422"/>
                  </a:cubicBezTo>
                  <a:cubicBezTo>
                    <a:pt x="4402" y="50422"/>
                    <a:pt x="4945" y="50734"/>
                    <a:pt x="5137" y="51369"/>
                  </a:cubicBezTo>
                  <a:cubicBezTo>
                    <a:pt x="5423" y="52313"/>
                    <a:pt x="4662" y="53082"/>
                    <a:pt x="3851" y="53082"/>
                  </a:cubicBezTo>
                  <a:cubicBezTo>
                    <a:pt x="3539" y="53082"/>
                    <a:pt x="3219" y="52968"/>
                    <a:pt x="2949" y="52707"/>
                  </a:cubicBezTo>
                  <a:cubicBezTo>
                    <a:pt x="2219" y="52646"/>
                    <a:pt x="1520" y="52524"/>
                    <a:pt x="821" y="52342"/>
                  </a:cubicBezTo>
                  <a:cubicBezTo>
                    <a:pt x="548" y="52251"/>
                    <a:pt x="274" y="52190"/>
                    <a:pt x="0" y="52129"/>
                  </a:cubicBezTo>
                  <a:lnTo>
                    <a:pt x="0" y="55473"/>
                  </a:lnTo>
                  <a:cubicBezTo>
                    <a:pt x="470" y="55134"/>
                    <a:pt x="984" y="54772"/>
                    <a:pt x="1504" y="54772"/>
                  </a:cubicBezTo>
                  <a:cubicBezTo>
                    <a:pt x="1590" y="54772"/>
                    <a:pt x="1677" y="54782"/>
                    <a:pt x="1763" y="54804"/>
                  </a:cubicBezTo>
                  <a:cubicBezTo>
                    <a:pt x="2128" y="54926"/>
                    <a:pt x="2493" y="55077"/>
                    <a:pt x="2827" y="55260"/>
                  </a:cubicBezTo>
                  <a:cubicBezTo>
                    <a:pt x="3037" y="55335"/>
                    <a:pt x="3250" y="55366"/>
                    <a:pt x="3463" y="55366"/>
                  </a:cubicBezTo>
                  <a:cubicBezTo>
                    <a:pt x="4369" y="55366"/>
                    <a:pt x="5302" y="54818"/>
                    <a:pt x="6238" y="54818"/>
                  </a:cubicBezTo>
                  <a:cubicBezTo>
                    <a:pt x="6327" y="54818"/>
                    <a:pt x="6416" y="54823"/>
                    <a:pt x="6505" y="54834"/>
                  </a:cubicBezTo>
                  <a:cubicBezTo>
                    <a:pt x="7083" y="54895"/>
                    <a:pt x="7599" y="55229"/>
                    <a:pt x="8177" y="55321"/>
                  </a:cubicBezTo>
                  <a:cubicBezTo>
                    <a:pt x="8300" y="55340"/>
                    <a:pt x="8425" y="55349"/>
                    <a:pt x="8549" y="55349"/>
                  </a:cubicBezTo>
                  <a:cubicBezTo>
                    <a:pt x="9811" y="55349"/>
                    <a:pt x="11127" y="54457"/>
                    <a:pt x="12269" y="54457"/>
                  </a:cubicBezTo>
                  <a:cubicBezTo>
                    <a:pt x="12626" y="54457"/>
                    <a:pt x="12967" y="54545"/>
                    <a:pt x="13283" y="54774"/>
                  </a:cubicBezTo>
                  <a:cubicBezTo>
                    <a:pt x="13545" y="54977"/>
                    <a:pt x="13807" y="55292"/>
                    <a:pt x="14122" y="55292"/>
                  </a:cubicBezTo>
                  <a:cubicBezTo>
                    <a:pt x="14136" y="55292"/>
                    <a:pt x="14150" y="55292"/>
                    <a:pt x="14165" y="55290"/>
                  </a:cubicBezTo>
                  <a:cubicBezTo>
                    <a:pt x="14530" y="55260"/>
                    <a:pt x="14682" y="54986"/>
                    <a:pt x="14925" y="54774"/>
                  </a:cubicBezTo>
                  <a:cubicBezTo>
                    <a:pt x="15350" y="54439"/>
                    <a:pt x="15837" y="54196"/>
                    <a:pt x="16384" y="54105"/>
                  </a:cubicBezTo>
                  <a:cubicBezTo>
                    <a:pt x="17873" y="53679"/>
                    <a:pt x="19362" y="53254"/>
                    <a:pt x="20852" y="52828"/>
                  </a:cubicBezTo>
                  <a:cubicBezTo>
                    <a:pt x="21034" y="52767"/>
                    <a:pt x="21217" y="52707"/>
                    <a:pt x="21369" y="52676"/>
                  </a:cubicBezTo>
                  <a:cubicBezTo>
                    <a:pt x="21784" y="52572"/>
                    <a:pt x="22214" y="52498"/>
                    <a:pt x="22630" y="52498"/>
                  </a:cubicBezTo>
                  <a:cubicBezTo>
                    <a:pt x="23066" y="52498"/>
                    <a:pt x="23488" y="52580"/>
                    <a:pt x="23861" y="52798"/>
                  </a:cubicBezTo>
                  <a:cubicBezTo>
                    <a:pt x="24287" y="53041"/>
                    <a:pt x="24682" y="53467"/>
                    <a:pt x="25168" y="53497"/>
                  </a:cubicBezTo>
                  <a:cubicBezTo>
                    <a:pt x="25594" y="53436"/>
                    <a:pt x="25958" y="53284"/>
                    <a:pt x="26293" y="53041"/>
                  </a:cubicBezTo>
                  <a:cubicBezTo>
                    <a:pt x="27018" y="52595"/>
                    <a:pt x="27857" y="52364"/>
                    <a:pt x="28699" y="52364"/>
                  </a:cubicBezTo>
                  <a:cubicBezTo>
                    <a:pt x="29232" y="52364"/>
                    <a:pt x="29767" y="52457"/>
                    <a:pt x="30275" y="52646"/>
                  </a:cubicBezTo>
                  <a:cubicBezTo>
                    <a:pt x="30593" y="52805"/>
                    <a:pt x="30935" y="52895"/>
                    <a:pt x="31279" y="52895"/>
                  </a:cubicBezTo>
                  <a:cubicBezTo>
                    <a:pt x="31329" y="52895"/>
                    <a:pt x="31379" y="52893"/>
                    <a:pt x="31430" y="52889"/>
                  </a:cubicBezTo>
                  <a:cubicBezTo>
                    <a:pt x="32068" y="52707"/>
                    <a:pt x="32250" y="51886"/>
                    <a:pt x="32615" y="51369"/>
                  </a:cubicBezTo>
                  <a:cubicBezTo>
                    <a:pt x="32889" y="50974"/>
                    <a:pt x="33253" y="50670"/>
                    <a:pt x="33679" y="50488"/>
                  </a:cubicBezTo>
                  <a:cubicBezTo>
                    <a:pt x="34773" y="49971"/>
                    <a:pt x="36262" y="49910"/>
                    <a:pt x="37266" y="49150"/>
                  </a:cubicBezTo>
                  <a:cubicBezTo>
                    <a:pt x="38694" y="47995"/>
                    <a:pt x="38877" y="45533"/>
                    <a:pt x="40609" y="44986"/>
                  </a:cubicBezTo>
                  <a:cubicBezTo>
                    <a:pt x="40989" y="44865"/>
                    <a:pt x="41392" y="44865"/>
                    <a:pt x="41794" y="44865"/>
                  </a:cubicBezTo>
                  <a:cubicBezTo>
                    <a:pt x="42197" y="44865"/>
                    <a:pt x="42600" y="44865"/>
                    <a:pt x="42980" y="44743"/>
                  </a:cubicBezTo>
                  <a:cubicBezTo>
                    <a:pt x="44074" y="44348"/>
                    <a:pt x="44621" y="43102"/>
                    <a:pt x="45594" y="42494"/>
                  </a:cubicBezTo>
                  <a:cubicBezTo>
                    <a:pt x="46779" y="41734"/>
                    <a:pt x="48360" y="42038"/>
                    <a:pt x="49728" y="41825"/>
                  </a:cubicBezTo>
                  <a:cubicBezTo>
                    <a:pt x="51004" y="41551"/>
                    <a:pt x="52190" y="40944"/>
                    <a:pt x="53162" y="40092"/>
                  </a:cubicBezTo>
                  <a:lnTo>
                    <a:pt x="531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5" name="Google Shape;5075;p119">
              <a:extLst>
                <a:ext uri="{FF2B5EF4-FFF2-40B4-BE49-F238E27FC236}">
                  <a16:creationId xmlns:a16="http://schemas.microsoft.com/office/drawing/2014/main" id="{32AF54FB-CEC3-A1E3-10B9-9310EE27ADDD}"/>
                </a:ext>
              </a:extLst>
            </p:cNvPr>
            <p:cNvSpPr/>
            <p:nvPr/>
          </p:nvSpPr>
          <p:spPr>
            <a:xfrm>
              <a:off x="3218426" y="3468191"/>
              <a:ext cx="362487" cy="185757"/>
            </a:xfrm>
            <a:custGeom>
              <a:avLst/>
              <a:gdLst/>
              <a:ahLst/>
              <a:cxnLst/>
              <a:rect l="l" t="t" r="r" b="b"/>
              <a:pathLst>
                <a:path w="20761" h="10639" extrusionOk="0">
                  <a:moveTo>
                    <a:pt x="20760" y="0"/>
                  </a:moveTo>
                  <a:cubicBezTo>
                    <a:pt x="20335" y="122"/>
                    <a:pt x="19909" y="243"/>
                    <a:pt x="19484" y="426"/>
                  </a:cubicBezTo>
                  <a:cubicBezTo>
                    <a:pt x="19291" y="490"/>
                    <a:pt x="19071" y="533"/>
                    <a:pt x="18858" y="533"/>
                  </a:cubicBezTo>
                  <a:cubicBezTo>
                    <a:pt x="18568" y="533"/>
                    <a:pt x="18291" y="454"/>
                    <a:pt x="18116" y="243"/>
                  </a:cubicBezTo>
                  <a:cubicBezTo>
                    <a:pt x="17457" y="941"/>
                    <a:pt x="16539" y="1317"/>
                    <a:pt x="15605" y="1317"/>
                  </a:cubicBezTo>
                  <a:cubicBezTo>
                    <a:pt x="15074" y="1317"/>
                    <a:pt x="14539" y="1196"/>
                    <a:pt x="14043" y="942"/>
                  </a:cubicBezTo>
                  <a:cubicBezTo>
                    <a:pt x="13666" y="724"/>
                    <a:pt x="13172" y="467"/>
                    <a:pt x="12774" y="467"/>
                  </a:cubicBezTo>
                  <a:cubicBezTo>
                    <a:pt x="12562" y="467"/>
                    <a:pt x="12376" y="540"/>
                    <a:pt x="12250" y="730"/>
                  </a:cubicBezTo>
                  <a:cubicBezTo>
                    <a:pt x="12098" y="1003"/>
                    <a:pt x="12128" y="1338"/>
                    <a:pt x="11976" y="1611"/>
                  </a:cubicBezTo>
                  <a:cubicBezTo>
                    <a:pt x="11817" y="1857"/>
                    <a:pt x="11527" y="1896"/>
                    <a:pt x="11202" y="1896"/>
                  </a:cubicBezTo>
                  <a:cubicBezTo>
                    <a:pt x="11048" y="1896"/>
                    <a:pt x="10886" y="1887"/>
                    <a:pt x="10726" y="1887"/>
                  </a:cubicBezTo>
                  <a:cubicBezTo>
                    <a:pt x="10513" y="1887"/>
                    <a:pt x="10304" y="1903"/>
                    <a:pt x="10122" y="1976"/>
                  </a:cubicBezTo>
                  <a:cubicBezTo>
                    <a:pt x="9340" y="2307"/>
                    <a:pt x="9183" y="3648"/>
                    <a:pt x="8356" y="3648"/>
                  </a:cubicBezTo>
                  <a:cubicBezTo>
                    <a:pt x="8347" y="3648"/>
                    <a:pt x="8338" y="3648"/>
                    <a:pt x="8329" y="3648"/>
                  </a:cubicBezTo>
                  <a:cubicBezTo>
                    <a:pt x="7903" y="3617"/>
                    <a:pt x="7569" y="3222"/>
                    <a:pt x="7143" y="3161"/>
                  </a:cubicBezTo>
                  <a:cubicBezTo>
                    <a:pt x="7130" y="3161"/>
                    <a:pt x="7117" y="3160"/>
                    <a:pt x="7103" y="3160"/>
                  </a:cubicBezTo>
                  <a:cubicBezTo>
                    <a:pt x="6518" y="3160"/>
                    <a:pt x="6137" y="3812"/>
                    <a:pt x="5988" y="4377"/>
                  </a:cubicBezTo>
                  <a:cubicBezTo>
                    <a:pt x="5867" y="4985"/>
                    <a:pt x="5654" y="5654"/>
                    <a:pt x="5107" y="5866"/>
                  </a:cubicBezTo>
                  <a:cubicBezTo>
                    <a:pt x="4803" y="5988"/>
                    <a:pt x="4438" y="5927"/>
                    <a:pt x="4195" y="6110"/>
                  </a:cubicBezTo>
                  <a:cubicBezTo>
                    <a:pt x="3860" y="6353"/>
                    <a:pt x="3891" y="6870"/>
                    <a:pt x="3769" y="7234"/>
                  </a:cubicBezTo>
                  <a:cubicBezTo>
                    <a:pt x="3283" y="8724"/>
                    <a:pt x="699" y="8298"/>
                    <a:pt x="0" y="9666"/>
                  </a:cubicBezTo>
                  <a:cubicBezTo>
                    <a:pt x="517" y="9848"/>
                    <a:pt x="973" y="10183"/>
                    <a:pt x="1277" y="10639"/>
                  </a:cubicBezTo>
                  <a:cubicBezTo>
                    <a:pt x="2371" y="10122"/>
                    <a:pt x="3860" y="10061"/>
                    <a:pt x="4864" y="9301"/>
                  </a:cubicBezTo>
                  <a:cubicBezTo>
                    <a:pt x="6292" y="8177"/>
                    <a:pt x="6475" y="5684"/>
                    <a:pt x="8207" y="5137"/>
                  </a:cubicBezTo>
                  <a:cubicBezTo>
                    <a:pt x="8587" y="5015"/>
                    <a:pt x="8990" y="5015"/>
                    <a:pt x="9392" y="5015"/>
                  </a:cubicBezTo>
                  <a:cubicBezTo>
                    <a:pt x="9795" y="5015"/>
                    <a:pt x="10198" y="5015"/>
                    <a:pt x="10578" y="4894"/>
                  </a:cubicBezTo>
                  <a:cubicBezTo>
                    <a:pt x="11672" y="4499"/>
                    <a:pt x="12219" y="3252"/>
                    <a:pt x="13192" y="2645"/>
                  </a:cubicBezTo>
                  <a:cubicBezTo>
                    <a:pt x="14377" y="1885"/>
                    <a:pt x="15958" y="2189"/>
                    <a:pt x="17326" y="1976"/>
                  </a:cubicBezTo>
                  <a:cubicBezTo>
                    <a:pt x="18602" y="1702"/>
                    <a:pt x="19788" y="1094"/>
                    <a:pt x="20760" y="243"/>
                  </a:cubicBezTo>
                  <a:lnTo>
                    <a:pt x="207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6" name="Google Shape;5076;p119">
            <a:extLst>
              <a:ext uri="{FF2B5EF4-FFF2-40B4-BE49-F238E27FC236}">
                <a16:creationId xmlns:a16="http://schemas.microsoft.com/office/drawing/2014/main" id="{65DA2709-3B05-0372-84E1-89677C4516D4}"/>
              </a:ext>
            </a:extLst>
          </p:cNvPr>
          <p:cNvGrpSpPr/>
          <p:nvPr/>
        </p:nvGrpSpPr>
        <p:grpSpPr>
          <a:xfrm>
            <a:off x="5003417" y="2559282"/>
            <a:ext cx="938615" cy="840879"/>
            <a:chOff x="3996325" y="2780773"/>
            <a:chExt cx="989370" cy="955001"/>
          </a:xfrm>
        </p:grpSpPr>
        <p:sp>
          <p:nvSpPr>
            <p:cNvPr id="5077" name="Google Shape;5077;p119">
              <a:extLst>
                <a:ext uri="{FF2B5EF4-FFF2-40B4-BE49-F238E27FC236}">
                  <a16:creationId xmlns:a16="http://schemas.microsoft.com/office/drawing/2014/main" id="{7404CB61-0EFB-1F20-FF6F-1A13FBC4F0BD}"/>
                </a:ext>
              </a:extLst>
            </p:cNvPr>
            <p:cNvSpPr/>
            <p:nvPr/>
          </p:nvSpPr>
          <p:spPr>
            <a:xfrm>
              <a:off x="3996325" y="2780773"/>
              <a:ext cx="989370" cy="955001"/>
            </a:xfrm>
            <a:custGeom>
              <a:avLst/>
              <a:gdLst/>
              <a:ahLst/>
              <a:cxnLst/>
              <a:rect l="l" t="t" r="r" b="b"/>
              <a:pathLst>
                <a:path w="51644" h="49850" extrusionOk="0">
                  <a:moveTo>
                    <a:pt x="1186" y="1"/>
                  </a:moveTo>
                  <a:cubicBezTo>
                    <a:pt x="791" y="912"/>
                    <a:pt x="1" y="1520"/>
                    <a:pt x="335" y="2645"/>
                  </a:cubicBezTo>
                  <a:cubicBezTo>
                    <a:pt x="730" y="3922"/>
                    <a:pt x="2007" y="4864"/>
                    <a:pt x="1703" y="6323"/>
                  </a:cubicBezTo>
                  <a:cubicBezTo>
                    <a:pt x="1612" y="6809"/>
                    <a:pt x="1369" y="7235"/>
                    <a:pt x="1277" y="7691"/>
                  </a:cubicBezTo>
                  <a:cubicBezTo>
                    <a:pt x="1095" y="8602"/>
                    <a:pt x="1520" y="9514"/>
                    <a:pt x="1946" y="10335"/>
                  </a:cubicBezTo>
                  <a:cubicBezTo>
                    <a:pt x="2524" y="11490"/>
                    <a:pt x="3131" y="12675"/>
                    <a:pt x="3709" y="13831"/>
                  </a:cubicBezTo>
                  <a:cubicBezTo>
                    <a:pt x="4135" y="14560"/>
                    <a:pt x="4408" y="15381"/>
                    <a:pt x="4560" y="16201"/>
                  </a:cubicBezTo>
                  <a:cubicBezTo>
                    <a:pt x="4834" y="18633"/>
                    <a:pt x="2615" y="21034"/>
                    <a:pt x="3435" y="23344"/>
                  </a:cubicBezTo>
                  <a:cubicBezTo>
                    <a:pt x="2311" y="23739"/>
                    <a:pt x="1460" y="24682"/>
                    <a:pt x="1217" y="25867"/>
                  </a:cubicBezTo>
                  <a:cubicBezTo>
                    <a:pt x="1855" y="26475"/>
                    <a:pt x="1672" y="27509"/>
                    <a:pt x="1338" y="28299"/>
                  </a:cubicBezTo>
                  <a:cubicBezTo>
                    <a:pt x="1004" y="29119"/>
                    <a:pt x="487" y="29910"/>
                    <a:pt x="578" y="30791"/>
                  </a:cubicBezTo>
                  <a:cubicBezTo>
                    <a:pt x="791" y="32645"/>
                    <a:pt x="3587" y="33618"/>
                    <a:pt x="3283" y="35442"/>
                  </a:cubicBezTo>
                  <a:cubicBezTo>
                    <a:pt x="3192" y="35807"/>
                    <a:pt x="3071" y="36171"/>
                    <a:pt x="2919" y="36536"/>
                  </a:cubicBezTo>
                  <a:cubicBezTo>
                    <a:pt x="2432" y="37691"/>
                    <a:pt x="2584" y="39028"/>
                    <a:pt x="3253" y="40092"/>
                  </a:cubicBezTo>
                  <a:cubicBezTo>
                    <a:pt x="3375" y="40244"/>
                    <a:pt x="3466" y="40396"/>
                    <a:pt x="3496" y="40609"/>
                  </a:cubicBezTo>
                  <a:cubicBezTo>
                    <a:pt x="3496" y="40609"/>
                    <a:pt x="3496" y="40639"/>
                    <a:pt x="3496" y="40639"/>
                  </a:cubicBezTo>
                  <a:cubicBezTo>
                    <a:pt x="3496" y="40852"/>
                    <a:pt x="3405" y="41065"/>
                    <a:pt x="3253" y="41217"/>
                  </a:cubicBezTo>
                  <a:lnTo>
                    <a:pt x="1824" y="43101"/>
                  </a:lnTo>
                  <a:cubicBezTo>
                    <a:pt x="2463" y="43162"/>
                    <a:pt x="2858" y="43861"/>
                    <a:pt x="2949" y="44500"/>
                  </a:cubicBezTo>
                  <a:cubicBezTo>
                    <a:pt x="3071" y="45108"/>
                    <a:pt x="3071" y="45807"/>
                    <a:pt x="3435" y="46323"/>
                  </a:cubicBezTo>
                  <a:cubicBezTo>
                    <a:pt x="3679" y="46688"/>
                    <a:pt x="4043" y="46901"/>
                    <a:pt x="4256" y="47326"/>
                  </a:cubicBezTo>
                  <a:cubicBezTo>
                    <a:pt x="4469" y="47782"/>
                    <a:pt x="4347" y="48299"/>
                    <a:pt x="4438" y="48785"/>
                  </a:cubicBezTo>
                  <a:cubicBezTo>
                    <a:pt x="4530" y="49181"/>
                    <a:pt x="4682" y="49545"/>
                    <a:pt x="4955" y="49849"/>
                  </a:cubicBezTo>
                  <a:lnTo>
                    <a:pt x="51643" y="49849"/>
                  </a:lnTo>
                  <a:lnTo>
                    <a:pt x="516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8" name="Google Shape;5078;p119">
              <a:extLst>
                <a:ext uri="{FF2B5EF4-FFF2-40B4-BE49-F238E27FC236}">
                  <a16:creationId xmlns:a16="http://schemas.microsoft.com/office/drawing/2014/main" id="{AF6A50D8-4C19-E49D-2326-73A25E63F86C}"/>
                </a:ext>
              </a:extLst>
            </p:cNvPr>
            <p:cNvSpPr/>
            <p:nvPr/>
          </p:nvSpPr>
          <p:spPr>
            <a:xfrm>
              <a:off x="3996919" y="2780773"/>
              <a:ext cx="169467" cy="777986"/>
            </a:xfrm>
            <a:custGeom>
              <a:avLst/>
              <a:gdLst/>
              <a:ahLst/>
              <a:cxnLst/>
              <a:rect l="l" t="t" r="r" b="b"/>
              <a:pathLst>
                <a:path w="8846" h="40610" extrusionOk="0">
                  <a:moveTo>
                    <a:pt x="1186" y="1"/>
                  </a:moveTo>
                  <a:cubicBezTo>
                    <a:pt x="790" y="943"/>
                    <a:pt x="0" y="1520"/>
                    <a:pt x="334" y="2645"/>
                  </a:cubicBezTo>
                  <a:cubicBezTo>
                    <a:pt x="730" y="3922"/>
                    <a:pt x="2006" y="4864"/>
                    <a:pt x="1702" y="6353"/>
                  </a:cubicBezTo>
                  <a:cubicBezTo>
                    <a:pt x="1611" y="6809"/>
                    <a:pt x="1368" y="7235"/>
                    <a:pt x="1277" y="7691"/>
                  </a:cubicBezTo>
                  <a:cubicBezTo>
                    <a:pt x="1094" y="8602"/>
                    <a:pt x="1520" y="9514"/>
                    <a:pt x="1945" y="10335"/>
                  </a:cubicBezTo>
                  <a:cubicBezTo>
                    <a:pt x="2523" y="11490"/>
                    <a:pt x="3131" y="12675"/>
                    <a:pt x="3708" y="13831"/>
                  </a:cubicBezTo>
                  <a:cubicBezTo>
                    <a:pt x="4134" y="14560"/>
                    <a:pt x="4407" y="15381"/>
                    <a:pt x="4559" y="16201"/>
                  </a:cubicBezTo>
                  <a:cubicBezTo>
                    <a:pt x="4833" y="18633"/>
                    <a:pt x="2614" y="21034"/>
                    <a:pt x="3435" y="23344"/>
                  </a:cubicBezTo>
                  <a:cubicBezTo>
                    <a:pt x="2280" y="23739"/>
                    <a:pt x="1459" y="24712"/>
                    <a:pt x="1186" y="25867"/>
                  </a:cubicBezTo>
                  <a:cubicBezTo>
                    <a:pt x="1854" y="26475"/>
                    <a:pt x="1672" y="27509"/>
                    <a:pt x="1338" y="28299"/>
                  </a:cubicBezTo>
                  <a:cubicBezTo>
                    <a:pt x="973" y="29119"/>
                    <a:pt x="486" y="29910"/>
                    <a:pt x="578" y="30791"/>
                  </a:cubicBezTo>
                  <a:cubicBezTo>
                    <a:pt x="790" y="32645"/>
                    <a:pt x="3587" y="33618"/>
                    <a:pt x="3283" y="35442"/>
                  </a:cubicBezTo>
                  <a:cubicBezTo>
                    <a:pt x="3192" y="35807"/>
                    <a:pt x="3070" y="36171"/>
                    <a:pt x="2918" y="36536"/>
                  </a:cubicBezTo>
                  <a:cubicBezTo>
                    <a:pt x="2432" y="37691"/>
                    <a:pt x="2584" y="39028"/>
                    <a:pt x="3252" y="40092"/>
                  </a:cubicBezTo>
                  <a:cubicBezTo>
                    <a:pt x="3374" y="40244"/>
                    <a:pt x="3465" y="40427"/>
                    <a:pt x="3496" y="40609"/>
                  </a:cubicBezTo>
                  <a:cubicBezTo>
                    <a:pt x="3769" y="40366"/>
                    <a:pt x="3891" y="40001"/>
                    <a:pt x="3830" y="39636"/>
                  </a:cubicBezTo>
                  <a:cubicBezTo>
                    <a:pt x="3739" y="39484"/>
                    <a:pt x="3617" y="39393"/>
                    <a:pt x="3617" y="39150"/>
                  </a:cubicBezTo>
                  <a:cubicBezTo>
                    <a:pt x="3587" y="38937"/>
                    <a:pt x="3800" y="38785"/>
                    <a:pt x="3982" y="38664"/>
                  </a:cubicBezTo>
                  <a:lnTo>
                    <a:pt x="5167" y="37934"/>
                  </a:lnTo>
                  <a:cubicBezTo>
                    <a:pt x="4377" y="36870"/>
                    <a:pt x="4985" y="35351"/>
                    <a:pt x="5623" y="34196"/>
                  </a:cubicBezTo>
                  <a:cubicBezTo>
                    <a:pt x="3830" y="33831"/>
                    <a:pt x="2249" y="32737"/>
                    <a:pt x="1277" y="31156"/>
                  </a:cubicBezTo>
                  <a:cubicBezTo>
                    <a:pt x="1672" y="30670"/>
                    <a:pt x="1915" y="30092"/>
                    <a:pt x="2006" y="29484"/>
                  </a:cubicBezTo>
                  <a:lnTo>
                    <a:pt x="2219" y="28572"/>
                  </a:lnTo>
                  <a:cubicBezTo>
                    <a:pt x="2432" y="27843"/>
                    <a:pt x="2523" y="27083"/>
                    <a:pt x="2462" y="26353"/>
                  </a:cubicBezTo>
                  <a:lnTo>
                    <a:pt x="2462" y="26353"/>
                  </a:lnTo>
                  <a:cubicBezTo>
                    <a:pt x="2555" y="26386"/>
                    <a:pt x="2647" y="26401"/>
                    <a:pt x="2739" y="26401"/>
                  </a:cubicBezTo>
                  <a:cubicBezTo>
                    <a:pt x="3249" y="26401"/>
                    <a:pt x="3733" y="25941"/>
                    <a:pt x="4043" y="25502"/>
                  </a:cubicBezTo>
                  <a:cubicBezTo>
                    <a:pt x="4407" y="24955"/>
                    <a:pt x="4742" y="24317"/>
                    <a:pt x="5380" y="24135"/>
                  </a:cubicBezTo>
                  <a:cubicBezTo>
                    <a:pt x="4803" y="23557"/>
                    <a:pt x="4985" y="22524"/>
                    <a:pt x="5532" y="21916"/>
                  </a:cubicBezTo>
                  <a:cubicBezTo>
                    <a:pt x="6140" y="21369"/>
                    <a:pt x="6930" y="21034"/>
                    <a:pt x="7751" y="20943"/>
                  </a:cubicBezTo>
                  <a:cubicBezTo>
                    <a:pt x="7204" y="20670"/>
                    <a:pt x="7538" y="19879"/>
                    <a:pt x="7933" y="19454"/>
                  </a:cubicBezTo>
                  <a:cubicBezTo>
                    <a:pt x="8359" y="19028"/>
                    <a:pt x="8845" y="18390"/>
                    <a:pt x="8420" y="17964"/>
                  </a:cubicBezTo>
                  <a:cubicBezTo>
                    <a:pt x="8329" y="17812"/>
                    <a:pt x="8146" y="17721"/>
                    <a:pt x="8025" y="17569"/>
                  </a:cubicBezTo>
                  <a:cubicBezTo>
                    <a:pt x="7903" y="17356"/>
                    <a:pt x="7933" y="17083"/>
                    <a:pt x="7873" y="16840"/>
                  </a:cubicBezTo>
                  <a:cubicBezTo>
                    <a:pt x="7660" y="16171"/>
                    <a:pt x="6596" y="15989"/>
                    <a:pt x="6566" y="15320"/>
                  </a:cubicBezTo>
                  <a:cubicBezTo>
                    <a:pt x="6566" y="14955"/>
                    <a:pt x="6839" y="14651"/>
                    <a:pt x="6748" y="14317"/>
                  </a:cubicBezTo>
                  <a:cubicBezTo>
                    <a:pt x="6687" y="14134"/>
                    <a:pt x="6596" y="13982"/>
                    <a:pt x="6444" y="13891"/>
                  </a:cubicBezTo>
                  <a:cubicBezTo>
                    <a:pt x="5563" y="13162"/>
                    <a:pt x="4438" y="12584"/>
                    <a:pt x="4012" y="11520"/>
                  </a:cubicBezTo>
                  <a:cubicBezTo>
                    <a:pt x="3830" y="11065"/>
                    <a:pt x="3800" y="10517"/>
                    <a:pt x="3556" y="10092"/>
                  </a:cubicBezTo>
                  <a:cubicBezTo>
                    <a:pt x="3131" y="9362"/>
                    <a:pt x="2097" y="8846"/>
                    <a:pt x="2310" y="8055"/>
                  </a:cubicBezTo>
                  <a:cubicBezTo>
                    <a:pt x="2401" y="7782"/>
                    <a:pt x="2614" y="7539"/>
                    <a:pt x="2614" y="7235"/>
                  </a:cubicBezTo>
                  <a:cubicBezTo>
                    <a:pt x="2584" y="6961"/>
                    <a:pt x="2493" y="6718"/>
                    <a:pt x="2371" y="6505"/>
                  </a:cubicBezTo>
                  <a:cubicBezTo>
                    <a:pt x="2097" y="5806"/>
                    <a:pt x="2493" y="5016"/>
                    <a:pt x="2401" y="4347"/>
                  </a:cubicBezTo>
                  <a:cubicBezTo>
                    <a:pt x="2280" y="3648"/>
                    <a:pt x="1702" y="3162"/>
                    <a:pt x="1520" y="2523"/>
                  </a:cubicBezTo>
                  <a:cubicBezTo>
                    <a:pt x="1307" y="1672"/>
                    <a:pt x="1733" y="852"/>
                    <a:pt x="20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9" name="Google Shape;5079;p119">
            <a:extLst>
              <a:ext uri="{FF2B5EF4-FFF2-40B4-BE49-F238E27FC236}">
                <a16:creationId xmlns:a16="http://schemas.microsoft.com/office/drawing/2014/main" id="{05185C1A-50E9-368B-6DEA-42CDC5D66371}"/>
              </a:ext>
            </a:extLst>
          </p:cNvPr>
          <p:cNvGrpSpPr/>
          <p:nvPr/>
        </p:nvGrpSpPr>
        <p:grpSpPr>
          <a:xfrm>
            <a:off x="6864674" y="2553297"/>
            <a:ext cx="817313" cy="852816"/>
            <a:chOff x="2652675" y="2774000"/>
            <a:chExt cx="928238" cy="968559"/>
          </a:xfrm>
        </p:grpSpPr>
        <p:sp>
          <p:nvSpPr>
            <p:cNvPr id="5080" name="Google Shape;5080;p119">
              <a:extLst>
                <a:ext uri="{FF2B5EF4-FFF2-40B4-BE49-F238E27FC236}">
                  <a16:creationId xmlns:a16="http://schemas.microsoft.com/office/drawing/2014/main" id="{D93795BF-E734-7B44-4515-46BC284C5E19}"/>
                </a:ext>
              </a:extLst>
            </p:cNvPr>
            <p:cNvSpPr/>
            <p:nvPr/>
          </p:nvSpPr>
          <p:spPr>
            <a:xfrm>
              <a:off x="2652675" y="2774000"/>
              <a:ext cx="928226" cy="968559"/>
            </a:xfrm>
            <a:custGeom>
              <a:avLst/>
              <a:gdLst/>
              <a:ahLst/>
              <a:cxnLst/>
              <a:rect l="l" t="t" r="r" b="b"/>
              <a:pathLst>
                <a:path w="53163" h="55473" extrusionOk="0">
                  <a:moveTo>
                    <a:pt x="0" y="1"/>
                  </a:moveTo>
                  <a:lnTo>
                    <a:pt x="0" y="4834"/>
                  </a:lnTo>
                  <a:cubicBezTo>
                    <a:pt x="912" y="4773"/>
                    <a:pt x="1824" y="4803"/>
                    <a:pt x="2706" y="4742"/>
                  </a:cubicBezTo>
                  <a:cubicBezTo>
                    <a:pt x="2982" y="4273"/>
                    <a:pt x="3431" y="4061"/>
                    <a:pt x="3871" y="4061"/>
                  </a:cubicBezTo>
                  <a:cubicBezTo>
                    <a:pt x="4544" y="4061"/>
                    <a:pt x="5198" y="4554"/>
                    <a:pt x="5198" y="5381"/>
                  </a:cubicBezTo>
                  <a:cubicBezTo>
                    <a:pt x="5198" y="6214"/>
                    <a:pt x="4532" y="6720"/>
                    <a:pt x="3854" y="6720"/>
                  </a:cubicBezTo>
                  <a:cubicBezTo>
                    <a:pt x="3419" y="6720"/>
                    <a:pt x="2979" y="6512"/>
                    <a:pt x="2706" y="6049"/>
                  </a:cubicBezTo>
                  <a:cubicBezTo>
                    <a:pt x="1824" y="6110"/>
                    <a:pt x="912" y="6110"/>
                    <a:pt x="31" y="6141"/>
                  </a:cubicBezTo>
                  <a:lnTo>
                    <a:pt x="31" y="10700"/>
                  </a:lnTo>
                  <a:cubicBezTo>
                    <a:pt x="943" y="10943"/>
                    <a:pt x="1885" y="11095"/>
                    <a:pt x="2827" y="11186"/>
                  </a:cubicBezTo>
                  <a:cubicBezTo>
                    <a:pt x="3111" y="10832"/>
                    <a:pt x="3489" y="10676"/>
                    <a:pt x="3861" y="10676"/>
                  </a:cubicBezTo>
                  <a:cubicBezTo>
                    <a:pt x="4604" y="10676"/>
                    <a:pt x="5320" y="11298"/>
                    <a:pt x="5198" y="12189"/>
                  </a:cubicBezTo>
                  <a:cubicBezTo>
                    <a:pt x="5097" y="12932"/>
                    <a:pt x="4480" y="13337"/>
                    <a:pt x="3863" y="13337"/>
                  </a:cubicBezTo>
                  <a:cubicBezTo>
                    <a:pt x="3369" y="13337"/>
                    <a:pt x="2875" y="13078"/>
                    <a:pt x="2645" y="12524"/>
                  </a:cubicBezTo>
                  <a:cubicBezTo>
                    <a:pt x="1763" y="12432"/>
                    <a:pt x="882" y="12281"/>
                    <a:pt x="31" y="12098"/>
                  </a:cubicBezTo>
                  <a:lnTo>
                    <a:pt x="31" y="16992"/>
                  </a:lnTo>
                  <a:cubicBezTo>
                    <a:pt x="92" y="16992"/>
                    <a:pt x="152" y="17022"/>
                    <a:pt x="213" y="17053"/>
                  </a:cubicBezTo>
                  <a:cubicBezTo>
                    <a:pt x="882" y="17357"/>
                    <a:pt x="1611" y="17539"/>
                    <a:pt x="2341" y="17600"/>
                  </a:cubicBezTo>
                  <a:cubicBezTo>
                    <a:pt x="2554" y="17630"/>
                    <a:pt x="2766" y="17630"/>
                    <a:pt x="2979" y="17630"/>
                  </a:cubicBezTo>
                  <a:cubicBezTo>
                    <a:pt x="3222" y="17417"/>
                    <a:pt x="3557" y="17296"/>
                    <a:pt x="3861" y="17296"/>
                  </a:cubicBezTo>
                  <a:cubicBezTo>
                    <a:pt x="4985" y="17296"/>
                    <a:pt x="5624" y="18572"/>
                    <a:pt x="4925" y="19423"/>
                  </a:cubicBezTo>
                  <a:cubicBezTo>
                    <a:pt x="4657" y="19777"/>
                    <a:pt x="4272" y="19939"/>
                    <a:pt x="3889" y="19939"/>
                  </a:cubicBezTo>
                  <a:cubicBezTo>
                    <a:pt x="3316" y="19939"/>
                    <a:pt x="2748" y="19575"/>
                    <a:pt x="2584" y="18937"/>
                  </a:cubicBezTo>
                  <a:cubicBezTo>
                    <a:pt x="2280" y="18937"/>
                    <a:pt x="1976" y="18907"/>
                    <a:pt x="1672" y="18846"/>
                  </a:cubicBezTo>
                  <a:cubicBezTo>
                    <a:pt x="1125" y="18755"/>
                    <a:pt x="548" y="18603"/>
                    <a:pt x="31" y="18420"/>
                  </a:cubicBezTo>
                  <a:lnTo>
                    <a:pt x="31" y="24864"/>
                  </a:lnTo>
                  <a:cubicBezTo>
                    <a:pt x="943" y="24682"/>
                    <a:pt x="1885" y="24530"/>
                    <a:pt x="2827" y="24439"/>
                  </a:cubicBezTo>
                  <a:cubicBezTo>
                    <a:pt x="3105" y="24079"/>
                    <a:pt x="3483" y="23921"/>
                    <a:pt x="3857" y="23921"/>
                  </a:cubicBezTo>
                  <a:cubicBezTo>
                    <a:pt x="4587" y="23921"/>
                    <a:pt x="5299" y="24526"/>
                    <a:pt x="5198" y="25411"/>
                  </a:cubicBezTo>
                  <a:cubicBezTo>
                    <a:pt x="5096" y="26162"/>
                    <a:pt x="4486" y="26577"/>
                    <a:pt x="3874" y="26577"/>
                  </a:cubicBezTo>
                  <a:cubicBezTo>
                    <a:pt x="3396" y="26577"/>
                    <a:pt x="2915" y="26323"/>
                    <a:pt x="2675" y="25776"/>
                  </a:cubicBezTo>
                  <a:cubicBezTo>
                    <a:pt x="1763" y="25898"/>
                    <a:pt x="882" y="26050"/>
                    <a:pt x="0" y="26232"/>
                  </a:cubicBezTo>
                  <a:lnTo>
                    <a:pt x="0" y="31612"/>
                  </a:lnTo>
                  <a:cubicBezTo>
                    <a:pt x="973" y="31430"/>
                    <a:pt x="1946" y="31217"/>
                    <a:pt x="2918" y="30943"/>
                  </a:cubicBezTo>
                  <a:cubicBezTo>
                    <a:pt x="3181" y="30681"/>
                    <a:pt x="3513" y="30559"/>
                    <a:pt x="3843" y="30559"/>
                  </a:cubicBezTo>
                  <a:cubicBezTo>
                    <a:pt x="4353" y="30559"/>
                    <a:pt x="4855" y="30852"/>
                    <a:pt x="5076" y="31369"/>
                  </a:cubicBezTo>
                  <a:cubicBezTo>
                    <a:pt x="5441" y="32250"/>
                    <a:pt x="4803" y="33193"/>
                    <a:pt x="3861" y="33223"/>
                  </a:cubicBezTo>
                  <a:cubicBezTo>
                    <a:pt x="3314" y="33223"/>
                    <a:pt x="2858" y="32889"/>
                    <a:pt x="2645" y="32402"/>
                  </a:cubicBezTo>
                  <a:cubicBezTo>
                    <a:pt x="1763" y="32646"/>
                    <a:pt x="882" y="32828"/>
                    <a:pt x="0" y="32949"/>
                  </a:cubicBezTo>
                  <a:lnTo>
                    <a:pt x="0" y="37509"/>
                  </a:lnTo>
                  <a:cubicBezTo>
                    <a:pt x="548" y="37630"/>
                    <a:pt x="1125" y="37691"/>
                    <a:pt x="1672" y="37722"/>
                  </a:cubicBezTo>
                  <a:cubicBezTo>
                    <a:pt x="2007" y="37752"/>
                    <a:pt x="2341" y="37813"/>
                    <a:pt x="2706" y="37874"/>
                  </a:cubicBezTo>
                  <a:cubicBezTo>
                    <a:pt x="2970" y="37404"/>
                    <a:pt x="3416" y="37192"/>
                    <a:pt x="3858" y="37192"/>
                  </a:cubicBezTo>
                  <a:cubicBezTo>
                    <a:pt x="4533" y="37192"/>
                    <a:pt x="5198" y="37686"/>
                    <a:pt x="5198" y="38512"/>
                  </a:cubicBezTo>
                  <a:cubicBezTo>
                    <a:pt x="5198" y="39345"/>
                    <a:pt x="4521" y="39852"/>
                    <a:pt x="3840" y="39852"/>
                  </a:cubicBezTo>
                  <a:cubicBezTo>
                    <a:pt x="3404" y="39852"/>
                    <a:pt x="2967" y="39644"/>
                    <a:pt x="2706" y="39181"/>
                  </a:cubicBezTo>
                  <a:cubicBezTo>
                    <a:pt x="2371" y="39150"/>
                    <a:pt x="2037" y="39120"/>
                    <a:pt x="1703" y="39089"/>
                  </a:cubicBezTo>
                  <a:cubicBezTo>
                    <a:pt x="1125" y="38998"/>
                    <a:pt x="578" y="38998"/>
                    <a:pt x="0" y="38907"/>
                  </a:cubicBezTo>
                  <a:lnTo>
                    <a:pt x="0" y="45047"/>
                  </a:lnTo>
                  <a:lnTo>
                    <a:pt x="396" y="44956"/>
                  </a:lnTo>
                  <a:cubicBezTo>
                    <a:pt x="1125" y="44804"/>
                    <a:pt x="1763" y="44469"/>
                    <a:pt x="2462" y="44317"/>
                  </a:cubicBezTo>
                  <a:cubicBezTo>
                    <a:pt x="2554" y="44317"/>
                    <a:pt x="2675" y="44317"/>
                    <a:pt x="2766" y="44348"/>
                  </a:cubicBezTo>
                  <a:cubicBezTo>
                    <a:pt x="3047" y="43964"/>
                    <a:pt x="3440" y="43796"/>
                    <a:pt x="3829" y="43796"/>
                  </a:cubicBezTo>
                  <a:cubicBezTo>
                    <a:pt x="4578" y="43796"/>
                    <a:pt x="5308" y="44420"/>
                    <a:pt x="5168" y="45320"/>
                  </a:cubicBezTo>
                  <a:cubicBezTo>
                    <a:pt x="5054" y="46066"/>
                    <a:pt x="4448" y="46457"/>
                    <a:pt x="3843" y="46457"/>
                  </a:cubicBezTo>
                  <a:cubicBezTo>
                    <a:pt x="3312" y="46457"/>
                    <a:pt x="2783" y="46158"/>
                    <a:pt x="2584" y="45533"/>
                  </a:cubicBezTo>
                  <a:cubicBezTo>
                    <a:pt x="1946" y="45685"/>
                    <a:pt x="1368" y="45989"/>
                    <a:pt x="730" y="46111"/>
                  </a:cubicBezTo>
                  <a:cubicBezTo>
                    <a:pt x="487" y="46172"/>
                    <a:pt x="244" y="46232"/>
                    <a:pt x="0" y="46263"/>
                  </a:cubicBezTo>
                  <a:lnTo>
                    <a:pt x="0" y="50822"/>
                  </a:lnTo>
                  <a:cubicBezTo>
                    <a:pt x="213" y="50852"/>
                    <a:pt x="426" y="50913"/>
                    <a:pt x="669" y="50974"/>
                  </a:cubicBezTo>
                  <a:cubicBezTo>
                    <a:pt x="1277" y="51187"/>
                    <a:pt x="1915" y="51369"/>
                    <a:pt x="2554" y="51460"/>
                  </a:cubicBezTo>
                  <a:cubicBezTo>
                    <a:pt x="2710" y="50772"/>
                    <a:pt x="3284" y="50422"/>
                    <a:pt x="3859" y="50422"/>
                  </a:cubicBezTo>
                  <a:cubicBezTo>
                    <a:pt x="4402" y="50422"/>
                    <a:pt x="4945" y="50734"/>
                    <a:pt x="5137" y="51369"/>
                  </a:cubicBezTo>
                  <a:cubicBezTo>
                    <a:pt x="5423" y="52313"/>
                    <a:pt x="4662" y="53082"/>
                    <a:pt x="3851" y="53082"/>
                  </a:cubicBezTo>
                  <a:cubicBezTo>
                    <a:pt x="3539" y="53082"/>
                    <a:pt x="3219" y="52968"/>
                    <a:pt x="2949" y="52707"/>
                  </a:cubicBezTo>
                  <a:cubicBezTo>
                    <a:pt x="2219" y="52646"/>
                    <a:pt x="1520" y="52524"/>
                    <a:pt x="821" y="52342"/>
                  </a:cubicBezTo>
                  <a:cubicBezTo>
                    <a:pt x="548" y="52251"/>
                    <a:pt x="274" y="52190"/>
                    <a:pt x="0" y="52129"/>
                  </a:cubicBezTo>
                  <a:lnTo>
                    <a:pt x="0" y="55473"/>
                  </a:lnTo>
                  <a:cubicBezTo>
                    <a:pt x="470" y="55134"/>
                    <a:pt x="984" y="54772"/>
                    <a:pt x="1504" y="54772"/>
                  </a:cubicBezTo>
                  <a:cubicBezTo>
                    <a:pt x="1590" y="54772"/>
                    <a:pt x="1677" y="54782"/>
                    <a:pt x="1763" y="54804"/>
                  </a:cubicBezTo>
                  <a:cubicBezTo>
                    <a:pt x="2128" y="54926"/>
                    <a:pt x="2493" y="55077"/>
                    <a:pt x="2827" y="55260"/>
                  </a:cubicBezTo>
                  <a:cubicBezTo>
                    <a:pt x="3037" y="55335"/>
                    <a:pt x="3250" y="55366"/>
                    <a:pt x="3463" y="55366"/>
                  </a:cubicBezTo>
                  <a:cubicBezTo>
                    <a:pt x="4369" y="55366"/>
                    <a:pt x="5302" y="54818"/>
                    <a:pt x="6238" y="54818"/>
                  </a:cubicBezTo>
                  <a:cubicBezTo>
                    <a:pt x="6327" y="54818"/>
                    <a:pt x="6416" y="54823"/>
                    <a:pt x="6505" y="54834"/>
                  </a:cubicBezTo>
                  <a:cubicBezTo>
                    <a:pt x="7083" y="54895"/>
                    <a:pt x="7599" y="55229"/>
                    <a:pt x="8177" y="55321"/>
                  </a:cubicBezTo>
                  <a:cubicBezTo>
                    <a:pt x="8300" y="55340"/>
                    <a:pt x="8425" y="55349"/>
                    <a:pt x="8549" y="55349"/>
                  </a:cubicBezTo>
                  <a:cubicBezTo>
                    <a:pt x="9811" y="55349"/>
                    <a:pt x="11127" y="54457"/>
                    <a:pt x="12269" y="54457"/>
                  </a:cubicBezTo>
                  <a:cubicBezTo>
                    <a:pt x="12626" y="54457"/>
                    <a:pt x="12967" y="54545"/>
                    <a:pt x="13283" y="54774"/>
                  </a:cubicBezTo>
                  <a:cubicBezTo>
                    <a:pt x="13545" y="54977"/>
                    <a:pt x="13807" y="55292"/>
                    <a:pt x="14122" y="55292"/>
                  </a:cubicBezTo>
                  <a:cubicBezTo>
                    <a:pt x="14136" y="55292"/>
                    <a:pt x="14150" y="55292"/>
                    <a:pt x="14165" y="55290"/>
                  </a:cubicBezTo>
                  <a:cubicBezTo>
                    <a:pt x="14530" y="55260"/>
                    <a:pt x="14682" y="54986"/>
                    <a:pt x="14925" y="54774"/>
                  </a:cubicBezTo>
                  <a:cubicBezTo>
                    <a:pt x="15350" y="54439"/>
                    <a:pt x="15837" y="54196"/>
                    <a:pt x="16384" y="54105"/>
                  </a:cubicBezTo>
                  <a:cubicBezTo>
                    <a:pt x="17873" y="53679"/>
                    <a:pt x="19362" y="53254"/>
                    <a:pt x="20852" y="52828"/>
                  </a:cubicBezTo>
                  <a:cubicBezTo>
                    <a:pt x="21034" y="52767"/>
                    <a:pt x="21217" y="52707"/>
                    <a:pt x="21369" y="52676"/>
                  </a:cubicBezTo>
                  <a:cubicBezTo>
                    <a:pt x="21784" y="52572"/>
                    <a:pt x="22214" y="52498"/>
                    <a:pt x="22630" y="52498"/>
                  </a:cubicBezTo>
                  <a:cubicBezTo>
                    <a:pt x="23066" y="52498"/>
                    <a:pt x="23488" y="52580"/>
                    <a:pt x="23861" y="52798"/>
                  </a:cubicBezTo>
                  <a:cubicBezTo>
                    <a:pt x="24287" y="53041"/>
                    <a:pt x="24682" y="53467"/>
                    <a:pt x="25168" y="53497"/>
                  </a:cubicBezTo>
                  <a:cubicBezTo>
                    <a:pt x="25594" y="53436"/>
                    <a:pt x="25958" y="53284"/>
                    <a:pt x="26293" y="53041"/>
                  </a:cubicBezTo>
                  <a:cubicBezTo>
                    <a:pt x="27018" y="52595"/>
                    <a:pt x="27857" y="52364"/>
                    <a:pt x="28699" y="52364"/>
                  </a:cubicBezTo>
                  <a:cubicBezTo>
                    <a:pt x="29232" y="52364"/>
                    <a:pt x="29767" y="52457"/>
                    <a:pt x="30275" y="52646"/>
                  </a:cubicBezTo>
                  <a:cubicBezTo>
                    <a:pt x="30593" y="52805"/>
                    <a:pt x="30935" y="52895"/>
                    <a:pt x="31279" y="52895"/>
                  </a:cubicBezTo>
                  <a:cubicBezTo>
                    <a:pt x="31329" y="52895"/>
                    <a:pt x="31379" y="52893"/>
                    <a:pt x="31430" y="52889"/>
                  </a:cubicBezTo>
                  <a:cubicBezTo>
                    <a:pt x="32068" y="52707"/>
                    <a:pt x="32250" y="51886"/>
                    <a:pt x="32615" y="51369"/>
                  </a:cubicBezTo>
                  <a:cubicBezTo>
                    <a:pt x="32889" y="50974"/>
                    <a:pt x="33253" y="50670"/>
                    <a:pt x="33679" y="50488"/>
                  </a:cubicBezTo>
                  <a:cubicBezTo>
                    <a:pt x="34773" y="49971"/>
                    <a:pt x="36262" y="49910"/>
                    <a:pt x="37266" y="49150"/>
                  </a:cubicBezTo>
                  <a:cubicBezTo>
                    <a:pt x="38694" y="47995"/>
                    <a:pt x="38877" y="45533"/>
                    <a:pt x="40609" y="44986"/>
                  </a:cubicBezTo>
                  <a:cubicBezTo>
                    <a:pt x="40989" y="44865"/>
                    <a:pt x="41392" y="44865"/>
                    <a:pt x="41794" y="44865"/>
                  </a:cubicBezTo>
                  <a:cubicBezTo>
                    <a:pt x="42197" y="44865"/>
                    <a:pt x="42600" y="44865"/>
                    <a:pt x="42980" y="44743"/>
                  </a:cubicBezTo>
                  <a:cubicBezTo>
                    <a:pt x="44074" y="44348"/>
                    <a:pt x="44621" y="43102"/>
                    <a:pt x="45594" y="42494"/>
                  </a:cubicBezTo>
                  <a:cubicBezTo>
                    <a:pt x="46779" y="41734"/>
                    <a:pt x="48360" y="42038"/>
                    <a:pt x="49728" y="41825"/>
                  </a:cubicBezTo>
                  <a:cubicBezTo>
                    <a:pt x="51004" y="41551"/>
                    <a:pt x="52190" y="40944"/>
                    <a:pt x="53162" y="40092"/>
                  </a:cubicBezTo>
                  <a:lnTo>
                    <a:pt x="531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1" name="Google Shape;5081;p119">
              <a:extLst>
                <a:ext uri="{FF2B5EF4-FFF2-40B4-BE49-F238E27FC236}">
                  <a16:creationId xmlns:a16="http://schemas.microsoft.com/office/drawing/2014/main" id="{48243B2C-088E-A08F-23E9-1BCB23E660FF}"/>
                </a:ext>
              </a:extLst>
            </p:cNvPr>
            <p:cNvSpPr/>
            <p:nvPr/>
          </p:nvSpPr>
          <p:spPr>
            <a:xfrm>
              <a:off x="3218426" y="3468191"/>
              <a:ext cx="362487" cy="185757"/>
            </a:xfrm>
            <a:custGeom>
              <a:avLst/>
              <a:gdLst/>
              <a:ahLst/>
              <a:cxnLst/>
              <a:rect l="l" t="t" r="r" b="b"/>
              <a:pathLst>
                <a:path w="20761" h="10639" extrusionOk="0">
                  <a:moveTo>
                    <a:pt x="20760" y="0"/>
                  </a:moveTo>
                  <a:cubicBezTo>
                    <a:pt x="20335" y="122"/>
                    <a:pt x="19909" y="243"/>
                    <a:pt x="19484" y="426"/>
                  </a:cubicBezTo>
                  <a:cubicBezTo>
                    <a:pt x="19291" y="490"/>
                    <a:pt x="19071" y="533"/>
                    <a:pt x="18858" y="533"/>
                  </a:cubicBezTo>
                  <a:cubicBezTo>
                    <a:pt x="18568" y="533"/>
                    <a:pt x="18291" y="454"/>
                    <a:pt x="18116" y="243"/>
                  </a:cubicBezTo>
                  <a:cubicBezTo>
                    <a:pt x="17457" y="941"/>
                    <a:pt x="16539" y="1317"/>
                    <a:pt x="15605" y="1317"/>
                  </a:cubicBezTo>
                  <a:cubicBezTo>
                    <a:pt x="15074" y="1317"/>
                    <a:pt x="14539" y="1196"/>
                    <a:pt x="14043" y="942"/>
                  </a:cubicBezTo>
                  <a:cubicBezTo>
                    <a:pt x="13666" y="724"/>
                    <a:pt x="13172" y="467"/>
                    <a:pt x="12774" y="467"/>
                  </a:cubicBezTo>
                  <a:cubicBezTo>
                    <a:pt x="12562" y="467"/>
                    <a:pt x="12376" y="540"/>
                    <a:pt x="12250" y="730"/>
                  </a:cubicBezTo>
                  <a:cubicBezTo>
                    <a:pt x="12098" y="1003"/>
                    <a:pt x="12128" y="1338"/>
                    <a:pt x="11976" y="1611"/>
                  </a:cubicBezTo>
                  <a:cubicBezTo>
                    <a:pt x="11817" y="1857"/>
                    <a:pt x="11527" y="1896"/>
                    <a:pt x="11202" y="1896"/>
                  </a:cubicBezTo>
                  <a:cubicBezTo>
                    <a:pt x="11048" y="1896"/>
                    <a:pt x="10886" y="1887"/>
                    <a:pt x="10726" y="1887"/>
                  </a:cubicBezTo>
                  <a:cubicBezTo>
                    <a:pt x="10513" y="1887"/>
                    <a:pt x="10304" y="1903"/>
                    <a:pt x="10122" y="1976"/>
                  </a:cubicBezTo>
                  <a:cubicBezTo>
                    <a:pt x="9340" y="2307"/>
                    <a:pt x="9183" y="3648"/>
                    <a:pt x="8356" y="3648"/>
                  </a:cubicBezTo>
                  <a:cubicBezTo>
                    <a:pt x="8347" y="3648"/>
                    <a:pt x="8338" y="3648"/>
                    <a:pt x="8329" y="3648"/>
                  </a:cubicBezTo>
                  <a:cubicBezTo>
                    <a:pt x="7903" y="3617"/>
                    <a:pt x="7569" y="3222"/>
                    <a:pt x="7143" y="3161"/>
                  </a:cubicBezTo>
                  <a:cubicBezTo>
                    <a:pt x="7130" y="3161"/>
                    <a:pt x="7117" y="3160"/>
                    <a:pt x="7103" y="3160"/>
                  </a:cubicBezTo>
                  <a:cubicBezTo>
                    <a:pt x="6518" y="3160"/>
                    <a:pt x="6137" y="3812"/>
                    <a:pt x="5988" y="4377"/>
                  </a:cubicBezTo>
                  <a:cubicBezTo>
                    <a:pt x="5867" y="4985"/>
                    <a:pt x="5654" y="5654"/>
                    <a:pt x="5107" y="5866"/>
                  </a:cubicBezTo>
                  <a:cubicBezTo>
                    <a:pt x="4803" y="5988"/>
                    <a:pt x="4438" y="5927"/>
                    <a:pt x="4195" y="6110"/>
                  </a:cubicBezTo>
                  <a:cubicBezTo>
                    <a:pt x="3860" y="6353"/>
                    <a:pt x="3891" y="6870"/>
                    <a:pt x="3769" y="7234"/>
                  </a:cubicBezTo>
                  <a:cubicBezTo>
                    <a:pt x="3283" y="8724"/>
                    <a:pt x="699" y="8298"/>
                    <a:pt x="0" y="9666"/>
                  </a:cubicBezTo>
                  <a:cubicBezTo>
                    <a:pt x="517" y="9848"/>
                    <a:pt x="973" y="10183"/>
                    <a:pt x="1277" y="10639"/>
                  </a:cubicBezTo>
                  <a:cubicBezTo>
                    <a:pt x="2371" y="10122"/>
                    <a:pt x="3860" y="10061"/>
                    <a:pt x="4864" y="9301"/>
                  </a:cubicBezTo>
                  <a:cubicBezTo>
                    <a:pt x="6292" y="8177"/>
                    <a:pt x="6475" y="5684"/>
                    <a:pt x="8207" y="5137"/>
                  </a:cubicBezTo>
                  <a:cubicBezTo>
                    <a:pt x="8587" y="5015"/>
                    <a:pt x="8990" y="5015"/>
                    <a:pt x="9392" y="5015"/>
                  </a:cubicBezTo>
                  <a:cubicBezTo>
                    <a:pt x="9795" y="5015"/>
                    <a:pt x="10198" y="5015"/>
                    <a:pt x="10578" y="4894"/>
                  </a:cubicBezTo>
                  <a:cubicBezTo>
                    <a:pt x="11672" y="4499"/>
                    <a:pt x="12219" y="3252"/>
                    <a:pt x="13192" y="2645"/>
                  </a:cubicBezTo>
                  <a:cubicBezTo>
                    <a:pt x="14377" y="1885"/>
                    <a:pt x="15958" y="2189"/>
                    <a:pt x="17326" y="1976"/>
                  </a:cubicBezTo>
                  <a:cubicBezTo>
                    <a:pt x="18602" y="1702"/>
                    <a:pt x="19788" y="1094"/>
                    <a:pt x="20760" y="243"/>
                  </a:cubicBezTo>
                  <a:lnTo>
                    <a:pt x="207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2" name="Google Shape;5082;p119">
            <a:extLst>
              <a:ext uri="{FF2B5EF4-FFF2-40B4-BE49-F238E27FC236}">
                <a16:creationId xmlns:a16="http://schemas.microsoft.com/office/drawing/2014/main" id="{ADD83E54-ACA2-31CF-A986-C5A547D3DCE3}"/>
              </a:ext>
            </a:extLst>
          </p:cNvPr>
          <p:cNvGrpSpPr/>
          <p:nvPr/>
        </p:nvGrpSpPr>
        <p:grpSpPr>
          <a:xfrm>
            <a:off x="3251678" y="2550110"/>
            <a:ext cx="840879" cy="871140"/>
            <a:chOff x="6792109" y="2792414"/>
            <a:chExt cx="955001" cy="989370"/>
          </a:xfrm>
        </p:grpSpPr>
        <p:sp>
          <p:nvSpPr>
            <p:cNvPr id="5083" name="Google Shape;5083;p119">
              <a:extLst>
                <a:ext uri="{FF2B5EF4-FFF2-40B4-BE49-F238E27FC236}">
                  <a16:creationId xmlns:a16="http://schemas.microsoft.com/office/drawing/2014/main" id="{9381BCBC-1759-49F5-F2CD-DF5FB9AD807F}"/>
                </a:ext>
              </a:extLst>
            </p:cNvPr>
            <p:cNvSpPr/>
            <p:nvPr/>
          </p:nvSpPr>
          <p:spPr>
            <a:xfrm rot="-5400000">
              <a:off x="6774925" y="2809598"/>
              <a:ext cx="989370" cy="955001"/>
            </a:xfrm>
            <a:custGeom>
              <a:avLst/>
              <a:gdLst/>
              <a:ahLst/>
              <a:cxnLst/>
              <a:rect l="l" t="t" r="r" b="b"/>
              <a:pathLst>
                <a:path w="51644" h="49850" extrusionOk="0">
                  <a:moveTo>
                    <a:pt x="1186" y="1"/>
                  </a:moveTo>
                  <a:cubicBezTo>
                    <a:pt x="791" y="912"/>
                    <a:pt x="1" y="1520"/>
                    <a:pt x="335" y="2645"/>
                  </a:cubicBezTo>
                  <a:cubicBezTo>
                    <a:pt x="730" y="3922"/>
                    <a:pt x="2007" y="4864"/>
                    <a:pt x="1703" y="6323"/>
                  </a:cubicBezTo>
                  <a:cubicBezTo>
                    <a:pt x="1612" y="6809"/>
                    <a:pt x="1369" y="7235"/>
                    <a:pt x="1277" y="7691"/>
                  </a:cubicBezTo>
                  <a:cubicBezTo>
                    <a:pt x="1095" y="8602"/>
                    <a:pt x="1520" y="9514"/>
                    <a:pt x="1946" y="10335"/>
                  </a:cubicBezTo>
                  <a:cubicBezTo>
                    <a:pt x="2524" y="11490"/>
                    <a:pt x="3131" y="12675"/>
                    <a:pt x="3709" y="13831"/>
                  </a:cubicBezTo>
                  <a:cubicBezTo>
                    <a:pt x="4135" y="14560"/>
                    <a:pt x="4408" y="15381"/>
                    <a:pt x="4560" y="16201"/>
                  </a:cubicBezTo>
                  <a:cubicBezTo>
                    <a:pt x="4834" y="18633"/>
                    <a:pt x="2615" y="21034"/>
                    <a:pt x="3435" y="23344"/>
                  </a:cubicBezTo>
                  <a:cubicBezTo>
                    <a:pt x="2311" y="23739"/>
                    <a:pt x="1460" y="24682"/>
                    <a:pt x="1217" y="25867"/>
                  </a:cubicBezTo>
                  <a:cubicBezTo>
                    <a:pt x="1855" y="26475"/>
                    <a:pt x="1672" y="27509"/>
                    <a:pt x="1338" y="28299"/>
                  </a:cubicBezTo>
                  <a:cubicBezTo>
                    <a:pt x="1004" y="29119"/>
                    <a:pt x="487" y="29910"/>
                    <a:pt x="578" y="30791"/>
                  </a:cubicBezTo>
                  <a:cubicBezTo>
                    <a:pt x="791" y="32645"/>
                    <a:pt x="3587" y="33618"/>
                    <a:pt x="3283" y="35442"/>
                  </a:cubicBezTo>
                  <a:cubicBezTo>
                    <a:pt x="3192" y="35807"/>
                    <a:pt x="3071" y="36171"/>
                    <a:pt x="2919" y="36536"/>
                  </a:cubicBezTo>
                  <a:cubicBezTo>
                    <a:pt x="2432" y="37691"/>
                    <a:pt x="2584" y="39028"/>
                    <a:pt x="3253" y="40092"/>
                  </a:cubicBezTo>
                  <a:cubicBezTo>
                    <a:pt x="3375" y="40244"/>
                    <a:pt x="3466" y="40396"/>
                    <a:pt x="3496" y="40609"/>
                  </a:cubicBezTo>
                  <a:cubicBezTo>
                    <a:pt x="3496" y="40609"/>
                    <a:pt x="3496" y="40639"/>
                    <a:pt x="3496" y="40639"/>
                  </a:cubicBezTo>
                  <a:cubicBezTo>
                    <a:pt x="3496" y="40852"/>
                    <a:pt x="3405" y="41065"/>
                    <a:pt x="3253" y="41217"/>
                  </a:cubicBezTo>
                  <a:lnTo>
                    <a:pt x="1824" y="43101"/>
                  </a:lnTo>
                  <a:cubicBezTo>
                    <a:pt x="2463" y="43162"/>
                    <a:pt x="2858" y="43861"/>
                    <a:pt x="2949" y="44500"/>
                  </a:cubicBezTo>
                  <a:cubicBezTo>
                    <a:pt x="3071" y="45108"/>
                    <a:pt x="3071" y="45807"/>
                    <a:pt x="3435" y="46323"/>
                  </a:cubicBezTo>
                  <a:cubicBezTo>
                    <a:pt x="3679" y="46688"/>
                    <a:pt x="4043" y="46901"/>
                    <a:pt x="4256" y="47326"/>
                  </a:cubicBezTo>
                  <a:cubicBezTo>
                    <a:pt x="4469" y="47782"/>
                    <a:pt x="4347" y="48299"/>
                    <a:pt x="4438" y="48785"/>
                  </a:cubicBezTo>
                  <a:cubicBezTo>
                    <a:pt x="4530" y="49181"/>
                    <a:pt x="4682" y="49545"/>
                    <a:pt x="4955" y="49849"/>
                  </a:cubicBezTo>
                  <a:lnTo>
                    <a:pt x="51643" y="49849"/>
                  </a:lnTo>
                  <a:lnTo>
                    <a:pt x="516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4" name="Google Shape;5084;p119">
              <a:extLst>
                <a:ext uri="{FF2B5EF4-FFF2-40B4-BE49-F238E27FC236}">
                  <a16:creationId xmlns:a16="http://schemas.microsoft.com/office/drawing/2014/main" id="{12316028-E862-C200-6D3F-D6BEF0EA3989}"/>
                </a:ext>
              </a:extLst>
            </p:cNvPr>
            <p:cNvSpPr/>
            <p:nvPr/>
          </p:nvSpPr>
          <p:spPr>
            <a:xfrm rot="-5400000">
              <a:off x="7096369" y="3307464"/>
              <a:ext cx="169467" cy="777986"/>
            </a:xfrm>
            <a:custGeom>
              <a:avLst/>
              <a:gdLst/>
              <a:ahLst/>
              <a:cxnLst/>
              <a:rect l="l" t="t" r="r" b="b"/>
              <a:pathLst>
                <a:path w="8846" h="40610" extrusionOk="0">
                  <a:moveTo>
                    <a:pt x="1186" y="1"/>
                  </a:moveTo>
                  <a:cubicBezTo>
                    <a:pt x="790" y="943"/>
                    <a:pt x="0" y="1520"/>
                    <a:pt x="334" y="2645"/>
                  </a:cubicBezTo>
                  <a:cubicBezTo>
                    <a:pt x="730" y="3922"/>
                    <a:pt x="2006" y="4864"/>
                    <a:pt x="1702" y="6353"/>
                  </a:cubicBezTo>
                  <a:cubicBezTo>
                    <a:pt x="1611" y="6809"/>
                    <a:pt x="1368" y="7235"/>
                    <a:pt x="1277" y="7691"/>
                  </a:cubicBezTo>
                  <a:cubicBezTo>
                    <a:pt x="1094" y="8602"/>
                    <a:pt x="1520" y="9514"/>
                    <a:pt x="1945" y="10335"/>
                  </a:cubicBezTo>
                  <a:cubicBezTo>
                    <a:pt x="2523" y="11490"/>
                    <a:pt x="3131" y="12675"/>
                    <a:pt x="3708" y="13831"/>
                  </a:cubicBezTo>
                  <a:cubicBezTo>
                    <a:pt x="4134" y="14560"/>
                    <a:pt x="4407" y="15381"/>
                    <a:pt x="4559" y="16201"/>
                  </a:cubicBezTo>
                  <a:cubicBezTo>
                    <a:pt x="4833" y="18633"/>
                    <a:pt x="2614" y="21034"/>
                    <a:pt x="3435" y="23344"/>
                  </a:cubicBezTo>
                  <a:cubicBezTo>
                    <a:pt x="2280" y="23739"/>
                    <a:pt x="1459" y="24712"/>
                    <a:pt x="1186" y="25867"/>
                  </a:cubicBezTo>
                  <a:cubicBezTo>
                    <a:pt x="1854" y="26475"/>
                    <a:pt x="1672" y="27509"/>
                    <a:pt x="1338" y="28299"/>
                  </a:cubicBezTo>
                  <a:cubicBezTo>
                    <a:pt x="973" y="29119"/>
                    <a:pt x="486" y="29910"/>
                    <a:pt x="578" y="30791"/>
                  </a:cubicBezTo>
                  <a:cubicBezTo>
                    <a:pt x="790" y="32645"/>
                    <a:pt x="3587" y="33618"/>
                    <a:pt x="3283" y="35442"/>
                  </a:cubicBezTo>
                  <a:cubicBezTo>
                    <a:pt x="3192" y="35807"/>
                    <a:pt x="3070" y="36171"/>
                    <a:pt x="2918" y="36536"/>
                  </a:cubicBezTo>
                  <a:cubicBezTo>
                    <a:pt x="2432" y="37691"/>
                    <a:pt x="2584" y="39028"/>
                    <a:pt x="3252" y="40092"/>
                  </a:cubicBezTo>
                  <a:cubicBezTo>
                    <a:pt x="3374" y="40244"/>
                    <a:pt x="3465" y="40427"/>
                    <a:pt x="3496" y="40609"/>
                  </a:cubicBezTo>
                  <a:cubicBezTo>
                    <a:pt x="3769" y="40366"/>
                    <a:pt x="3891" y="40001"/>
                    <a:pt x="3830" y="39636"/>
                  </a:cubicBezTo>
                  <a:cubicBezTo>
                    <a:pt x="3739" y="39484"/>
                    <a:pt x="3617" y="39393"/>
                    <a:pt x="3617" y="39150"/>
                  </a:cubicBezTo>
                  <a:cubicBezTo>
                    <a:pt x="3587" y="38937"/>
                    <a:pt x="3800" y="38785"/>
                    <a:pt x="3982" y="38664"/>
                  </a:cubicBezTo>
                  <a:lnTo>
                    <a:pt x="5167" y="37934"/>
                  </a:lnTo>
                  <a:cubicBezTo>
                    <a:pt x="4377" y="36870"/>
                    <a:pt x="4985" y="35351"/>
                    <a:pt x="5623" y="34196"/>
                  </a:cubicBezTo>
                  <a:cubicBezTo>
                    <a:pt x="3830" y="33831"/>
                    <a:pt x="2249" y="32737"/>
                    <a:pt x="1277" y="31156"/>
                  </a:cubicBezTo>
                  <a:cubicBezTo>
                    <a:pt x="1672" y="30670"/>
                    <a:pt x="1915" y="30092"/>
                    <a:pt x="2006" y="29484"/>
                  </a:cubicBezTo>
                  <a:lnTo>
                    <a:pt x="2219" y="28572"/>
                  </a:lnTo>
                  <a:cubicBezTo>
                    <a:pt x="2432" y="27843"/>
                    <a:pt x="2523" y="27083"/>
                    <a:pt x="2462" y="26353"/>
                  </a:cubicBezTo>
                  <a:lnTo>
                    <a:pt x="2462" y="26353"/>
                  </a:lnTo>
                  <a:cubicBezTo>
                    <a:pt x="2555" y="26386"/>
                    <a:pt x="2647" y="26401"/>
                    <a:pt x="2739" y="26401"/>
                  </a:cubicBezTo>
                  <a:cubicBezTo>
                    <a:pt x="3249" y="26401"/>
                    <a:pt x="3733" y="25941"/>
                    <a:pt x="4043" y="25502"/>
                  </a:cubicBezTo>
                  <a:cubicBezTo>
                    <a:pt x="4407" y="24955"/>
                    <a:pt x="4742" y="24317"/>
                    <a:pt x="5380" y="24135"/>
                  </a:cubicBezTo>
                  <a:cubicBezTo>
                    <a:pt x="4803" y="23557"/>
                    <a:pt x="4985" y="22524"/>
                    <a:pt x="5532" y="21916"/>
                  </a:cubicBezTo>
                  <a:cubicBezTo>
                    <a:pt x="6140" y="21369"/>
                    <a:pt x="6930" y="21034"/>
                    <a:pt x="7751" y="20943"/>
                  </a:cubicBezTo>
                  <a:cubicBezTo>
                    <a:pt x="7204" y="20670"/>
                    <a:pt x="7538" y="19879"/>
                    <a:pt x="7933" y="19454"/>
                  </a:cubicBezTo>
                  <a:cubicBezTo>
                    <a:pt x="8359" y="19028"/>
                    <a:pt x="8845" y="18390"/>
                    <a:pt x="8420" y="17964"/>
                  </a:cubicBezTo>
                  <a:cubicBezTo>
                    <a:pt x="8329" y="17812"/>
                    <a:pt x="8146" y="17721"/>
                    <a:pt x="8025" y="17569"/>
                  </a:cubicBezTo>
                  <a:cubicBezTo>
                    <a:pt x="7903" y="17356"/>
                    <a:pt x="7933" y="17083"/>
                    <a:pt x="7873" y="16840"/>
                  </a:cubicBezTo>
                  <a:cubicBezTo>
                    <a:pt x="7660" y="16171"/>
                    <a:pt x="6596" y="15989"/>
                    <a:pt x="6566" y="15320"/>
                  </a:cubicBezTo>
                  <a:cubicBezTo>
                    <a:pt x="6566" y="14955"/>
                    <a:pt x="6839" y="14651"/>
                    <a:pt x="6748" y="14317"/>
                  </a:cubicBezTo>
                  <a:cubicBezTo>
                    <a:pt x="6687" y="14134"/>
                    <a:pt x="6596" y="13982"/>
                    <a:pt x="6444" y="13891"/>
                  </a:cubicBezTo>
                  <a:cubicBezTo>
                    <a:pt x="5563" y="13162"/>
                    <a:pt x="4438" y="12584"/>
                    <a:pt x="4012" y="11520"/>
                  </a:cubicBezTo>
                  <a:cubicBezTo>
                    <a:pt x="3830" y="11065"/>
                    <a:pt x="3800" y="10517"/>
                    <a:pt x="3556" y="10092"/>
                  </a:cubicBezTo>
                  <a:cubicBezTo>
                    <a:pt x="3131" y="9362"/>
                    <a:pt x="2097" y="8846"/>
                    <a:pt x="2310" y="8055"/>
                  </a:cubicBezTo>
                  <a:cubicBezTo>
                    <a:pt x="2401" y="7782"/>
                    <a:pt x="2614" y="7539"/>
                    <a:pt x="2614" y="7235"/>
                  </a:cubicBezTo>
                  <a:cubicBezTo>
                    <a:pt x="2584" y="6961"/>
                    <a:pt x="2493" y="6718"/>
                    <a:pt x="2371" y="6505"/>
                  </a:cubicBezTo>
                  <a:cubicBezTo>
                    <a:pt x="2097" y="5806"/>
                    <a:pt x="2493" y="5016"/>
                    <a:pt x="2401" y="4347"/>
                  </a:cubicBezTo>
                  <a:cubicBezTo>
                    <a:pt x="2280" y="3648"/>
                    <a:pt x="1702" y="3162"/>
                    <a:pt x="1520" y="2523"/>
                  </a:cubicBezTo>
                  <a:cubicBezTo>
                    <a:pt x="1307" y="1672"/>
                    <a:pt x="1733" y="852"/>
                    <a:pt x="20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85" name="Google Shape;5085;p119">
            <a:extLst>
              <a:ext uri="{FF2B5EF4-FFF2-40B4-BE49-F238E27FC236}">
                <a16:creationId xmlns:a16="http://schemas.microsoft.com/office/drawing/2014/main" id="{7B69ED2B-994C-C834-45C9-6A876FBAAC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74149" y="538809"/>
            <a:ext cx="5053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chemeClr val="accent3"/>
                </a:solidFill>
              </a:rPr>
              <a:t>THE GAME PLAN</a:t>
            </a:r>
            <a:endParaRPr sz="4800" dirty="0">
              <a:solidFill>
                <a:schemeClr val="accent3"/>
              </a:solidFill>
            </a:endParaRPr>
          </a:p>
        </p:txBody>
      </p:sp>
      <p:sp>
        <p:nvSpPr>
          <p:cNvPr id="5060" name="Google Shape;5060;p119">
            <a:extLst>
              <a:ext uri="{FF2B5EF4-FFF2-40B4-BE49-F238E27FC236}">
                <a16:creationId xmlns:a16="http://schemas.microsoft.com/office/drawing/2014/main" id="{C1A8106A-7C64-7337-D1F6-777C8A0803B7}"/>
              </a:ext>
            </a:extLst>
          </p:cNvPr>
          <p:cNvSpPr txBox="1"/>
          <p:nvPr/>
        </p:nvSpPr>
        <p:spPr>
          <a:xfrm>
            <a:off x="721150" y="1955425"/>
            <a:ext cx="23007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91425" rIns="457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METADATA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86" name="Google Shape;5086;p119">
            <a:extLst>
              <a:ext uri="{FF2B5EF4-FFF2-40B4-BE49-F238E27FC236}">
                <a16:creationId xmlns:a16="http://schemas.microsoft.com/office/drawing/2014/main" id="{6133CFA9-C9ED-9E35-5A4A-215F25350E4A}"/>
              </a:ext>
            </a:extLst>
          </p:cNvPr>
          <p:cNvSpPr txBox="1"/>
          <p:nvPr/>
        </p:nvSpPr>
        <p:spPr>
          <a:xfrm>
            <a:off x="818040" y="1453510"/>
            <a:ext cx="2300700" cy="7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Explore culprit’s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behavioral patterns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5059" name="Google Shape;5059;p119">
            <a:extLst>
              <a:ext uri="{FF2B5EF4-FFF2-40B4-BE49-F238E27FC236}">
                <a16:creationId xmlns:a16="http://schemas.microsoft.com/office/drawing/2014/main" id="{AC8AB895-102F-5AFB-8DA3-355032AD31F4}"/>
              </a:ext>
            </a:extLst>
          </p:cNvPr>
          <p:cNvSpPr txBox="1"/>
          <p:nvPr/>
        </p:nvSpPr>
        <p:spPr>
          <a:xfrm>
            <a:off x="1558757" y="2674736"/>
            <a:ext cx="6255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1</a:t>
            </a:r>
            <a:endParaRPr sz="30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68" name="Google Shape;5068;p119">
            <a:extLst>
              <a:ext uri="{FF2B5EF4-FFF2-40B4-BE49-F238E27FC236}">
                <a16:creationId xmlns:a16="http://schemas.microsoft.com/office/drawing/2014/main" id="{10DF38A2-43E3-2C1E-7B11-929296AC6354}"/>
              </a:ext>
            </a:extLst>
          </p:cNvPr>
          <p:cNvSpPr txBox="1"/>
          <p:nvPr/>
        </p:nvSpPr>
        <p:spPr>
          <a:xfrm>
            <a:off x="3359367" y="2674736"/>
            <a:ext cx="6255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2</a:t>
            </a:r>
            <a:endParaRPr sz="3000" b="1" dirty="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62" name="Google Shape;5062;p119">
            <a:extLst>
              <a:ext uri="{FF2B5EF4-FFF2-40B4-BE49-F238E27FC236}">
                <a16:creationId xmlns:a16="http://schemas.microsoft.com/office/drawing/2014/main" id="{76949478-9CB3-854F-AC7A-6274DE86A68B}"/>
              </a:ext>
            </a:extLst>
          </p:cNvPr>
          <p:cNvSpPr txBox="1"/>
          <p:nvPr/>
        </p:nvSpPr>
        <p:spPr>
          <a:xfrm>
            <a:off x="5159977" y="2674736"/>
            <a:ext cx="6255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3</a:t>
            </a:r>
            <a:endParaRPr sz="3000"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65" name="Google Shape;5065;p119">
            <a:extLst>
              <a:ext uri="{FF2B5EF4-FFF2-40B4-BE49-F238E27FC236}">
                <a16:creationId xmlns:a16="http://schemas.microsoft.com/office/drawing/2014/main" id="{530B13A8-8A1F-6DAE-A6A5-4849C7D91289}"/>
              </a:ext>
            </a:extLst>
          </p:cNvPr>
          <p:cNvSpPr txBox="1"/>
          <p:nvPr/>
        </p:nvSpPr>
        <p:spPr>
          <a:xfrm>
            <a:off x="6960587" y="2674736"/>
            <a:ext cx="6255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4</a:t>
            </a:r>
            <a:endParaRPr sz="30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72" name="Google Shape;5072;p119">
            <a:extLst>
              <a:ext uri="{FF2B5EF4-FFF2-40B4-BE49-F238E27FC236}">
                <a16:creationId xmlns:a16="http://schemas.microsoft.com/office/drawing/2014/main" id="{329F1909-974B-CEE2-9B52-BC65F14109A2}"/>
              </a:ext>
            </a:extLst>
          </p:cNvPr>
          <p:cNvSpPr txBox="1"/>
          <p:nvPr/>
        </p:nvSpPr>
        <p:spPr>
          <a:xfrm>
            <a:off x="2521483" y="3551368"/>
            <a:ext cx="23007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bg1"/>
                </a:solidFill>
                <a:latin typeface="Fira Sans"/>
                <a:ea typeface="Fira Sans"/>
                <a:cs typeface="Fira Sans"/>
                <a:sym typeface="Fira Sans"/>
              </a:rPr>
              <a:t>PDFs</a:t>
            </a:r>
            <a:endParaRPr sz="2000" b="1" dirty="0">
              <a:solidFill>
                <a:schemeClr val="bg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87" name="Google Shape;5087;p119">
            <a:extLst>
              <a:ext uri="{FF2B5EF4-FFF2-40B4-BE49-F238E27FC236}">
                <a16:creationId xmlns:a16="http://schemas.microsoft.com/office/drawing/2014/main" id="{C88E6001-B1D3-92D0-4EBF-26DD1F23905E}"/>
              </a:ext>
            </a:extLst>
          </p:cNvPr>
          <p:cNvSpPr txBox="1"/>
          <p:nvPr/>
        </p:nvSpPr>
        <p:spPr>
          <a:xfrm>
            <a:off x="2521467" y="3784531"/>
            <a:ext cx="2300700" cy="449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latin typeface="Inconsolata"/>
                <a:ea typeface="Inconsolata"/>
                <a:cs typeface="Inconsolata"/>
                <a:sym typeface="Inconsolata"/>
              </a:rPr>
              <a:t>Looking for leads</a:t>
            </a:r>
            <a:endParaRPr dirty="0">
              <a:solidFill>
                <a:schemeClr val="bg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5066" name="Google Shape;5066;p119">
            <a:extLst>
              <a:ext uri="{FF2B5EF4-FFF2-40B4-BE49-F238E27FC236}">
                <a16:creationId xmlns:a16="http://schemas.microsoft.com/office/drawing/2014/main" id="{8AC9704A-F4CE-01E4-561E-1AAF66106E3A}"/>
              </a:ext>
            </a:extLst>
          </p:cNvPr>
          <p:cNvSpPr txBox="1"/>
          <p:nvPr/>
        </p:nvSpPr>
        <p:spPr>
          <a:xfrm>
            <a:off x="6122150" y="3551368"/>
            <a:ext cx="23007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WEB SCRAPING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88" name="Google Shape;5088;p119">
            <a:extLst>
              <a:ext uri="{FF2B5EF4-FFF2-40B4-BE49-F238E27FC236}">
                <a16:creationId xmlns:a16="http://schemas.microsoft.com/office/drawing/2014/main" id="{E44F8F1D-3021-1E85-2979-229DF747ABA0}"/>
              </a:ext>
            </a:extLst>
          </p:cNvPr>
          <p:cNvSpPr txBox="1"/>
          <p:nvPr/>
        </p:nvSpPr>
        <p:spPr>
          <a:xfrm>
            <a:off x="6055538" y="3717063"/>
            <a:ext cx="2300700" cy="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Accusation material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5063" name="Google Shape;5063;p119">
            <a:extLst>
              <a:ext uri="{FF2B5EF4-FFF2-40B4-BE49-F238E27FC236}">
                <a16:creationId xmlns:a16="http://schemas.microsoft.com/office/drawing/2014/main" id="{04519F0F-40DF-4BA9-7348-9517A12A3B48}"/>
              </a:ext>
            </a:extLst>
          </p:cNvPr>
          <p:cNvSpPr txBox="1"/>
          <p:nvPr/>
        </p:nvSpPr>
        <p:spPr>
          <a:xfrm>
            <a:off x="4321817" y="1955425"/>
            <a:ext cx="23007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LLMs</a:t>
            </a:r>
            <a:endParaRPr sz="2000" b="1" dirty="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089" name="Google Shape;5089;p119">
            <a:extLst>
              <a:ext uri="{FF2B5EF4-FFF2-40B4-BE49-F238E27FC236}">
                <a16:creationId xmlns:a16="http://schemas.microsoft.com/office/drawing/2014/main" id="{0A71D9FB-0812-7F31-9862-21BA36862AB7}"/>
              </a:ext>
            </a:extLst>
          </p:cNvPr>
          <p:cNvSpPr txBox="1"/>
          <p:nvPr/>
        </p:nvSpPr>
        <p:spPr>
          <a:xfrm>
            <a:off x="4418707" y="1503047"/>
            <a:ext cx="2300700" cy="7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Inconsolata"/>
                <a:ea typeface="Inconsolata"/>
                <a:cs typeface="Inconsolata"/>
                <a:sym typeface="Inconsolata"/>
              </a:rPr>
              <a:t>Lead validation</a:t>
            </a:r>
            <a:endParaRPr dirty="0">
              <a:solidFill>
                <a:schemeClr val="lt1"/>
              </a:solidFill>
              <a:latin typeface="Inconsolata"/>
              <a:ea typeface="Inconsolata"/>
              <a:cs typeface="Inconsolata"/>
              <a:sym typeface="Inconsolata"/>
            </a:endParaRPr>
          </a:p>
        </p:txBody>
      </p:sp>
      <p:sp>
        <p:nvSpPr>
          <p:cNvPr id="2" name="Google Shape;5032;p118">
            <a:extLst>
              <a:ext uri="{FF2B5EF4-FFF2-40B4-BE49-F238E27FC236}">
                <a16:creationId xmlns:a16="http://schemas.microsoft.com/office/drawing/2014/main" id="{C778CE3A-A786-A128-882A-A33AB0B047F6}"/>
              </a:ext>
            </a:extLst>
          </p:cNvPr>
          <p:cNvSpPr txBox="1">
            <a:spLocks/>
          </p:cNvSpPr>
          <p:nvPr/>
        </p:nvSpPr>
        <p:spPr>
          <a:xfrm>
            <a:off x="1152349" y="3764613"/>
            <a:ext cx="6839301" cy="12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Fira Sans"/>
              <a:buNone/>
              <a:defRPr sz="2800" b="1" i="0" u="none" strike="noStrike" cap="non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Overpass"/>
              <a:buNone/>
              <a:defRPr sz="3400" b="1" i="0" u="none" strike="noStrike" cap="non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HOWEVER…</a:t>
            </a:r>
          </a:p>
        </p:txBody>
      </p:sp>
      <p:pic>
        <p:nvPicPr>
          <p:cNvPr id="3" name="Google Shape;1013;p35">
            <a:extLst>
              <a:ext uri="{FF2B5EF4-FFF2-40B4-BE49-F238E27FC236}">
                <a16:creationId xmlns:a16="http://schemas.microsoft.com/office/drawing/2014/main" id="{573B3105-60F5-C2FC-EB80-2929BABF2A3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96387" y="278140"/>
            <a:ext cx="252925" cy="362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2251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0" grpId="0"/>
      <p:bldP spid="5086" grpId="0"/>
      <p:bldP spid="5059" grpId="0"/>
      <p:bldP spid="5068" grpId="0"/>
      <p:bldP spid="5062" grpId="0"/>
      <p:bldP spid="5065" grpId="0"/>
      <p:bldP spid="5072" grpId="0"/>
      <p:bldP spid="5087" grpId="0"/>
      <p:bldP spid="5066" grpId="0"/>
      <p:bldP spid="5088" grpId="0"/>
      <p:bldP spid="5063" grpId="0"/>
      <p:bldP spid="50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0">
          <a:extLst>
            <a:ext uri="{FF2B5EF4-FFF2-40B4-BE49-F238E27FC236}">
              <a16:creationId xmlns:a16="http://schemas.microsoft.com/office/drawing/2014/main" id="{39864F42-785A-2C5D-64B1-E2F6061F8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ight on a table&#10;&#10;AI-generated content may be incorrect.">
            <a:extLst>
              <a:ext uri="{FF2B5EF4-FFF2-40B4-BE49-F238E27FC236}">
                <a16:creationId xmlns:a16="http://schemas.microsoft.com/office/drawing/2014/main" id="{5FFD922F-5BB0-2D08-2BA4-5A83715FF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200" y="1084520"/>
            <a:ext cx="3819599" cy="3819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10E9CE-B9E3-B0EF-AF2B-9107CB27F9C9}"/>
              </a:ext>
            </a:extLst>
          </p:cNvPr>
          <p:cNvSpPr txBox="1"/>
          <p:nvPr/>
        </p:nvSpPr>
        <p:spPr>
          <a:xfrm>
            <a:off x="1584642" y="414670"/>
            <a:ext cx="5974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pov</a:t>
            </a:r>
            <a:r>
              <a:rPr lang="en-US" dirty="0">
                <a:solidFill>
                  <a:schemeClr val="bg1"/>
                </a:solidFill>
              </a:rPr>
              <a:t>: my laptop when trying to extract 4 million </a:t>
            </a:r>
            <a:r>
              <a:rPr lang="en-US" dirty="0" err="1">
                <a:solidFill>
                  <a:schemeClr val="bg1"/>
                </a:solidFill>
              </a:rPr>
              <a:t>jsons</a:t>
            </a:r>
            <a:r>
              <a:rPr lang="en-US" dirty="0">
                <a:solidFill>
                  <a:schemeClr val="bg1"/>
                </a:solidFill>
              </a:rPr>
              <a:t> from a single archive</a:t>
            </a:r>
          </a:p>
        </p:txBody>
      </p:sp>
    </p:spTree>
    <p:extLst>
      <p:ext uri="{BB962C8B-B14F-4D97-AF65-F5344CB8AC3E}">
        <p14:creationId xmlns:p14="http://schemas.microsoft.com/office/powerpoint/2010/main" val="952242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orror Academia Aesthetics School Center XL by Slidesgo">
  <a:themeElements>
    <a:clrScheme name="Simple Light">
      <a:dk1>
        <a:srgbClr val="000000"/>
      </a:dk1>
      <a:lt1>
        <a:srgbClr val="FFFFFF"/>
      </a:lt1>
      <a:dk2>
        <a:srgbClr val="292929"/>
      </a:dk2>
      <a:lt2>
        <a:srgbClr val="666666"/>
      </a:lt2>
      <a:accent1>
        <a:srgbClr val="999999"/>
      </a:accent1>
      <a:accent2>
        <a:srgbClr val="961C1D"/>
      </a:accent2>
      <a:accent3>
        <a:srgbClr val="C70B0B"/>
      </a:accent3>
      <a:accent4>
        <a:srgbClr val="FAF9F9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7943</TotalTime>
  <Words>1034</Words>
  <Application>Microsoft Macintosh PowerPoint</Application>
  <PresentationFormat>On-screen Show (16:9)</PresentationFormat>
  <Paragraphs>170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Fira Sans</vt:lpstr>
      <vt:lpstr>Arial</vt:lpstr>
      <vt:lpstr>Inconsolata</vt:lpstr>
      <vt:lpstr>Roboto Condensed Light</vt:lpstr>
      <vt:lpstr>Horror Academia Aesthetics School Center XL by Slidesgo</vt:lpstr>
      <vt:lpstr>IDENTIFY AND CATEGORIZE JOURNALS ON</vt:lpstr>
      <vt:lpstr>400 000 users</vt:lpstr>
      <vt:lpstr>400 000 users</vt:lpstr>
      <vt:lpstr>PowerPoint Presentation</vt:lpstr>
      <vt:lpstr>PowerPoint Presentation</vt:lpstr>
      <vt:lpstr>PowerPoint Presentation</vt:lpstr>
      <vt:lpstr>HOW?</vt:lpstr>
      <vt:lpstr>THE GAME PLAN</vt:lpstr>
      <vt:lpstr>PowerPoint Presentation</vt:lpstr>
      <vt:lpstr>265 874</vt:lpstr>
      <vt:lpstr>265 874</vt:lpstr>
      <vt:lpstr>PowerPoint Presentation</vt:lpstr>
      <vt:lpstr>265 874</vt:lpstr>
      <vt:lpstr>265 874</vt:lpstr>
      <vt:lpstr>PowerPoint Presentation</vt:lpstr>
      <vt:lpstr>PowerPoint Presentation</vt:lpstr>
      <vt:lpstr>PowerPoint Presentation</vt:lpstr>
      <vt:lpstr>PowerPoint Presentation</vt:lpstr>
      <vt:lpstr>WEB INTELLIGENCE - CHECKMATE</vt:lpstr>
      <vt:lpstr>THE PIPELINE</vt:lpstr>
      <vt:lpstr>PowerPoint Presentation</vt:lpstr>
      <vt:lpstr>2171 journal runners</vt:lpstr>
      <vt:lpstr>PowerPoint Presentation</vt:lpstr>
      <vt:lpstr>281 users flagged as  predatory</vt:lpstr>
      <vt:lpstr>134 681 records by users  flagged “predatory”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Karlo Vrančić</cp:lastModifiedBy>
  <cp:revision>13</cp:revision>
  <dcterms:modified xsi:type="dcterms:W3CDTF">2025-08-12T13:04:55Z</dcterms:modified>
</cp:coreProperties>
</file>