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5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E429A-FA85-D016-BEFB-59D9DFE39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A6E3E-BD40-8D88-4480-6EEC443B2A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F4978-95D2-4687-1661-D15DBD7CE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3CB1F3-DAB7-56C2-B5FB-0BB08B4F3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2CA42-AB6B-EBD5-D178-99CA61EB8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568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5286E-69DA-C52C-E948-C4B86E61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2372-ADCC-8C2B-93EE-5DD2BFA02E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CB17D-8C06-325B-783F-61992B56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498E1-52E6-8F8A-8D86-7201FE219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ADFA9-B11B-7B2F-0D3F-31689C21C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EEFB91-2E1A-B252-4F49-D712C11CC7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20705C-A824-6EA3-237E-D8F2E33269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5A8E5-0333-BB97-9E5D-879B80BEF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4D51E-2E5C-3C7D-9865-0EB7CD90F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FA5B0-74AE-EF1A-7BEB-6A70816C7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40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6BD00-F46E-6888-9B6E-246E999DE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85B9A-377B-D6B7-2041-8A226B91E4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22F5E-DC4B-86C4-B5FB-303E1734C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DA580-06FB-9C7D-E885-7C9D52DC3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6AB54-9C7D-6178-1AC9-EDFF73727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34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6A0A4-613C-3927-358D-2601AE278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AF8594-DB33-0A90-AFED-E32BEC171E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9875F6-64C6-073D-0171-A527F8A0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A7813-7345-BE17-89C4-0012E73F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BD48C-E2AE-51C7-BAC6-8FE825B93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637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8882B-F320-AA5F-F7F2-FBA25224B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7C1A1-8913-B6D9-FBB4-C75B98D14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A21BEC-0418-8A1E-EF03-0A0F072E9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3F69C7-05E8-F82E-1A4E-6153146A3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AEA8D7-215D-F86E-6706-8C1A27050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756613-C437-1263-52BC-141C1917A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592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DD093-1639-C1E2-328C-23B73ADCD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8860DF-41E5-4AC6-FCBF-75AFE3207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3326AA-28D5-F10E-CABA-29F106FF36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AC8FBD-DA68-0180-BE82-3AB36C25E8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14AF50-C261-30F5-A89C-FBCCD92DAE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EAE20F-6FAA-56BA-419F-1003D8561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C15F78-946B-6E7B-CA06-D6E90B1C7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22459D-A5CA-D7A8-2A76-E3AF5B8B7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47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35F8-A877-56AF-9714-6BCE712B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C31EC9-B8CC-1709-C583-1BA75785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006527-4051-456E-0A20-DB2AFC4CF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2F9606-7DFE-5C7B-AE86-23E4BD30A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15A0EE-E323-7045-11D3-A74D407DD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1C2729-4285-1ED6-81E0-0B2870D1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2F0A75-9B6C-90F0-71CF-EBAE719C5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81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45909-6A7F-9D5F-D4FD-C8A2EC2F1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5D684-086B-709B-BB3E-15AF31912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B5DD3B-0172-1C2E-B2F0-A4F85F77B6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27CB7B-B5ED-BF6C-F946-56328EE67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1A53FA-B12A-0D16-3CE4-9A245E39A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6C211D-2048-FE10-A228-99D2CE3F4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49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4BE9-BAB4-AB68-8957-0174C65F5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DDD081-FB5E-3D14-8D2D-9612AFE8A9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7B3F6A-2417-E6E0-6D50-B0C07F0578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650156-0233-A50F-50A7-4068C2AAF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1EE008-F777-9A81-D49F-419C42C88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D92014-E32B-5375-1FFD-BF4B5E8CC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08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12E13D-CEAF-E6BA-DE62-219C5A12E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CF323-91AD-14A2-4DDB-B15E157A9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E3314-33A8-0EB6-62C6-6F0EB1A9D1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C1AE94-EAD8-4F27-843C-7644218F2A0A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ABDCE-1AB6-FFD3-F28F-CDE8D35DC9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AB6E2-EDC6-8709-5FDF-715EDFB0B9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43992E-2091-498F-9937-A6D3819B0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982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85790-A551-A21C-56F3-DC7705B444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Bladder options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2F3666-8163-B811-B233-98FCFAD2B4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05/05/2025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430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omputer screen shot of a rectangular object&#10;&#10;AI-generated content may be incorrect.">
            <a:extLst>
              <a:ext uri="{FF2B5EF4-FFF2-40B4-BE49-F238E27FC236}">
                <a16:creationId xmlns:a16="http://schemas.microsoft.com/office/drawing/2014/main" id="{6BB3509F-DD36-23BD-F9F8-1715019C82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05" y="2519011"/>
            <a:ext cx="5520798" cy="3110061"/>
          </a:xfrm>
        </p:spPr>
      </p:pic>
      <p:pic>
        <p:nvPicPr>
          <p:cNvPr id="7" name="Picture 6" descr="A blue and white drawing of a conveyor belt&#10;&#10;AI-generated content may be incorrect.">
            <a:extLst>
              <a:ext uri="{FF2B5EF4-FFF2-40B4-BE49-F238E27FC236}">
                <a16:creationId xmlns:a16="http://schemas.microsoft.com/office/drawing/2014/main" id="{46AC340E-EFE8-3936-E485-9856150922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446" y="853243"/>
            <a:ext cx="4200855" cy="3097327"/>
          </a:xfrm>
          <a:prstGeom prst="rect">
            <a:avLst/>
          </a:prstGeom>
        </p:spPr>
      </p:pic>
      <p:pic>
        <p:nvPicPr>
          <p:cNvPr id="9" name="Picture 8" descr="A 3d model of a device&#10;&#10;AI-generated content may be incorrect.">
            <a:extLst>
              <a:ext uri="{FF2B5EF4-FFF2-40B4-BE49-F238E27FC236}">
                <a16:creationId xmlns:a16="http://schemas.microsoft.com/office/drawing/2014/main" id="{EAF3D43E-B1FB-97B5-0A47-3EC696564B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872" y="4125432"/>
            <a:ext cx="4000001" cy="243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8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blue and grey object with a blue background&#10;&#10;AI-generated content may be incorrect.">
            <a:extLst>
              <a:ext uri="{FF2B5EF4-FFF2-40B4-BE49-F238E27FC236}">
                <a16:creationId xmlns:a16="http://schemas.microsoft.com/office/drawing/2014/main" id="{B7E04547-F723-B559-2071-7C919DD5B8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61" y="2456795"/>
            <a:ext cx="5390939" cy="3387014"/>
          </a:xfrm>
        </p:spPr>
      </p:pic>
      <p:pic>
        <p:nvPicPr>
          <p:cNvPr id="7" name="Picture 6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0CF84948-FE6C-7642-786F-A2AB46549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729" y="2681237"/>
            <a:ext cx="5025054" cy="293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244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C6733B-1BDD-5D27-717F-F1FC949F25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328552B-2C1B-B8D6-654C-409C8381EEAA}"/>
              </a:ext>
            </a:extLst>
          </p:cNvPr>
          <p:cNvSpPr/>
          <p:nvPr/>
        </p:nvSpPr>
        <p:spPr>
          <a:xfrm>
            <a:off x="2496000" y="1562375"/>
            <a:ext cx="7200000" cy="3826733"/>
          </a:xfrm>
          <a:custGeom>
            <a:avLst/>
            <a:gdLst>
              <a:gd name="connsiteX0" fmla="*/ 0 w 7200000"/>
              <a:gd name="connsiteY0" fmla="*/ 0 h 3826733"/>
              <a:gd name="connsiteX1" fmla="*/ 828035 w 7200000"/>
              <a:gd name="connsiteY1" fmla="*/ 0 h 3826733"/>
              <a:gd name="connsiteX2" fmla="*/ 828035 w 7200000"/>
              <a:gd name="connsiteY2" fmla="*/ 2825430 h 3826733"/>
              <a:gd name="connsiteX3" fmla="*/ 6588035 w 7200000"/>
              <a:gd name="connsiteY3" fmla="*/ 2825430 h 3826733"/>
              <a:gd name="connsiteX4" fmla="*/ 6588035 w 7200000"/>
              <a:gd name="connsiteY4" fmla="*/ 0 h 3826733"/>
              <a:gd name="connsiteX5" fmla="*/ 7200000 w 7200000"/>
              <a:gd name="connsiteY5" fmla="*/ 0 h 3826733"/>
              <a:gd name="connsiteX6" fmla="*/ 7200000 w 7200000"/>
              <a:gd name="connsiteY6" fmla="*/ 3826733 h 3826733"/>
              <a:gd name="connsiteX7" fmla="*/ 0 w 7200000"/>
              <a:gd name="connsiteY7" fmla="*/ 3826733 h 3826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00000" h="3826733">
                <a:moveTo>
                  <a:pt x="0" y="0"/>
                </a:moveTo>
                <a:lnTo>
                  <a:pt x="828035" y="0"/>
                </a:lnTo>
                <a:lnTo>
                  <a:pt x="828035" y="2825430"/>
                </a:lnTo>
                <a:lnTo>
                  <a:pt x="6588035" y="2825430"/>
                </a:lnTo>
                <a:lnTo>
                  <a:pt x="6588035" y="0"/>
                </a:lnTo>
                <a:lnTo>
                  <a:pt x="7200000" y="0"/>
                </a:lnTo>
                <a:lnTo>
                  <a:pt x="7200000" y="3826733"/>
                </a:lnTo>
                <a:lnTo>
                  <a:pt x="0" y="3826733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D9E7AE4-D72B-80D4-0CE5-36FEA7B2A6C4}"/>
              </a:ext>
            </a:extLst>
          </p:cNvPr>
          <p:cNvSpPr/>
          <p:nvPr/>
        </p:nvSpPr>
        <p:spPr>
          <a:xfrm>
            <a:off x="3342423" y="1562374"/>
            <a:ext cx="5723223" cy="907822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owchart: Terminator 12">
            <a:extLst>
              <a:ext uri="{FF2B5EF4-FFF2-40B4-BE49-F238E27FC236}">
                <a16:creationId xmlns:a16="http://schemas.microsoft.com/office/drawing/2014/main" id="{6DCB489E-9C75-9625-C4C4-7582D79BEB00}"/>
              </a:ext>
            </a:extLst>
          </p:cNvPr>
          <p:cNvSpPr/>
          <p:nvPr/>
        </p:nvSpPr>
        <p:spPr>
          <a:xfrm>
            <a:off x="3342423" y="3461344"/>
            <a:ext cx="5723223" cy="907822"/>
          </a:xfrm>
          <a:prstGeom prst="flowChartTerminator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lowchart: Terminator 13">
            <a:extLst>
              <a:ext uri="{FF2B5EF4-FFF2-40B4-BE49-F238E27FC236}">
                <a16:creationId xmlns:a16="http://schemas.microsoft.com/office/drawing/2014/main" id="{C6A93B3F-B477-978F-7A94-0C6BF1110347}"/>
              </a:ext>
            </a:extLst>
          </p:cNvPr>
          <p:cNvSpPr/>
          <p:nvPr/>
        </p:nvSpPr>
        <p:spPr>
          <a:xfrm>
            <a:off x="3331458" y="2515148"/>
            <a:ext cx="5723223" cy="907822"/>
          </a:xfrm>
          <a:prstGeom prst="flowChartTerminator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72CF27-79D2-CA72-3EF6-5D54D264CFC1}"/>
              </a:ext>
            </a:extLst>
          </p:cNvPr>
          <p:cNvSpPr/>
          <p:nvPr/>
        </p:nvSpPr>
        <p:spPr>
          <a:xfrm>
            <a:off x="4294532" y="3506297"/>
            <a:ext cx="3924691" cy="823400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Shim (inside the bladder)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807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</Words>
  <Application>Microsoft Office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Bladder options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Jose Ferradas Troitino</dc:creator>
  <cp:lastModifiedBy>Jose Ferradas Troitino</cp:lastModifiedBy>
  <cp:revision>2</cp:revision>
  <dcterms:created xsi:type="dcterms:W3CDTF">2025-04-30T14:49:46Z</dcterms:created>
  <dcterms:modified xsi:type="dcterms:W3CDTF">2025-04-30T14:58:17Z</dcterms:modified>
</cp:coreProperties>
</file>