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18288000" cy="10287000"/>
  <p:notesSz cx="6858000" cy="9144000"/>
  <p:embeddedFontLst>
    <p:embeddedFont>
      <p:font typeface="Agrandir Bold" charset="1" panose="00000800000000000000"/>
      <p:regular r:id="rId36"/>
    </p:embeddedFont>
    <p:embeddedFont>
      <p:font typeface="The Seasons" charset="1" panose="00000000000000000000"/>
      <p:regular r:id="rId37"/>
    </p:embeddedFont>
    <p:embeddedFont>
      <p:font typeface="Shrikhand" charset="1" panose="02000000000000000000"/>
      <p:regular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38" Target="fonts/font38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7.svg" Type="http://schemas.openxmlformats.org/officeDocument/2006/relationships/image"/><Relationship Id="rId11" Target="../media/image38.png" Type="http://schemas.openxmlformats.org/officeDocument/2006/relationships/image"/><Relationship Id="rId2" Target="../media/image29.jpeg" Type="http://schemas.openxmlformats.org/officeDocument/2006/relationships/image"/><Relationship Id="rId3" Target="../media/image30.jpeg" Type="http://schemas.openxmlformats.org/officeDocument/2006/relationships/image"/><Relationship Id="rId4" Target="../media/image31.jpeg" Type="http://schemas.openxmlformats.org/officeDocument/2006/relationships/image"/><Relationship Id="rId5" Target="../media/image32.png" Type="http://schemas.openxmlformats.org/officeDocument/2006/relationships/image"/><Relationship Id="rId6" Target="../media/image33.svg" Type="http://schemas.openxmlformats.org/officeDocument/2006/relationships/image"/><Relationship Id="rId7" Target="../media/image34.png" Type="http://schemas.openxmlformats.org/officeDocument/2006/relationships/image"/><Relationship Id="rId8" Target="../media/image35.png" Type="http://schemas.openxmlformats.org/officeDocument/2006/relationships/image"/><Relationship Id="rId9" Target="../media/image36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9.jpeg" Type="http://schemas.openxmlformats.org/officeDocument/2006/relationships/image"/><Relationship Id="rId3" Target="../media/image40.jpeg" Type="http://schemas.openxmlformats.org/officeDocument/2006/relationships/image"/><Relationship Id="rId4" Target="../media/image41.jpe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Relationship Id="rId7" Target="../media/image44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9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Relationship Id="rId4" Target="../media/image47.jpeg" Type="http://schemas.openxmlformats.org/officeDocument/2006/relationships/image"/><Relationship Id="rId5" Target="../media/image48.jpeg" Type="http://schemas.openxmlformats.org/officeDocument/2006/relationships/image"/><Relationship Id="rId6" Target="../media/image49.jpeg" Type="http://schemas.openxmlformats.org/officeDocument/2006/relationships/image"/><Relationship Id="rId7" Target="../media/image50.png" Type="http://schemas.openxmlformats.org/officeDocument/2006/relationships/image"/><Relationship Id="rId8" Target="../media/image51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jpeg" Type="http://schemas.openxmlformats.org/officeDocument/2006/relationships/image"/><Relationship Id="rId3" Target="../media/image53.jpeg" Type="http://schemas.openxmlformats.org/officeDocument/2006/relationships/image"/><Relationship Id="rId4" Target="../media/image54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jpeg" Type="http://schemas.openxmlformats.org/officeDocument/2006/relationships/image"/><Relationship Id="rId3" Target="../media/image56.jpeg" Type="http://schemas.openxmlformats.org/officeDocument/2006/relationships/image"/><Relationship Id="rId4" Target="../media/image57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6.svg" Type="http://schemas.openxmlformats.org/officeDocument/2006/relationships/image"/><Relationship Id="rId2" Target="../media/image58.png" Type="http://schemas.openxmlformats.org/officeDocument/2006/relationships/image"/><Relationship Id="rId3" Target="../media/image59.svg" Type="http://schemas.openxmlformats.org/officeDocument/2006/relationships/image"/><Relationship Id="rId4" Target="../media/image60.jpeg" Type="http://schemas.openxmlformats.org/officeDocument/2006/relationships/image"/><Relationship Id="rId5" Target="../media/image61.png" Type="http://schemas.openxmlformats.org/officeDocument/2006/relationships/image"/><Relationship Id="rId6" Target="../media/image62.svg" Type="http://schemas.openxmlformats.org/officeDocument/2006/relationships/image"/><Relationship Id="rId7" Target="../media/image63.jpeg" Type="http://schemas.openxmlformats.org/officeDocument/2006/relationships/image"/><Relationship Id="rId8" Target="../media/image64.jpeg" Type="http://schemas.openxmlformats.org/officeDocument/2006/relationships/image"/><Relationship Id="rId9" Target="../media/image65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7.jpeg" Type="http://schemas.openxmlformats.org/officeDocument/2006/relationships/image"/><Relationship Id="rId3" Target="../media/image68.png" Type="http://schemas.openxmlformats.org/officeDocument/2006/relationships/image"/><Relationship Id="rId4" Target="../media/image69.svg" Type="http://schemas.openxmlformats.org/officeDocument/2006/relationships/image"/><Relationship Id="rId5" Target="../media/image70.png" Type="http://schemas.openxmlformats.org/officeDocument/2006/relationships/image"/><Relationship Id="rId6" Target="../media/image71.svg" Type="http://schemas.openxmlformats.org/officeDocument/2006/relationships/image"/><Relationship Id="rId7" Target="../media/image72.jpeg" Type="http://schemas.openxmlformats.org/officeDocument/2006/relationships/image"/><Relationship Id="rId8" Target="../media/image73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7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4.png" Type="http://schemas.openxmlformats.org/officeDocument/2006/relationships/image"/><Relationship Id="rId3" Target="../media/image75.jpeg" Type="http://schemas.openxmlformats.org/officeDocument/2006/relationships/image"/><Relationship Id="rId4" Target="../media/image76.jpeg" Type="http://schemas.openxmlformats.org/officeDocument/2006/relationships/image"/><Relationship Id="rId5" Target="../media/image77.jpeg" Type="http://schemas.openxmlformats.org/officeDocument/2006/relationships/image"/><Relationship Id="rId6" Target="../media/image78.png" Type="http://schemas.openxmlformats.org/officeDocument/2006/relationships/image"/><Relationship Id="rId7" Target="../media/image79.svg" Type="http://schemas.openxmlformats.org/officeDocument/2006/relationships/image"/><Relationship Id="rId8" Target="../media/image80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1.jpeg" Type="http://schemas.openxmlformats.org/officeDocument/2006/relationships/image"/><Relationship Id="rId3" Target="../media/image82.jpeg" Type="http://schemas.openxmlformats.org/officeDocument/2006/relationships/image"/><Relationship Id="rId4" Target="../media/image83.jpe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1.jpe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Relationship Id="rId3" Target="../media/image11.jpeg" Type="http://schemas.openxmlformats.org/officeDocument/2006/relationships/image"/><Relationship Id="rId4" Target="../media/image12.jpeg" Type="http://schemas.openxmlformats.org/officeDocument/2006/relationships/image"/><Relationship Id="rId5" Target="../media/image13.png" Type="http://schemas.openxmlformats.org/officeDocument/2006/relationships/image"/><Relationship Id="rId6" Target="../media/image14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4.jpeg" Type="http://schemas.openxmlformats.org/officeDocument/2006/relationships/image"/><Relationship Id="rId3" Target="../media/image85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Relationship Id="rId3" Target="../media/image16.jpeg" Type="http://schemas.openxmlformats.org/officeDocument/2006/relationships/image"/><Relationship Id="rId4" Target="../media/image17.jpeg" Type="http://schemas.openxmlformats.org/officeDocument/2006/relationships/image"/><Relationship Id="rId5" Target="../media/image18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20.jpeg" Type="http://schemas.openxmlformats.org/officeDocument/2006/relationships/image"/><Relationship Id="rId4" Target="../media/image21.jpeg" Type="http://schemas.openxmlformats.org/officeDocument/2006/relationships/image"/><Relationship Id="rId5" Target="../media/image22.png" Type="http://schemas.openxmlformats.org/officeDocument/2006/relationships/image"/><Relationship Id="rId6" Target="../media/image23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Relationship Id="rId3" Target="../media/image25.jpeg" Type="http://schemas.openxmlformats.org/officeDocument/2006/relationships/image"/><Relationship Id="rId4" Target="../media/image26.jpeg" Type="http://schemas.openxmlformats.org/officeDocument/2006/relationships/image"/><Relationship Id="rId5" Target="../media/image27.png" Type="http://schemas.openxmlformats.org/officeDocument/2006/relationships/image"/><Relationship Id="rId6" Target="../media/image2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048009" y="-741890"/>
            <a:ext cx="7315200" cy="3657600"/>
          </a:xfrm>
          <a:custGeom>
            <a:avLst/>
            <a:gdLst/>
            <a:ahLst/>
            <a:cxnLst/>
            <a:rect r="r" b="b" t="t" l="l"/>
            <a:pathLst>
              <a:path h="3657600" w="7315200">
                <a:moveTo>
                  <a:pt x="0" y="0"/>
                </a:moveTo>
                <a:lnTo>
                  <a:pt x="7315200" y="0"/>
                </a:lnTo>
                <a:lnTo>
                  <a:pt x="73152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6618699" y="-741890"/>
            <a:ext cx="2173821" cy="2059095"/>
            <a:chOff x="0" y="0"/>
            <a:chExt cx="812800" cy="76990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769904"/>
            </a:xfrm>
            <a:custGeom>
              <a:avLst/>
              <a:gdLst/>
              <a:ahLst/>
              <a:cxnLst/>
              <a:rect r="r" b="b" t="t" l="l"/>
              <a:pathLst>
                <a:path h="769904" w="812800">
                  <a:moveTo>
                    <a:pt x="406400" y="0"/>
                  </a:moveTo>
                  <a:cubicBezTo>
                    <a:pt x="181951" y="0"/>
                    <a:pt x="0" y="172349"/>
                    <a:pt x="0" y="384952"/>
                  </a:cubicBezTo>
                  <a:cubicBezTo>
                    <a:pt x="0" y="597555"/>
                    <a:pt x="181951" y="769904"/>
                    <a:pt x="406400" y="769904"/>
                  </a:cubicBezTo>
                  <a:cubicBezTo>
                    <a:pt x="630849" y="769904"/>
                    <a:pt x="812800" y="597555"/>
                    <a:pt x="812800" y="384952"/>
                  </a:cubicBezTo>
                  <a:cubicBezTo>
                    <a:pt x="812800" y="172349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B4EB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4078"/>
              <a:ext cx="660400" cy="6636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570141" y="6659459"/>
            <a:ext cx="2598841" cy="259884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B422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201900" y="7843242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1856863" y="-1795549"/>
            <a:ext cx="7315200" cy="3591098"/>
          </a:xfrm>
          <a:custGeom>
            <a:avLst/>
            <a:gdLst/>
            <a:ahLst/>
            <a:cxnLst/>
            <a:rect r="r" b="b" t="t" l="l"/>
            <a:pathLst>
              <a:path h="3591098" w="7315200">
                <a:moveTo>
                  <a:pt x="0" y="0"/>
                </a:moveTo>
                <a:lnTo>
                  <a:pt x="7315200" y="0"/>
                </a:lnTo>
                <a:lnTo>
                  <a:pt x="7315200" y="3591098"/>
                </a:lnTo>
                <a:lnTo>
                  <a:pt x="0" y="359109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10727077">
            <a:off x="2290683" y="7819510"/>
            <a:ext cx="7315200" cy="3657600"/>
          </a:xfrm>
          <a:custGeom>
            <a:avLst/>
            <a:gdLst/>
            <a:ahLst/>
            <a:cxnLst/>
            <a:rect r="r" b="b" t="t" l="l"/>
            <a:pathLst>
              <a:path h="3657600" w="7315200">
                <a:moveTo>
                  <a:pt x="0" y="0"/>
                </a:moveTo>
                <a:lnTo>
                  <a:pt x="7315200" y="0"/>
                </a:lnTo>
                <a:lnTo>
                  <a:pt x="73152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-270721" y="3679903"/>
            <a:ext cx="3657846" cy="2987241"/>
          </a:xfrm>
          <a:custGeom>
            <a:avLst/>
            <a:gdLst/>
            <a:ahLst/>
            <a:cxnLst/>
            <a:rect r="r" b="b" t="t" l="l"/>
            <a:pathLst>
              <a:path h="2987241" w="3657846">
                <a:moveTo>
                  <a:pt x="0" y="0"/>
                </a:moveTo>
                <a:lnTo>
                  <a:pt x="3657847" y="0"/>
                </a:lnTo>
                <a:lnTo>
                  <a:pt x="3657847" y="2987241"/>
                </a:lnTo>
                <a:lnTo>
                  <a:pt x="0" y="298724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028700" y="1553547"/>
            <a:ext cx="16414299" cy="15185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37"/>
              </a:lnSpc>
              <a:spcBef>
                <a:spcPct val="0"/>
              </a:spcBef>
            </a:pPr>
            <a:r>
              <a:rPr lang="en-US" b="true" sz="7598">
                <a:solidFill>
                  <a:srgbClr val="FFFFFF"/>
                </a:solidFill>
                <a:latin typeface="Agrandir Bold"/>
                <a:ea typeface="Agrandir Bold"/>
                <a:cs typeface="Agrandir Bold"/>
                <a:sym typeface="Agrandir Bold"/>
              </a:rPr>
              <a:t>Workers of Idea square as animals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6553950" y="8634713"/>
            <a:ext cx="4289921" cy="1019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56"/>
              </a:lnSpc>
              <a:spcBef>
                <a:spcPct val="0"/>
              </a:spcBef>
            </a:pPr>
            <a:r>
              <a:rPr lang="en-US" sz="5612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Nora Amasha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3076247" y="4973498"/>
            <a:ext cx="11504315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(don’t hate me, Pablo asked me)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626240" y="-2490346"/>
            <a:ext cx="19129322" cy="12777346"/>
          </a:xfrm>
          <a:custGeom>
            <a:avLst/>
            <a:gdLst/>
            <a:ahLst/>
            <a:cxnLst/>
            <a:rect r="r" b="b" t="t" l="l"/>
            <a:pathLst>
              <a:path h="12777346" w="19129322">
                <a:moveTo>
                  <a:pt x="0" y="0"/>
                </a:moveTo>
                <a:lnTo>
                  <a:pt x="19129322" y="0"/>
                </a:lnTo>
                <a:lnTo>
                  <a:pt x="19129322" y="12777346"/>
                </a:lnTo>
                <a:lnTo>
                  <a:pt x="0" y="127773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9166" r="0" b="-35504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58126" y="-242886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239111" y="2475303"/>
            <a:ext cx="15398619" cy="6782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Mirabelle reminds me of a suri cat living on the East African coast. She's part of a large suri cat family, acting as her tribe's messenger, and she loves to organize beach parties.</a:t>
            </a:r>
          </a:p>
          <a:p>
            <a:pPr algn="ctr">
              <a:lnSpc>
                <a:spcPts val="885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559003"/>
          </a:xfrm>
          <a:custGeom>
            <a:avLst/>
            <a:gdLst/>
            <a:ahLst/>
            <a:cxnLst/>
            <a:rect r="r" b="b" t="t" l="l"/>
            <a:pathLst>
              <a:path h="10559003" w="18288000">
                <a:moveTo>
                  <a:pt x="0" y="0"/>
                </a:moveTo>
                <a:lnTo>
                  <a:pt x="18288000" y="0"/>
                </a:lnTo>
                <a:lnTo>
                  <a:pt x="18288000" y="10559003"/>
                </a:lnTo>
                <a:lnTo>
                  <a:pt x="0" y="10559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1890" r="0" b="-7790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739342" y="1771875"/>
            <a:ext cx="3980447" cy="5970671"/>
          </a:xfrm>
          <a:custGeom>
            <a:avLst/>
            <a:gdLst/>
            <a:ahLst/>
            <a:cxnLst/>
            <a:rect r="r" b="b" t="t" l="l"/>
            <a:pathLst>
              <a:path h="5970671" w="3980447">
                <a:moveTo>
                  <a:pt x="0" y="0"/>
                </a:moveTo>
                <a:lnTo>
                  <a:pt x="3980447" y="0"/>
                </a:lnTo>
                <a:lnTo>
                  <a:pt x="3980447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1810117"/>
            <a:ext cx="4552695" cy="5932429"/>
          </a:xfrm>
          <a:custGeom>
            <a:avLst/>
            <a:gdLst/>
            <a:ahLst/>
            <a:cxnLst/>
            <a:rect r="r" b="b" t="t" l="l"/>
            <a:pathLst>
              <a:path h="5932429" w="4552695">
                <a:moveTo>
                  <a:pt x="0" y="0"/>
                </a:moveTo>
                <a:lnTo>
                  <a:pt x="4552695" y="0"/>
                </a:lnTo>
                <a:lnTo>
                  <a:pt x="4552695" y="5932429"/>
                </a:lnTo>
                <a:lnTo>
                  <a:pt x="0" y="59324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5113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06846" y="6444203"/>
            <a:ext cx="3710801" cy="4114800"/>
          </a:xfrm>
          <a:custGeom>
            <a:avLst/>
            <a:gdLst/>
            <a:ahLst/>
            <a:cxnLst/>
            <a:rect r="r" b="b" t="t" l="l"/>
            <a:pathLst>
              <a:path h="4114800" w="3710801">
                <a:moveTo>
                  <a:pt x="0" y="0"/>
                </a:moveTo>
                <a:lnTo>
                  <a:pt x="3710801" y="0"/>
                </a:lnTo>
                <a:lnTo>
                  <a:pt x="371080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14975073" y="6444203"/>
            <a:ext cx="3710801" cy="4114800"/>
          </a:xfrm>
          <a:custGeom>
            <a:avLst/>
            <a:gdLst/>
            <a:ahLst/>
            <a:cxnLst/>
            <a:rect r="r" b="b" t="t" l="l"/>
            <a:pathLst>
              <a:path h="4114800" w="3710801">
                <a:moveTo>
                  <a:pt x="3710801" y="0"/>
                </a:moveTo>
                <a:lnTo>
                  <a:pt x="0" y="0"/>
                </a:lnTo>
                <a:lnTo>
                  <a:pt x="0" y="4114800"/>
                </a:lnTo>
                <a:lnTo>
                  <a:pt x="3710801" y="4114800"/>
                </a:lnTo>
                <a:lnTo>
                  <a:pt x="371080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025972" y="6542743"/>
            <a:ext cx="4233328" cy="4467892"/>
          </a:xfrm>
          <a:custGeom>
            <a:avLst/>
            <a:gdLst/>
            <a:ahLst/>
            <a:cxnLst/>
            <a:rect r="r" b="b" t="t" l="l"/>
            <a:pathLst>
              <a:path h="4467892" w="4233328">
                <a:moveTo>
                  <a:pt x="0" y="0"/>
                </a:moveTo>
                <a:lnTo>
                  <a:pt x="4233328" y="0"/>
                </a:lnTo>
                <a:lnTo>
                  <a:pt x="4233328" y="4467892"/>
                </a:lnTo>
                <a:lnTo>
                  <a:pt x="0" y="446789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0">
            <a:off x="2167042" y="7291459"/>
            <a:ext cx="4233328" cy="4467892"/>
          </a:xfrm>
          <a:custGeom>
            <a:avLst/>
            <a:gdLst/>
            <a:ahLst/>
            <a:cxnLst/>
            <a:rect r="r" b="b" t="t" l="l"/>
            <a:pathLst>
              <a:path h="4467892" w="4233328">
                <a:moveTo>
                  <a:pt x="4233328" y="0"/>
                </a:moveTo>
                <a:lnTo>
                  <a:pt x="0" y="0"/>
                </a:lnTo>
                <a:lnTo>
                  <a:pt x="0" y="4467892"/>
                </a:lnTo>
                <a:lnTo>
                  <a:pt x="4233328" y="4467892"/>
                </a:lnTo>
                <a:lnTo>
                  <a:pt x="4233328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193515" y="8501603"/>
            <a:ext cx="3410857" cy="2903492"/>
          </a:xfrm>
          <a:custGeom>
            <a:avLst/>
            <a:gdLst/>
            <a:ahLst/>
            <a:cxnLst/>
            <a:rect r="r" b="b" t="t" l="l"/>
            <a:pathLst>
              <a:path h="2903492" w="3410857">
                <a:moveTo>
                  <a:pt x="0" y="0"/>
                </a:moveTo>
                <a:lnTo>
                  <a:pt x="3410857" y="0"/>
                </a:lnTo>
                <a:lnTo>
                  <a:pt x="3410857" y="2903492"/>
                </a:lnTo>
                <a:lnTo>
                  <a:pt x="0" y="29034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203955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Giulia as a .......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822814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hippocampe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6013385" y="8295078"/>
            <a:ext cx="3410857" cy="2903492"/>
          </a:xfrm>
          <a:custGeom>
            <a:avLst/>
            <a:gdLst/>
            <a:ahLst/>
            <a:cxnLst/>
            <a:rect r="r" b="b" t="t" l="l"/>
            <a:pathLst>
              <a:path h="2903492" w="3410857">
                <a:moveTo>
                  <a:pt x="0" y="0"/>
                </a:moveTo>
                <a:lnTo>
                  <a:pt x="3410857" y="0"/>
                </a:lnTo>
                <a:lnTo>
                  <a:pt x="3410857" y="2903492"/>
                </a:lnTo>
                <a:lnTo>
                  <a:pt x="0" y="29034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2575827" y="769300"/>
            <a:ext cx="2327030" cy="2081634"/>
          </a:xfrm>
          <a:custGeom>
            <a:avLst/>
            <a:gdLst/>
            <a:ahLst/>
            <a:cxnLst/>
            <a:rect r="r" b="b" t="t" l="l"/>
            <a:pathLst>
              <a:path h="2081634" w="2327030">
                <a:moveTo>
                  <a:pt x="0" y="0"/>
                </a:moveTo>
                <a:lnTo>
                  <a:pt x="2327030" y="0"/>
                </a:lnTo>
                <a:lnTo>
                  <a:pt x="2327030" y="2081634"/>
                </a:lnTo>
                <a:lnTo>
                  <a:pt x="0" y="208163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-779912">
            <a:off x="14621737" y="700825"/>
            <a:ext cx="2532066" cy="1889554"/>
          </a:xfrm>
          <a:custGeom>
            <a:avLst/>
            <a:gdLst/>
            <a:ahLst/>
            <a:cxnLst/>
            <a:rect r="r" b="b" t="t" l="l"/>
            <a:pathLst>
              <a:path h="1889554" w="2532066">
                <a:moveTo>
                  <a:pt x="0" y="0"/>
                </a:moveTo>
                <a:lnTo>
                  <a:pt x="2532065" y="0"/>
                </a:lnTo>
                <a:lnTo>
                  <a:pt x="2532065" y="1889554"/>
                </a:lnTo>
                <a:lnTo>
                  <a:pt x="0" y="188955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88127"/>
            <a:ext cx="18440400" cy="10999530"/>
          </a:xfrm>
          <a:custGeom>
            <a:avLst/>
            <a:gdLst/>
            <a:ahLst/>
            <a:cxnLst/>
            <a:rect r="r" b="b" t="t" l="l"/>
            <a:pathLst>
              <a:path h="10999530" w="18440400">
                <a:moveTo>
                  <a:pt x="0" y="0"/>
                </a:moveTo>
                <a:lnTo>
                  <a:pt x="18440400" y="0"/>
                </a:lnTo>
                <a:lnTo>
                  <a:pt x="18440400" y="10999530"/>
                </a:lnTo>
                <a:lnTo>
                  <a:pt x="0" y="109995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75644" r="0" b="-75826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22420" y="115093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11210" y="2555512"/>
            <a:ext cx="17665580" cy="6782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I can totally see Giulia as a seahorse. Since she's a anthropologist, she really fits the seahorse's personality traits: patience and contemplation.  She would be great at analyzing all the mammals passing by and hiding behind a coral to spy on them.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558525"/>
          </a:xfrm>
          <a:custGeom>
            <a:avLst/>
            <a:gdLst/>
            <a:ahLst/>
            <a:cxnLst/>
            <a:rect r="r" b="b" t="t" l="l"/>
            <a:pathLst>
              <a:path h="10558525" w="18288000">
                <a:moveTo>
                  <a:pt x="0" y="0"/>
                </a:moveTo>
                <a:lnTo>
                  <a:pt x="18288000" y="0"/>
                </a:lnTo>
                <a:lnTo>
                  <a:pt x="18288000" y="10558525"/>
                </a:lnTo>
                <a:lnTo>
                  <a:pt x="0" y="105585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76541" r="0" b="-8515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892310" y="2039569"/>
            <a:ext cx="3980447" cy="5970671"/>
          </a:xfrm>
          <a:custGeom>
            <a:avLst/>
            <a:gdLst/>
            <a:ahLst/>
            <a:cxnLst/>
            <a:rect r="r" b="b" t="t" l="l"/>
            <a:pathLst>
              <a:path h="5970671" w="3980447">
                <a:moveTo>
                  <a:pt x="0" y="0"/>
                </a:moveTo>
                <a:lnTo>
                  <a:pt x="3980447" y="0"/>
                </a:lnTo>
                <a:lnTo>
                  <a:pt x="3980447" y="5970670"/>
                </a:lnTo>
                <a:lnTo>
                  <a:pt x="0" y="59706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573624" y="2039569"/>
            <a:ext cx="5544324" cy="5970671"/>
          </a:xfrm>
          <a:custGeom>
            <a:avLst/>
            <a:gdLst/>
            <a:ahLst/>
            <a:cxnLst/>
            <a:rect r="r" b="b" t="t" l="l"/>
            <a:pathLst>
              <a:path h="5970671" w="5544324">
                <a:moveTo>
                  <a:pt x="0" y="0"/>
                </a:moveTo>
                <a:lnTo>
                  <a:pt x="5544324" y="0"/>
                </a:lnTo>
                <a:lnTo>
                  <a:pt x="5544324" y="5970670"/>
                </a:lnTo>
                <a:lnTo>
                  <a:pt x="0" y="59706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280" r="-6207" b="-498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1977382">
            <a:off x="6342971" y="-35654"/>
            <a:ext cx="2719159" cy="2684818"/>
          </a:xfrm>
          <a:custGeom>
            <a:avLst/>
            <a:gdLst/>
            <a:ahLst/>
            <a:cxnLst/>
            <a:rect r="r" b="b" t="t" l="l"/>
            <a:pathLst>
              <a:path h="2684818" w="2719159">
                <a:moveTo>
                  <a:pt x="0" y="0"/>
                </a:moveTo>
                <a:lnTo>
                  <a:pt x="2719159" y="0"/>
                </a:lnTo>
                <a:lnTo>
                  <a:pt x="2719159" y="2684818"/>
                </a:lnTo>
                <a:lnTo>
                  <a:pt x="0" y="268481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10293" y="8776689"/>
            <a:ext cx="2036814" cy="2675617"/>
          </a:xfrm>
          <a:custGeom>
            <a:avLst/>
            <a:gdLst/>
            <a:ahLst/>
            <a:cxnLst/>
            <a:rect r="r" b="b" t="t" l="l"/>
            <a:pathLst>
              <a:path h="2675617" w="2036814">
                <a:moveTo>
                  <a:pt x="2036814" y="0"/>
                </a:moveTo>
                <a:lnTo>
                  <a:pt x="0" y="0"/>
                </a:lnTo>
                <a:lnTo>
                  <a:pt x="0" y="2675617"/>
                </a:lnTo>
                <a:lnTo>
                  <a:pt x="2036814" y="2675617"/>
                </a:lnTo>
                <a:lnTo>
                  <a:pt x="2036814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525141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Dina as a .......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657767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Alligator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6251186" y="8949191"/>
            <a:ext cx="2036814" cy="2675617"/>
          </a:xfrm>
          <a:custGeom>
            <a:avLst/>
            <a:gdLst/>
            <a:ahLst/>
            <a:cxnLst/>
            <a:rect r="r" b="b" t="t" l="l"/>
            <a:pathLst>
              <a:path h="2675617" w="2036814">
                <a:moveTo>
                  <a:pt x="0" y="0"/>
                </a:moveTo>
                <a:lnTo>
                  <a:pt x="2036814" y="0"/>
                </a:lnTo>
                <a:lnTo>
                  <a:pt x="2036814" y="2675618"/>
                </a:lnTo>
                <a:lnTo>
                  <a:pt x="0" y="267561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52400" y="-610499"/>
            <a:ext cx="18440400" cy="11566641"/>
          </a:xfrm>
          <a:custGeom>
            <a:avLst/>
            <a:gdLst/>
            <a:ahLst/>
            <a:cxnLst/>
            <a:rect r="r" b="b" t="t" l="l"/>
            <a:pathLst>
              <a:path h="11566641" w="18440400">
                <a:moveTo>
                  <a:pt x="0" y="0"/>
                </a:moveTo>
                <a:lnTo>
                  <a:pt x="18440400" y="0"/>
                </a:lnTo>
                <a:lnTo>
                  <a:pt x="18440400" y="11566641"/>
                </a:lnTo>
                <a:lnTo>
                  <a:pt x="0" y="115666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2117" r="0" b="-78757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774820" y="267493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405083" y="3379900"/>
            <a:ext cx="9477833" cy="4535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Please don't take this the wrong way, I adore Dina, but I simply see her as an alligator."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8462" y="994290"/>
            <a:ext cx="5375629" cy="4114800"/>
          </a:xfrm>
          <a:custGeom>
            <a:avLst/>
            <a:gdLst/>
            <a:ahLst/>
            <a:cxnLst/>
            <a:rect r="r" b="b" t="t" l="l"/>
            <a:pathLst>
              <a:path h="4114800" w="5375629">
                <a:moveTo>
                  <a:pt x="0" y="0"/>
                </a:moveTo>
                <a:lnTo>
                  <a:pt x="5375630" y="0"/>
                </a:lnTo>
                <a:lnTo>
                  <a:pt x="537563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008472" y="-2240562"/>
            <a:ext cx="11395228" cy="8722529"/>
          </a:xfrm>
          <a:custGeom>
            <a:avLst/>
            <a:gdLst/>
            <a:ahLst/>
            <a:cxnLst/>
            <a:rect r="r" b="b" t="t" l="l"/>
            <a:pathLst>
              <a:path h="8722529" w="11395228">
                <a:moveTo>
                  <a:pt x="0" y="0"/>
                </a:moveTo>
                <a:lnTo>
                  <a:pt x="11395227" y="0"/>
                </a:lnTo>
                <a:lnTo>
                  <a:pt x="11395227" y="8722529"/>
                </a:lnTo>
                <a:lnTo>
                  <a:pt x="0" y="87225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742658" y="-764838"/>
            <a:ext cx="19260109" cy="14493610"/>
          </a:xfrm>
          <a:custGeom>
            <a:avLst/>
            <a:gdLst/>
            <a:ahLst/>
            <a:cxnLst/>
            <a:rect r="r" b="b" t="t" l="l"/>
            <a:pathLst>
              <a:path h="14493610" w="19260109">
                <a:moveTo>
                  <a:pt x="0" y="0"/>
                </a:moveTo>
                <a:lnTo>
                  <a:pt x="19260109" y="0"/>
                </a:lnTo>
                <a:lnTo>
                  <a:pt x="19260109" y="14493610"/>
                </a:lnTo>
                <a:lnTo>
                  <a:pt x="0" y="144936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3555" r="0" b="-40913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78462" y="-470312"/>
            <a:ext cx="7713853" cy="5904604"/>
          </a:xfrm>
          <a:custGeom>
            <a:avLst/>
            <a:gdLst/>
            <a:ahLst/>
            <a:cxnLst/>
            <a:rect r="r" b="b" t="t" l="l"/>
            <a:pathLst>
              <a:path h="5904604" w="7713853">
                <a:moveTo>
                  <a:pt x="0" y="0"/>
                </a:moveTo>
                <a:lnTo>
                  <a:pt x="7713853" y="0"/>
                </a:lnTo>
                <a:lnTo>
                  <a:pt x="7713853" y="5904604"/>
                </a:lnTo>
                <a:lnTo>
                  <a:pt x="0" y="59046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548133" y="1529677"/>
            <a:ext cx="3980447" cy="6200122"/>
          </a:xfrm>
          <a:custGeom>
            <a:avLst/>
            <a:gdLst/>
            <a:ahLst/>
            <a:cxnLst/>
            <a:rect r="r" b="b" t="t" l="l"/>
            <a:pathLst>
              <a:path h="6200122" w="3980447">
                <a:moveTo>
                  <a:pt x="0" y="0"/>
                </a:moveTo>
                <a:lnTo>
                  <a:pt x="3980447" y="0"/>
                </a:lnTo>
                <a:lnTo>
                  <a:pt x="3980447" y="6200122"/>
                </a:lnTo>
                <a:lnTo>
                  <a:pt x="0" y="62001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921" t="0" r="-1921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144000" y="-257563"/>
            <a:ext cx="12299267" cy="9414530"/>
          </a:xfrm>
          <a:custGeom>
            <a:avLst/>
            <a:gdLst/>
            <a:ahLst/>
            <a:cxnLst/>
            <a:rect r="r" b="b" t="t" l="l"/>
            <a:pathLst>
              <a:path h="9414530" w="12299267">
                <a:moveTo>
                  <a:pt x="0" y="0"/>
                </a:moveTo>
                <a:lnTo>
                  <a:pt x="12299267" y="0"/>
                </a:lnTo>
                <a:lnTo>
                  <a:pt x="12299267" y="9414530"/>
                </a:lnTo>
                <a:lnTo>
                  <a:pt x="0" y="94145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887397" y="1529677"/>
            <a:ext cx="3983902" cy="6200122"/>
          </a:xfrm>
          <a:custGeom>
            <a:avLst/>
            <a:gdLst/>
            <a:ahLst/>
            <a:cxnLst/>
            <a:rect r="r" b="b" t="t" l="l"/>
            <a:pathLst>
              <a:path h="6200122" w="3983902">
                <a:moveTo>
                  <a:pt x="0" y="0"/>
                </a:moveTo>
                <a:lnTo>
                  <a:pt x="3983902" y="0"/>
                </a:lnTo>
                <a:lnTo>
                  <a:pt x="3983902" y="6200122"/>
                </a:lnTo>
                <a:lnTo>
                  <a:pt x="0" y="620012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8080" r="0" b="-6112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416937" y="577363"/>
            <a:ext cx="2470624" cy="1904627"/>
          </a:xfrm>
          <a:custGeom>
            <a:avLst/>
            <a:gdLst/>
            <a:ahLst/>
            <a:cxnLst/>
            <a:rect r="r" b="b" t="t" l="l"/>
            <a:pathLst>
              <a:path h="1904627" w="2470624">
                <a:moveTo>
                  <a:pt x="0" y="0"/>
                </a:moveTo>
                <a:lnTo>
                  <a:pt x="2470624" y="0"/>
                </a:lnTo>
                <a:lnTo>
                  <a:pt x="2470624" y="1904627"/>
                </a:lnTo>
                <a:lnTo>
                  <a:pt x="0" y="190462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000845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Roy as a .......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199042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Paresseux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90258" y="-612438"/>
            <a:ext cx="19260109" cy="14493610"/>
          </a:xfrm>
          <a:custGeom>
            <a:avLst/>
            <a:gdLst/>
            <a:ahLst/>
            <a:cxnLst/>
            <a:rect r="r" b="b" t="t" l="l"/>
            <a:pathLst>
              <a:path h="14493610" w="19260109">
                <a:moveTo>
                  <a:pt x="0" y="0"/>
                </a:moveTo>
                <a:lnTo>
                  <a:pt x="19260109" y="0"/>
                </a:lnTo>
                <a:lnTo>
                  <a:pt x="19260109" y="14493610"/>
                </a:lnTo>
                <a:lnTo>
                  <a:pt x="0" y="144936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3555" r="0" b="-40913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710049" y="238918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662482" y="2741609"/>
            <a:ext cx="5618859" cy="2287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obviously</a:t>
            </a:r>
          </a:p>
          <a:p>
            <a:pPr algn="ctr">
              <a:lnSpc>
                <a:spcPts val="8859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191429" y="4828781"/>
            <a:ext cx="13658172" cy="34111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Mirabelle warned me you might be offended, but with all due respect, please don't be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2910" r="0" b="-8291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815826" y="1810117"/>
            <a:ext cx="3980447" cy="5970671"/>
          </a:xfrm>
          <a:custGeom>
            <a:avLst/>
            <a:gdLst/>
            <a:ahLst/>
            <a:cxnLst/>
            <a:rect r="r" b="b" t="t" l="l"/>
            <a:pathLst>
              <a:path h="5970671" w="3980447">
                <a:moveTo>
                  <a:pt x="0" y="0"/>
                </a:moveTo>
                <a:lnTo>
                  <a:pt x="3980447" y="0"/>
                </a:lnTo>
                <a:lnTo>
                  <a:pt x="3980447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760850" y="1810117"/>
            <a:ext cx="4330013" cy="5970671"/>
          </a:xfrm>
          <a:custGeom>
            <a:avLst/>
            <a:gdLst/>
            <a:ahLst/>
            <a:cxnLst/>
            <a:rect r="r" b="b" t="t" l="l"/>
            <a:pathLst>
              <a:path h="5970671" w="4330013">
                <a:moveTo>
                  <a:pt x="0" y="0"/>
                </a:moveTo>
                <a:lnTo>
                  <a:pt x="4330014" y="0"/>
                </a:lnTo>
                <a:lnTo>
                  <a:pt x="4330014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280" r="0" b="-14694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153245" y="82474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Laura as a .......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116428" y="7685478"/>
            <a:ext cx="5618859" cy="2287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Menthe religieuse 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2910" r="0" b="-8291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790059" y="210342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60771" y="2546503"/>
            <a:ext cx="16798529" cy="56590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Laura reminds me of my best friend in terms of personality. I get the impression that she has this craziness in her that turns out to be very funny, which is why I think a praying mantis would suit her well."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82419" y="0"/>
            <a:ext cx="18670419" cy="10516451"/>
          </a:xfrm>
          <a:custGeom>
            <a:avLst/>
            <a:gdLst/>
            <a:ahLst/>
            <a:cxnLst/>
            <a:rect r="r" b="b" t="t" l="l"/>
            <a:pathLst>
              <a:path h="10516451" w="18670419">
                <a:moveTo>
                  <a:pt x="0" y="0"/>
                </a:moveTo>
                <a:lnTo>
                  <a:pt x="18670419" y="0"/>
                </a:lnTo>
                <a:lnTo>
                  <a:pt x="18670419" y="10516451"/>
                </a:lnTo>
                <a:lnTo>
                  <a:pt x="0" y="105164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8455" r="0" b="-7074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520795" y="1890471"/>
            <a:ext cx="3980447" cy="5970671"/>
          </a:xfrm>
          <a:custGeom>
            <a:avLst/>
            <a:gdLst/>
            <a:ahLst/>
            <a:cxnLst/>
            <a:rect r="r" b="b" t="t" l="l"/>
            <a:pathLst>
              <a:path h="5970671" w="3980447">
                <a:moveTo>
                  <a:pt x="0" y="0"/>
                </a:moveTo>
                <a:lnTo>
                  <a:pt x="3980447" y="0"/>
                </a:lnTo>
                <a:lnTo>
                  <a:pt x="3980447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333932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Lauri as a .......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9144000" y="1890471"/>
            <a:ext cx="4555920" cy="5970671"/>
          </a:xfrm>
          <a:custGeom>
            <a:avLst/>
            <a:gdLst/>
            <a:ahLst/>
            <a:cxnLst/>
            <a:rect r="r" b="b" t="t" l="l"/>
            <a:pathLst>
              <a:path h="5970671" w="4555920">
                <a:moveTo>
                  <a:pt x="0" y="0"/>
                </a:moveTo>
                <a:lnTo>
                  <a:pt x="4555920" y="0"/>
                </a:lnTo>
                <a:lnTo>
                  <a:pt x="4555920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15" t="0" r="-615" b="-15761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081061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ocelot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048009" y="-741890"/>
            <a:ext cx="7315200" cy="3657600"/>
          </a:xfrm>
          <a:custGeom>
            <a:avLst/>
            <a:gdLst/>
            <a:ahLst/>
            <a:cxnLst/>
            <a:rect r="r" b="b" t="t" l="l"/>
            <a:pathLst>
              <a:path h="3657600" w="7315200">
                <a:moveTo>
                  <a:pt x="0" y="0"/>
                </a:moveTo>
                <a:lnTo>
                  <a:pt x="7315200" y="0"/>
                </a:lnTo>
                <a:lnTo>
                  <a:pt x="73152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6618699" y="-741890"/>
            <a:ext cx="2173821" cy="2059095"/>
            <a:chOff x="0" y="0"/>
            <a:chExt cx="812800" cy="76990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769904"/>
            </a:xfrm>
            <a:custGeom>
              <a:avLst/>
              <a:gdLst/>
              <a:ahLst/>
              <a:cxnLst/>
              <a:rect r="r" b="b" t="t" l="l"/>
              <a:pathLst>
                <a:path h="769904" w="812800">
                  <a:moveTo>
                    <a:pt x="406400" y="0"/>
                  </a:moveTo>
                  <a:cubicBezTo>
                    <a:pt x="181951" y="0"/>
                    <a:pt x="0" y="172349"/>
                    <a:pt x="0" y="384952"/>
                  </a:cubicBezTo>
                  <a:cubicBezTo>
                    <a:pt x="0" y="597555"/>
                    <a:pt x="181951" y="769904"/>
                    <a:pt x="406400" y="769904"/>
                  </a:cubicBezTo>
                  <a:cubicBezTo>
                    <a:pt x="630849" y="769904"/>
                    <a:pt x="812800" y="597555"/>
                    <a:pt x="812800" y="384952"/>
                  </a:cubicBezTo>
                  <a:cubicBezTo>
                    <a:pt x="812800" y="172349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B4EB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4078"/>
              <a:ext cx="660400" cy="6636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570141" y="6659459"/>
            <a:ext cx="2598841" cy="259884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B422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201900" y="7843242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1856863" y="-1795549"/>
            <a:ext cx="7315200" cy="3591098"/>
          </a:xfrm>
          <a:custGeom>
            <a:avLst/>
            <a:gdLst/>
            <a:ahLst/>
            <a:cxnLst/>
            <a:rect r="r" b="b" t="t" l="l"/>
            <a:pathLst>
              <a:path h="3591098" w="7315200">
                <a:moveTo>
                  <a:pt x="0" y="0"/>
                </a:moveTo>
                <a:lnTo>
                  <a:pt x="7315200" y="0"/>
                </a:lnTo>
                <a:lnTo>
                  <a:pt x="7315200" y="3591098"/>
                </a:lnTo>
                <a:lnTo>
                  <a:pt x="0" y="359109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10727077">
            <a:off x="2290683" y="7819510"/>
            <a:ext cx="7315200" cy="3657600"/>
          </a:xfrm>
          <a:custGeom>
            <a:avLst/>
            <a:gdLst/>
            <a:ahLst/>
            <a:cxnLst/>
            <a:rect r="r" b="b" t="t" l="l"/>
            <a:pathLst>
              <a:path h="3657600" w="7315200">
                <a:moveTo>
                  <a:pt x="0" y="0"/>
                </a:moveTo>
                <a:lnTo>
                  <a:pt x="7315200" y="0"/>
                </a:lnTo>
                <a:lnTo>
                  <a:pt x="73152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23793" y="6913401"/>
            <a:ext cx="3657846" cy="2987241"/>
          </a:xfrm>
          <a:custGeom>
            <a:avLst/>
            <a:gdLst/>
            <a:ahLst/>
            <a:cxnLst/>
            <a:rect r="r" b="b" t="t" l="l"/>
            <a:pathLst>
              <a:path h="2987241" w="3657846">
                <a:moveTo>
                  <a:pt x="0" y="0"/>
                </a:moveTo>
                <a:lnTo>
                  <a:pt x="3657846" y="0"/>
                </a:lnTo>
                <a:lnTo>
                  <a:pt x="3657846" y="2987241"/>
                </a:lnTo>
                <a:lnTo>
                  <a:pt x="0" y="298724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0" y="1837901"/>
            <a:ext cx="17078185" cy="7810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1350764" indent="-675382" lvl="1">
              <a:lnSpc>
                <a:spcPts val="8759"/>
              </a:lnSpc>
              <a:buFont typeface="Arial"/>
              <a:buChar char="•"/>
            </a:pPr>
            <a:r>
              <a:rPr lang="en-US" sz="6256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Since I'm new here and not very familiar with these nice people, and being a bit shy about approaching more than 15 individuals, I'll be taking a different approach—trusting my instinct."</a:t>
            </a:r>
          </a:p>
          <a:p>
            <a:pPr algn="ctr">
              <a:lnSpc>
                <a:spcPts val="8759"/>
              </a:lnSpc>
            </a:pPr>
          </a:p>
          <a:p>
            <a:pPr algn="ctr">
              <a:lnSpc>
                <a:spcPts val="8759"/>
              </a:lnSpc>
              <a:spcBef>
                <a:spcPct val="0"/>
              </a:spcBef>
            </a:pPr>
            <a:r>
              <a:rPr lang="en-US" sz="6256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)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30019" y="0"/>
            <a:ext cx="18670419" cy="10668851"/>
          </a:xfrm>
          <a:custGeom>
            <a:avLst/>
            <a:gdLst/>
            <a:ahLst/>
            <a:cxnLst/>
            <a:rect r="r" b="b" t="t" l="l"/>
            <a:pathLst>
              <a:path h="10668851" w="18670419">
                <a:moveTo>
                  <a:pt x="0" y="0"/>
                </a:moveTo>
                <a:lnTo>
                  <a:pt x="18670419" y="0"/>
                </a:lnTo>
                <a:lnTo>
                  <a:pt x="18670419" y="10668851"/>
                </a:lnTo>
                <a:lnTo>
                  <a:pt x="0" y="106688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6049" r="0" b="-69739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942459" y="362742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542743" y="3528840"/>
            <a:ext cx="13202514" cy="34111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I really like Lauri; I think he resembles an ocelot. He gives off the same energy, that's all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869811" y="-209041"/>
            <a:ext cx="5006947" cy="4114800"/>
          </a:xfrm>
          <a:custGeom>
            <a:avLst/>
            <a:gdLst/>
            <a:ahLst/>
            <a:cxnLst/>
            <a:rect r="r" b="b" t="t" l="l"/>
            <a:pathLst>
              <a:path h="4114800" w="5006947">
                <a:moveTo>
                  <a:pt x="0" y="0"/>
                </a:moveTo>
                <a:lnTo>
                  <a:pt x="5006947" y="0"/>
                </a:lnTo>
                <a:lnTo>
                  <a:pt x="50069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7995" r="0" b="-67995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88952" y="6149831"/>
            <a:ext cx="3890130" cy="1379228"/>
          </a:xfrm>
          <a:custGeom>
            <a:avLst/>
            <a:gdLst/>
            <a:ahLst/>
            <a:cxnLst/>
            <a:rect r="r" b="b" t="t" l="l"/>
            <a:pathLst>
              <a:path h="1379228" w="3890130">
                <a:moveTo>
                  <a:pt x="0" y="0"/>
                </a:moveTo>
                <a:lnTo>
                  <a:pt x="3890130" y="0"/>
                </a:lnTo>
                <a:lnTo>
                  <a:pt x="3890130" y="1379228"/>
                </a:lnTo>
                <a:lnTo>
                  <a:pt x="0" y="13792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037095" y="460273"/>
            <a:ext cx="5006947" cy="4114800"/>
          </a:xfrm>
          <a:custGeom>
            <a:avLst/>
            <a:gdLst/>
            <a:ahLst/>
            <a:cxnLst/>
            <a:rect r="r" b="b" t="t" l="l"/>
            <a:pathLst>
              <a:path h="4114800" w="5006947">
                <a:moveTo>
                  <a:pt x="0" y="0"/>
                </a:moveTo>
                <a:lnTo>
                  <a:pt x="5006947" y="0"/>
                </a:lnTo>
                <a:lnTo>
                  <a:pt x="50069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366338" y="-209041"/>
            <a:ext cx="5006947" cy="4114800"/>
          </a:xfrm>
          <a:custGeom>
            <a:avLst/>
            <a:gdLst/>
            <a:ahLst/>
            <a:cxnLst/>
            <a:rect r="r" b="b" t="t" l="l"/>
            <a:pathLst>
              <a:path h="4114800" w="5006947">
                <a:moveTo>
                  <a:pt x="0" y="0"/>
                </a:moveTo>
                <a:lnTo>
                  <a:pt x="5006946" y="0"/>
                </a:lnTo>
                <a:lnTo>
                  <a:pt x="500694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046871" y="1848359"/>
            <a:ext cx="3980447" cy="5970671"/>
          </a:xfrm>
          <a:custGeom>
            <a:avLst/>
            <a:gdLst/>
            <a:ahLst/>
            <a:cxnLst/>
            <a:rect r="r" b="b" t="t" l="l"/>
            <a:pathLst>
              <a:path h="5970671" w="3980447">
                <a:moveTo>
                  <a:pt x="0" y="0"/>
                </a:moveTo>
                <a:lnTo>
                  <a:pt x="3980447" y="0"/>
                </a:lnTo>
                <a:lnTo>
                  <a:pt x="3980447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876758" y="1848359"/>
            <a:ext cx="4439836" cy="5970671"/>
          </a:xfrm>
          <a:custGeom>
            <a:avLst/>
            <a:gdLst/>
            <a:ahLst/>
            <a:cxnLst/>
            <a:rect r="r" b="b" t="t" l="l"/>
            <a:pathLst>
              <a:path h="5970671" w="4439836">
                <a:moveTo>
                  <a:pt x="0" y="0"/>
                </a:moveTo>
                <a:lnTo>
                  <a:pt x="4439835" y="0"/>
                </a:lnTo>
                <a:lnTo>
                  <a:pt x="4439835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2204" r="0" b="-1297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852363" y="7127881"/>
            <a:ext cx="1612854" cy="2334394"/>
          </a:xfrm>
          <a:custGeom>
            <a:avLst/>
            <a:gdLst/>
            <a:ahLst/>
            <a:cxnLst/>
            <a:rect r="r" b="b" t="t" l="l"/>
            <a:pathLst>
              <a:path h="2334394" w="1612854">
                <a:moveTo>
                  <a:pt x="0" y="0"/>
                </a:moveTo>
                <a:lnTo>
                  <a:pt x="1612854" y="0"/>
                </a:lnTo>
                <a:lnTo>
                  <a:pt x="1612854" y="2334394"/>
                </a:lnTo>
                <a:lnTo>
                  <a:pt x="0" y="233439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525141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Pablo as a .......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2434017" y="6442295"/>
            <a:ext cx="1612854" cy="2334394"/>
          </a:xfrm>
          <a:custGeom>
            <a:avLst/>
            <a:gdLst/>
            <a:ahLst/>
            <a:cxnLst/>
            <a:rect r="r" b="b" t="t" l="l"/>
            <a:pathLst>
              <a:path h="2334394" w="1612854">
                <a:moveTo>
                  <a:pt x="0" y="0"/>
                </a:moveTo>
                <a:lnTo>
                  <a:pt x="1612854" y="0"/>
                </a:lnTo>
                <a:lnTo>
                  <a:pt x="1612854" y="2334394"/>
                </a:lnTo>
                <a:lnTo>
                  <a:pt x="0" y="233439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646446" y="5143500"/>
            <a:ext cx="1612854" cy="2334394"/>
          </a:xfrm>
          <a:custGeom>
            <a:avLst/>
            <a:gdLst/>
            <a:ahLst/>
            <a:cxnLst/>
            <a:rect r="r" b="b" t="t" l="l"/>
            <a:pathLst>
              <a:path h="2334394" w="1612854">
                <a:moveTo>
                  <a:pt x="0" y="0"/>
                </a:moveTo>
                <a:lnTo>
                  <a:pt x="1612854" y="0"/>
                </a:lnTo>
                <a:lnTo>
                  <a:pt x="1612854" y="2334394"/>
                </a:lnTo>
                <a:lnTo>
                  <a:pt x="0" y="233439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75418" y="5641218"/>
            <a:ext cx="925099" cy="1338959"/>
          </a:xfrm>
          <a:custGeom>
            <a:avLst/>
            <a:gdLst/>
            <a:ahLst/>
            <a:cxnLst/>
            <a:rect r="r" b="b" t="t" l="l"/>
            <a:pathLst>
              <a:path h="1338959" w="925099">
                <a:moveTo>
                  <a:pt x="0" y="0"/>
                </a:moveTo>
                <a:lnTo>
                  <a:pt x="925099" y="0"/>
                </a:lnTo>
                <a:lnTo>
                  <a:pt x="925099" y="1338958"/>
                </a:lnTo>
                <a:lnTo>
                  <a:pt x="0" y="133895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5987588" y="6603161"/>
            <a:ext cx="6130463" cy="2173528"/>
          </a:xfrm>
          <a:custGeom>
            <a:avLst/>
            <a:gdLst/>
            <a:ahLst/>
            <a:cxnLst/>
            <a:rect r="r" b="b" t="t" l="l"/>
            <a:pathLst>
              <a:path h="2173528" w="6130463">
                <a:moveTo>
                  <a:pt x="0" y="0"/>
                </a:moveTo>
                <a:lnTo>
                  <a:pt x="6130463" y="0"/>
                </a:lnTo>
                <a:lnTo>
                  <a:pt x="6130463" y="2173528"/>
                </a:lnTo>
                <a:lnTo>
                  <a:pt x="0" y="21735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8697735" y="8095053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Beluga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680089" y="0"/>
            <a:ext cx="19120489" cy="10439400"/>
          </a:xfrm>
          <a:custGeom>
            <a:avLst/>
            <a:gdLst/>
            <a:ahLst/>
            <a:cxnLst/>
            <a:rect r="r" b="b" t="t" l="l"/>
            <a:pathLst>
              <a:path h="10439400" w="19120489">
                <a:moveTo>
                  <a:pt x="0" y="0"/>
                </a:moveTo>
                <a:lnTo>
                  <a:pt x="19120489" y="0"/>
                </a:lnTo>
                <a:lnTo>
                  <a:pt x="19120489" y="10439400"/>
                </a:lnTo>
                <a:lnTo>
                  <a:pt x="0" y="10439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70835" r="0" b="-72295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515142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29662" y="3128671"/>
            <a:ext cx="17300986" cy="56590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I was asked to assign several animals to Pablo, but I can't remember which ones now. Either way, I'd already found the perfect one for Pablo: a beluga. They're both curious, friendly, and sociable, and they resemble each other.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8060" r="0" b="-10806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-2297540" y="671368"/>
            <a:ext cx="7105066" cy="9615632"/>
          </a:xfrm>
          <a:custGeom>
            <a:avLst/>
            <a:gdLst/>
            <a:ahLst/>
            <a:cxnLst/>
            <a:rect r="r" b="b" t="t" l="l"/>
            <a:pathLst>
              <a:path h="9615632" w="7105066">
                <a:moveTo>
                  <a:pt x="7105066" y="0"/>
                </a:moveTo>
                <a:lnTo>
                  <a:pt x="0" y="0"/>
                </a:lnTo>
                <a:lnTo>
                  <a:pt x="0" y="9615632"/>
                </a:lnTo>
                <a:lnTo>
                  <a:pt x="7105066" y="9615632"/>
                </a:lnTo>
                <a:lnTo>
                  <a:pt x="7105066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706767" y="671368"/>
            <a:ext cx="7105066" cy="9615632"/>
          </a:xfrm>
          <a:custGeom>
            <a:avLst/>
            <a:gdLst/>
            <a:ahLst/>
            <a:cxnLst/>
            <a:rect r="r" b="b" t="t" l="l"/>
            <a:pathLst>
              <a:path h="9615632" w="7105066">
                <a:moveTo>
                  <a:pt x="0" y="0"/>
                </a:moveTo>
                <a:lnTo>
                  <a:pt x="7105066" y="0"/>
                </a:lnTo>
                <a:lnTo>
                  <a:pt x="7105066" y="9615632"/>
                </a:lnTo>
                <a:lnTo>
                  <a:pt x="0" y="96156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839804" y="336413"/>
            <a:ext cx="3677327" cy="2233559"/>
          </a:xfrm>
          <a:custGeom>
            <a:avLst/>
            <a:gdLst/>
            <a:ahLst/>
            <a:cxnLst/>
            <a:rect r="r" b="b" t="t" l="l"/>
            <a:pathLst>
              <a:path h="2233559" w="3677327">
                <a:moveTo>
                  <a:pt x="0" y="0"/>
                </a:moveTo>
                <a:lnTo>
                  <a:pt x="3677327" y="0"/>
                </a:lnTo>
                <a:lnTo>
                  <a:pt x="3677327" y="2233559"/>
                </a:lnTo>
                <a:lnTo>
                  <a:pt x="0" y="223355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662858" y="1453193"/>
            <a:ext cx="3980447" cy="5970671"/>
          </a:xfrm>
          <a:custGeom>
            <a:avLst/>
            <a:gdLst/>
            <a:ahLst/>
            <a:cxnLst/>
            <a:rect r="r" b="b" t="t" l="l"/>
            <a:pathLst>
              <a:path h="5970671" w="3980447">
                <a:moveTo>
                  <a:pt x="0" y="0"/>
                </a:moveTo>
                <a:lnTo>
                  <a:pt x="3980448" y="0"/>
                </a:lnTo>
                <a:lnTo>
                  <a:pt x="3980448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843653" y="7788550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Ole as a .......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9598239" y="1453193"/>
            <a:ext cx="4483131" cy="5970671"/>
          </a:xfrm>
          <a:custGeom>
            <a:avLst/>
            <a:gdLst/>
            <a:ahLst/>
            <a:cxnLst/>
            <a:rect r="r" b="b" t="t" l="l"/>
            <a:pathLst>
              <a:path h="5970671" w="4483131">
                <a:moveTo>
                  <a:pt x="0" y="0"/>
                </a:moveTo>
                <a:lnTo>
                  <a:pt x="4483131" y="0"/>
                </a:lnTo>
                <a:lnTo>
                  <a:pt x="4483131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249" r="0" b="-14575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462511" y="7788550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raton laveur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52440" y="-217171"/>
            <a:ext cx="19192880" cy="10721342"/>
          </a:xfrm>
          <a:custGeom>
            <a:avLst/>
            <a:gdLst/>
            <a:ahLst/>
            <a:cxnLst/>
            <a:rect r="r" b="b" t="t" l="l"/>
            <a:pathLst>
              <a:path h="10721342" w="19192880">
                <a:moveTo>
                  <a:pt x="0" y="0"/>
                </a:moveTo>
                <a:lnTo>
                  <a:pt x="19192880" y="0"/>
                </a:lnTo>
                <a:lnTo>
                  <a:pt x="19192880" y="10721342"/>
                </a:lnTo>
                <a:lnTo>
                  <a:pt x="0" y="107213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7135" r="0" b="-111186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181100" y="667542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104800"/>
            <a:ext cx="15748759" cy="56590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Initially, I'd assigned a dark brown dog to Ole, but actually, he's a raccoon. He looks mischievous, just like raccoons. I doubt he'd rummage through trash cans, but if he does, then I've done my job well!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632619" y="3820846"/>
            <a:ext cx="7066835" cy="6466154"/>
          </a:xfrm>
          <a:custGeom>
            <a:avLst/>
            <a:gdLst/>
            <a:ahLst/>
            <a:cxnLst/>
            <a:rect r="r" b="b" t="t" l="l"/>
            <a:pathLst>
              <a:path h="6466154" w="7066835">
                <a:moveTo>
                  <a:pt x="7066836" y="0"/>
                </a:moveTo>
                <a:lnTo>
                  <a:pt x="0" y="0"/>
                </a:lnTo>
                <a:lnTo>
                  <a:pt x="0" y="6466154"/>
                </a:lnTo>
                <a:lnTo>
                  <a:pt x="7066836" y="6466154"/>
                </a:lnTo>
                <a:lnTo>
                  <a:pt x="7066836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1237994"/>
            <a:ext cx="18288000" cy="11879488"/>
          </a:xfrm>
          <a:custGeom>
            <a:avLst/>
            <a:gdLst/>
            <a:ahLst/>
            <a:cxnLst/>
            <a:rect r="r" b="b" t="t" l="l"/>
            <a:pathLst>
              <a:path h="11879488" w="18288000">
                <a:moveTo>
                  <a:pt x="0" y="0"/>
                </a:moveTo>
                <a:lnTo>
                  <a:pt x="18288000" y="0"/>
                </a:lnTo>
                <a:lnTo>
                  <a:pt x="18288000" y="11879488"/>
                </a:lnTo>
                <a:lnTo>
                  <a:pt x="0" y="118794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5154" r="0" b="-60106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0">
            <a:off x="-1698580" y="4012591"/>
            <a:ext cx="7066835" cy="6466154"/>
          </a:xfrm>
          <a:custGeom>
            <a:avLst/>
            <a:gdLst/>
            <a:ahLst/>
            <a:cxnLst/>
            <a:rect r="r" b="b" t="t" l="l"/>
            <a:pathLst>
              <a:path h="6466154" w="7066835">
                <a:moveTo>
                  <a:pt x="7066835" y="0"/>
                </a:moveTo>
                <a:lnTo>
                  <a:pt x="0" y="0"/>
                </a:lnTo>
                <a:lnTo>
                  <a:pt x="0" y="6466154"/>
                </a:lnTo>
                <a:lnTo>
                  <a:pt x="7066835" y="6466154"/>
                </a:lnTo>
                <a:lnTo>
                  <a:pt x="7066835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306299" y="1737071"/>
            <a:ext cx="3672398" cy="5508597"/>
          </a:xfrm>
          <a:custGeom>
            <a:avLst/>
            <a:gdLst/>
            <a:ahLst/>
            <a:cxnLst/>
            <a:rect r="r" b="b" t="t" l="l"/>
            <a:pathLst>
              <a:path h="5508597" w="3672398">
                <a:moveTo>
                  <a:pt x="0" y="0"/>
                </a:moveTo>
                <a:lnTo>
                  <a:pt x="3672398" y="0"/>
                </a:lnTo>
                <a:lnTo>
                  <a:pt x="3672398" y="5508597"/>
                </a:lnTo>
                <a:lnTo>
                  <a:pt x="0" y="55085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522406" y="1737071"/>
            <a:ext cx="3487476" cy="5508597"/>
          </a:xfrm>
          <a:custGeom>
            <a:avLst/>
            <a:gdLst/>
            <a:ahLst/>
            <a:cxnLst/>
            <a:rect r="r" b="b" t="t" l="l"/>
            <a:pathLst>
              <a:path h="5508597" w="3487476">
                <a:moveTo>
                  <a:pt x="0" y="0"/>
                </a:moveTo>
                <a:lnTo>
                  <a:pt x="3487476" y="0"/>
                </a:lnTo>
                <a:lnTo>
                  <a:pt x="3487476" y="5508597"/>
                </a:lnTo>
                <a:lnTo>
                  <a:pt x="0" y="550859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7193" t="-3742" r="-16671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6956505" y="-140977"/>
            <a:ext cx="2053532" cy="1878048"/>
          </a:xfrm>
          <a:custGeom>
            <a:avLst/>
            <a:gdLst/>
            <a:ahLst/>
            <a:cxnLst/>
            <a:rect r="r" b="b" t="t" l="l"/>
            <a:pathLst>
              <a:path h="1878048" w="2053532">
                <a:moveTo>
                  <a:pt x="0" y="0"/>
                </a:moveTo>
                <a:lnTo>
                  <a:pt x="2053532" y="0"/>
                </a:lnTo>
                <a:lnTo>
                  <a:pt x="2053532" y="1878048"/>
                </a:lnTo>
                <a:lnTo>
                  <a:pt x="0" y="187804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0">
            <a:off x="-218695" y="-140977"/>
            <a:ext cx="2053532" cy="1878048"/>
          </a:xfrm>
          <a:custGeom>
            <a:avLst/>
            <a:gdLst/>
            <a:ahLst/>
            <a:cxnLst/>
            <a:rect r="r" b="b" t="t" l="l"/>
            <a:pathLst>
              <a:path h="1878048" w="2053532">
                <a:moveTo>
                  <a:pt x="2053532" y="0"/>
                </a:moveTo>
                <a:lnTo>
                  <a:pt x="0" y="0"/>
                </a:lnTo>
                <a:lnTo>
                  <a:pt x="0" y="1878048"/>
                </a:lnTo>
                <a:lnTo>
                  <a:pt x="2053532" y="1878048"/>
                </a:lnTo>
                <a:lnTo>
                  <a:pt x="2053532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472442" y="8689352"/>
            <a:ext cx="1012510" cy="1597648"/>
          </a:xfrm>
          <a:custGeom>
            <a:avLst/>
            <a:gdLst/>
            <a:ahLst/>
            <a:cxnLst/>
            <a:rect r="r" b="b" t="t" l="l"/>
            <a:pathLst>
              <a:path h="1597648" w="1012510">
                <a:moveTo>
                  <a:pt x="0" y="0"/>
                </a:moveTo>
                <a:lnTo>
                  <a:pt x="1012509" y="0"/>
                </a:lnTo>
                <a:lnTo>
                  <a:pt x="1012509" y="1597648"/>
                </a:lnTo>
                <a:lnTo>
                  <a:pt x="0" y="159764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423087" y="4491370"/>
            <a:ext cx="7066835" cy="6466154"/>
          </a:xfrm>
          <a:custGeom>
            <a:avLst/>
            <a:gdLst/>
            <a:ahLst/>
            <a:cxnLst/>
            <a:rect r="r" b="b" t="t" l="l"/>
            <a:pathLst>
              <a:path h="6466154" w="7066835">
                <a:moveTo>
                  <a:pt x="0" y="0"/>
                </a:moveTo>
                <a:lnTo>
                  <a:pt x="7066835" y="0"/>
                </a:lnTo>
                <a:lnTo>
                  <a:pt x="7066835" y="6466154"/>
                </a:lnTo>
                <a:lnTo>
                  <a:pt x="0" y="64661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3525141" y="7553404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Robert as a .....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456715" y="7553404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Koala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45747" y="-1085594"/>
            <a:ext cx="18686147" cy="11879488"/>
          </a:xfrm>
          <a:custGeom>
            <a:avLst/>
            <a:gdLst/>
            <a:ahLst/>
            <a:cxnLst/>
            <a:rect r="r" b="b" t="t" l="l"/>
            <a:pathLst>
              <a:path h="11879488" w="18686147">
                <a:moveTo>
                  <a:pt x="0" y="0"/>
                </a:moveTo>
                <a:lnTo>
                  <a:pt x="18686147" y="0"/>
                </a:lnTo>
                <a:lnTo>
                  <a:pt x="18686147" y="11879488"/>
                </a:lnTo>
                <a:lnTo>
                  <a:pt x="0" y="118794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7226" r="0" b="-62503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333500" y="819942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236718"/>
            <a:ext cx="16834899" cy="56590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I see him as a koala, first of all, because of their striking resemblance. And, of course, for sleeping while hugging trees. Plus, they share the same personality: patient, idealistic, and efficient.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525" y="-1278292"/>
            <a:ext cx="18288000" cy="11574817"/>
          </a:xfrm>
          <a:custGeom>
            <a:avLst/>
            <a:gdLst/>
            <a:ahLst/>
            <a:cxnLst/>
            <a:rect r="r" b="b" t="t" l="l"/>
            <a:pathLst>
              <a:path h="11574817" w="18288000">
                <a:moveTo>
                  <a:pt x="0" y="0"/>
                </a:moveTo>
                <a:lnTo>
                  <a:pt x="18288000" y="0"/>
                </a:lnTo>
                <a:lnTo>
                  <a:pt x="18288000" y="11574817"/>
                </a:lnTo>
                <a:lnTo>
                  <a:pt x="0" y="115748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7804" r="0" b="-3019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388710" y="1481559"/>
            <a:ext cx="3980447" cy="5970671"/>
          </a:xfrm>
          <a:custGeom>
            <a:avLst/>
            <a:gdLst/>
            <a:ahLst/>
            <a:cxnLst/>
            <a:rect r="r" b="b" t="t" l="l"/>
            <a:pathLst>
              <a:path h="5970671" w="3980447">
                <a:moveTo>
                  <a:pt x="0" y="0"/>
                </a:moveTo>
                <a:lnTo>
                  <a:pt x="3980447" y="0"/>
                </a:lnTo>
                <a:lnTo>
                  <a:pt x="3980447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00905" y="1481559"/>
            <a:ext cx="6240564" cy="5970671"/>
          </a:xfrm>
          <a:custGeom>
            <a:avLst/>
            <a:gdLst/>
            <a:ahLst/>
            <a:cxnLst/>
            <a:rect r="r" b="b" t="t" l="l"/>
            <a:pathLst>
              <a:path h="5970671" w="6240564">
                <a:moveTo>
                  <a:pt x="0" y="0"/>
                </a:moveTo>
                <a:lnTo>
                  <a:pt x="6240565" y="0"/>
                </a:lnTo>
                <a:lnTo>
                  <a:pt x="6240565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435" r="0" b="-1084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841345" y="7637424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Tuuli as a .....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411758" y="7637424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Fouine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61952" y="-867271"/>
            <a:ext cx="18649952" cy="11574817"/>
          </a:xfrm>
          <a:custGeom>
            <a:avLst/>
            <a:gdLst/>
            <a:ahLst/>
            <a:cxnLst/>
            <a:rect r="r" b="b" t="t" l="l"/>
            <a:pathLst>
              <a:path h="11574817" w="18649952">
                <a:moveTo>
                  <a:pt x="0" y="0"/>
                </a:moveTo>
                <a:lnTo>
                  <a:pt x="18649952" y="0"/>
                </a:lnTo>
                <a:lnTo>
                  <a:pt x="18649952" y="11574817"/>
                </a:lnTo>
                <a:lnTo>
                  <a:pt x="0" y="115748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9344" r="0" b="-3178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574194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174659" y="3294767"/>
            <a:ext cx="15938683" cy="4535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I found her animal very quickly. I've never met Tuuli yet, but in terms of personality, she seems perfectionistic and determined, exactly like a weasel.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048009" y="-741890"/>
            <a:ext cx="7315200" cy="3657600"/>
          </a:xfrm>
          <a:custGeom>
            <a:avLst/>
            <a:gdLst/>
            <a:ahLst/>
            <a:cxnLst/>
            <a:rect r="r" b="b" t="t" l="l"/>
            <a:pathLst>
              <a:path h="3657600" w="7315200">
                <a:moveTo>
                  <a:pt x="0" y="0"/>
                </a:moveTo>
                <a:lnTo>
                  <a:pt x="7315200" y="0"/>
                </a:lnTo>
                <a:lnTo>
                  <a:pt x="73152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6618699" y="-741890"/>
            <a:ext cx="2173821" cy="2059095"/>
            <a:chOff x="0" y="0"/>
            <a:chExt cx="812800" cy="76990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769904"/>
            </a:xfrm>
            <a:custGeom>
              <a:avLst/>
              <a:gdLst/>
              <a:ahLst/>
              <a:cxnLst/>
              <a:rect r="r" b="b" t="t" l="l"/>
              <a:pathLst>
                <a:path h="769904" w="812800">
                  <a:moveTo>
                    <a:pt x="406400" y="0"/>
                  </a:moveTo>
                  <a:cubicBezTo>
                    <a:pt x="181951" y="0"/>
                    <a:pt x="0" y="172349"/>
                    <a:pt x="0" y="384952"/>
                  </a:cubicBezTo>
                  <a:cubicBezTo>
                    <a:pt x="0" y="597555"/>
                    <a:pt x="181951" y="769904"/>
                    <a:pt x="406400" y="769904"/>
                  </a:cubicBezTo>
                  <a:cubicBezTo>
                    <a:pt x="630849" y="769904"/>
                    <a:pt x="812800" y="597555"/>
                    <a:pt x="812800" y="384952"/>
                  </a:cubicBezTo>
                  <a:cubicBezTo>
                    <a:pt x="812800" y="172349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B4EB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4078"/>
              <a:ext cx="660400" cy="6636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570141" y="6659459"/>
            <a:ext cx="2598841" cy="259884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B422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201900" y="7843242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1856863" y="-1795549"/>
            <a:ext cx="7315200" cy="3591098"/>
          </a:xfrm>
          <a:custGeom>
            <a:avLst/>
            <a:gdLst/>
            <a:ahLst/>
            <a:cxnLst/>
            <a:rect r="r" b="b" t="t" l="l"/>
            <a:pathLst>
              <a:path h="3591098" w="7315200">
                <a:moveTo>
                  <a:pt x="0" y="0"/>
                </a:moveTo>
                <a:lnTo>
                  <a:pt x="7315200" y="0"/>
                </a:lnTo>
                <a:lnTo>
                  <a:pt x="7315200" y="3591098"/>
                </a:lnTo>
                <a:lnTo>
                  <a:pt x="0" y="359109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10727077">
            <a:off x="2290683" y="7819510"/>
            <a:ext cx="7315200" cy="3657600"/>
          </a:xfrm>
          <a:custGeom>
            <a:avLst/>
            <a:gdLst/>
            <a:ahLst/>
            <a:cxnLst/>
            <a:rect r="r" b="b" t="t" l="l"/>
            <a:pathLst>
              <a:path h="3657600" w="7315200">
                <a:moveTo>
                  <a:pt x="0" y="0"/>
                </a:moveTo>
                <a:lnTo>
                  <a:pt x="7315200" y="0"/>
                </a:lnTo>
                <a:lnTo>
                  <a:pt x="73152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28700" y="6666976"/>
            <a:ext cx="3657846" cy="2987241"/>
          </a:xfrm>
          <a:custGeom>
            <a:avLst/>
            <a:gdLst/>
            <a:ahLst/>
            <a:cxnLst/>
            <a:rect r="r" b="b" t="t" l="l"/>
            <a:pathLst>
              <a:path h="2987241" w="3657846">
                <a:moveTo>
                  <a:pt x="0" y="0"/>
                </a:moveTo>
                <a:lnTo>
                  <a:pt x="3657846" y="0"/>
                </a:lnTo>
                <a:lnTo>
                  <a:pt x="3657846" y="2987241"/>
                </a:lnTo>
                <a:lnTo>
                  <a:pt x="0" y="298724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6553950" y="8634713"/>
            <a:ext cx="4289921" cy="1019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56"/>
              </a:lnSpc>
              <a:spcBef>
                <a:spcPct val="0"/>
              </a:spcBef>
            </a:pPr>
            <a:r>
              <a:rPr lang="en-US" sz="5612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Nora Amasha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202601" y="879056"/>
            <a:ext cx="13882797" cy="18107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729"/>
              </a:lnSpc>
              <a:spcBef>
                <a:spcPct val="0"/>
              </a:spcBef>
            </a:pPr>
            <a:r>
              <a:rPr lang="en-US" b="true" sz="9092">
                <a:solidFill>
                  <a:srgbClr val="FFFFFF"/>
                </a:solidFill>
                <a:latin typeface="Agrandir Bold"/>
                <a:ea typeface="Agrandir Bold"/>
                <a:cs typeface="Agrandir Bold"/>
                <a:sym typeface="Agrandir Bold"/>
              </a:rPr>
              <a:t>Thanks you for watching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3107829" y="4647390"/>
            <a:ext cx="12094071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Long live self-deprecating humor !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468939" cy="10287000"/>
          </a:xfrm>
          <a:custGeom>
            <a:avLst/>
            <a:gdLst/>
            <a:ahLst/>
            <a:cxnLst/>
            <a:rect r="r" b="b" t="t" l="l"/>
            <a:pathLst>
              <a:path h="10287000" w="18468939">
                <a:moveTo>
                  <a:pt x="0" y="0"/>
                </a:moveTo>
                <a:lnTo>
                  <a:pt x="18468939" y="0"/>
                </a:lnTo>
                <a:lnTo>
                  <a:pt x="18468939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3534" r="0" b="-1287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28266" y="1442242"/>
            <a:ext cx="3527428" cy="5291141"/>
          </a:xfrm>
          <a:custGeom>
            <a:avLst/>
            <a:gdLst/>
            <a:ahLst/>
            <a:cxnLst/>
            <a:rect r="r" b="b" t="t" l="l"/>
            <a:pathLst>
              <a:path h="5291141" w="3527428">
                <a:moveTo>
                  <a:pt x="0" y="0"/>
                </a:moveTo>
                <a:lnTo>
                  <a:pt x="3527427" y="0"/>
                </a:lnTo>
                <a:lnTo>
                  <a:pt x="3527427" y="5291141"/>
                </a:lnTo>
                <a:lnTo>
                  <a:pt x="0" y="52911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802241" y="1286078"/>
            <a:ext cx="5279022" cy="5291141"/>
          </a:xfrm>
          <a:custGeom>
            <a:avLst/>
            <a:gdLst/>
            <a:ahLst/>
            <a:cxnLst/>
            <a:rect r="r" b="b" t="t" l="l"/>
            <a:pathLst>
              <a:path h="5291141" w="5279022">
                <a:moveTo>
                  <a:pt x="0" y="0"/>
                </a:moveTo>
                <a:lnTo>
                  <a:pt x="5279022" y="0"/>
                </a:lnTo>
                <a:lnTo>
                  <a:pt x="5279022" y="5291141"/>
                </a:lnTo>
                <a:lnTo>
                  <a:pt x="0" y="52911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795" t="0" r="-3560" b="-6112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0" y="-257378"/>
            <a:ext cx="2997215" cy="2572155"/>
          </a:xfrm>
          <a:custGeom>
            <a:avLst/>
            <a:gdLst/>
            <a:ahLst/>
            <a:cxnLst/>
            <a:rect r="r" b="b" t="t" l="l"/>
            <a:pathLst>
              <a:path h="2572155" w="2997215">
                <a:moveTo>
                  <a:pt x="0" y="0"/>
                </a:moveTo>
                <a:lnTo>
                  <a:pt x="2997215" y="0"/>
                </a:lnTo>
                <a:lnTo>
                  <a:pt x="2997215" y="2572156"/>
                </a:lnTo>
                <a:lnTo>
                  <a:pt x="0" y="25721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647763" y="6899108"/>
            <a:ext cx="5088434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Jimmy as a.......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394762" y="6956778"/>
            <a:ext cx="5783207" cy="10669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48"/>
              </a:lnSpc>
              <a:spcBef>
                <a:spcPct val="0"/>
              </a:spcBef>
            </a:pPr>
            <a:r>
              <a:rPr lang="en-US" sz="5820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Bernard l’hermite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10734859">
            <a:off x="15266686" y="7686681"/>
            <a:ext cx="2997215" cy="2572155"/>
          </a:xfrm>
          <a:custGeom>
            <a:avLst/>
            <a:gdLst/>
            <a:ahLst/>
            <a:cxnLst/>
            <a:rect r="r" b="b" t="t" l="l"/>
            <a:pathLst>
              <a:path h="2572155" w="2997215">
                <a:moveTo>
                  <a:pt x="0" y="0"/>
                </a:moveTo>
                <a:lnTo>
                  <a:pt x="2997215" y="0"/>
                </a:lnTo>
                <a:lnTo>
                  <a:pt x="2997215" y="2572155"/>
                </a:lnTo>
                <a:lnTo>
                  <a:pt x="0" y="257215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84914" y="0"/>
            <a:ext cx="19063863" cy="10287000"/>
          </a:xfrm>
          <a:custGeom>
            <a:avLst/>
            <a:gdLst/>
            <a:ahLst/>
            <a:cxnLst/>
            <a:rect r="r" b="b" t="t" l="l"/>
            <a:pathLst>
              <a:path h="10287000" w="19063863">
                <a:moveTo>
                  <a:pt x="0" y="0"/>
                </a:moveTo>
                <a:lnTo>
                  <a:pt x="19063862" y="0"/>
                </a:lnTo>
                <a:lnTo>
                  <a:pt x="19063862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31" t="-20350" r="0" b="-2035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673183" y="1028700"/>
            <a:ext cx="4459589" cy="6233464"/>
          </a:xfrm>
          <a:custGeom>
            <a:avLst/>
            <a:gdLst/>
            <a:ahLst/>
            <a:cxnLst/>
            <a:rect r="r" b="b" t="t" l="l"/>
            <a:pathLst>
              <a:path h="6233464" w="4459589">
                <a:moveTo>
                  <a:pt x="0" y="0"/>
                </a:moveTo>
                <a:lnTo>
                  <a:pt x="4459589" y="0"/>
                </a:lnTo>
                <a:lnTo>
                  <a:pt x="4459589" y="6233464"/>
                </a:lnTo>
                <a:lnTo>
                  <a:pt x="0" y="62334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726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960399" y="7452623"/>
            <a:ext cx="5723236" cy="2287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Me as a penguin</a:t>
            </a:r>
          </a:p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729761" y="8576573"/>
            <a:ext cx="6508353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(not the cute one)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621339" cy="11079949"/>
          </a:xfrm>
          <a:custGeom>
            <a:avLst/>
            <a:gdLst/>
            <a:ahLst/>
            <a:cxnLst/>
            <a:rect r="r" b="b" t="t" l="l"/>
            <a:pathLst>
              <a:path h="11079949" w="18621339">
                <a:moveTo>
                  <a:pt x="0" y="0"/>
                </a:moveTo>
                <a:lnTo>
                  <a:pt x="18621339" y="0"/>
                </a:lnTo>
                <a:lnTo>
                  <a:pt x="18621339" y="11079949"/>
                </a:lnTo>
                <a:lnTo>
                  <a:pt x="0" y="110799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5257" r="0" b="-12438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70821" y="-219075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93752" y="2410223"/>
            <a:ext cx="16230600" cy="51712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52"/>
              </a:lnSpc>
              <a:spcBef>
                <a:spcPct val="0"/>
              </a:spcBef>
            </a:pPr>
            <a:r>
              <a:rPr lang="en-US" sz="9608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I feel like that's his natural habitat. And he's got a hoodie on, with a touch of red hair....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102791"/>
            <a:ext cx="18288000" cy="11569086"/>
          </a:xfrm>
          <a:custGeom>
            <a:avLst/>
            <a:gdLst/>
            <a:ahLst/>
            <a:cxnLst/>
            <a:rect r="r" b="b" t="t" l="l"/>
            <a:pathLst>
              <a:path h="11569086" w="18288000">
                <a:moveTo>
                  <a:pt x="0" y="0"/>
                </a:moveTo>
                <a:lnTo>
                  <a:pt x="18288000" y="0"/>
                </a:lnTo>
                <a:lnTo>
                  <a:pt x="18288000" y="11569086"/>
                </a:lnTo>
                <a:lnTo>
                  <a:pt x="0" y="115690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2130" r="0" b="-4933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527120" y="1590692"/>
            <a:ext cx="3522203" cy="5723216"/>
          </a:xfrm>
          <a:custGeom>
            <a:avLst/>
            <a:gdLst/>
            <a:ahLst/>
            <a:cxnLst/>
            <a:rect r="r" b="b" t="t" l="l"/>
            <a:pathLst>
              <a:path h="5723216" w="3522203">
                <a:moveTo>
                  <a:pt x="0" y="0"/>
                </a:moveTo>
                <a:lnTo>
                  <a:pt x="3522203" y="0"/>
                </a:lnTo>
                <a:lnTo>
                  <a:pt x="3522203" y="5723216"/>
                </a:lnTo>
                <a:lnTo>
                  <a:pt x="0" y="57232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163" t="0" r="-4163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527120" y="7611409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Catarina as a ....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0174158" y="1590692"/>
            <a:ext cx="3866424" cy="5723216"/>
          </a:xfrm>
          <a:custGeom>
            <a:avLst/>
            <a:gdLst/>
            <a:ahLst/>
            <a:cxnLst/>
            <a:rect r="r" b="b" t="t" l="l"/>
            <a:pathLst>
              <a:path h="5723216" w="3866424">
                <a:moveTo>
                  <a:pt x="0" y="0"/>
                </a:moveTo>
                <a:lnTo>
                  <a:pt x="3866424" y="0"/>
                </a:lnTo>
                <a:lnTo>
                  <a:pt x="3866424" y="5723216"/>
                </a:lnTo>
                <a:lnTo>
                  <a:pt x="0" y="57232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733" t="0" r="-2733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536002" y="7786745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0" y="0"/>
                </a:moveTo>
                <a:lnTo>
                  <a:pt x="3129404" y="0"/>
                </a:lnTo>
                <a:lnTo>
                  <a:pt x="3129404" y="2500255"/>
                </a:lnTo>
                <a:lnTo>
                  <a:pt x="0" y="25002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9297941" y="7602807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Rosignol</a:t>
            </a:r>
          </a:p>
        </p:txBody>
      </p:sp>
      <p:sp>
        <p:nvSpPr>
          <p:cNvPr name="Freeform 8" id="8"/>
          <p:cNvSpPr/>
          <p:nvPr/>
        </p:nvSpPr>
        <p:spPr>
          <a:xfrm flipH="true" flipV="false" rot="0">
            <a:off x="15316850" y="7313908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3129403" y="0"/>
                </a:moveTo>
                <a:lnTo>
                  <a:pt x="0" y="0"/>
                </a:lnTo>
                <a:lnTo>
                  <a:pt x="0" y="2500256"/>
                </a:lnTo>
                <a:lnTo>
                  <a:pt x="3129403" y="2500256"/>
                </a:lnTo>
                <a:lnTo>
                  <a:pt x="3129403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true" flipV="false" rot="0">
            <a:off x="14520699" y="8284443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3129403" y="0"/>
                </a:moveTo>
                <a:lnTo>
                  <a:pt x="0" y="0"/>
                </a:lnTo>
                <a:lnTo>
                  <a:pt x="0" y="2500255"/>
                </a:lnTo>
                <a:lnTo>
                  <a:pt x="3129403" y="2500255"/>
                </a:lnTo>
                <a:lnTo>
                  <a:pt x="3129403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true" flipV="false" rot="0">
            <a:off x="12955997" y="8766054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3129404" y="0"/>
                </a:moveTo>
                <a:lnTo>
                  <a:pt x="0" y="0"/>
                </a:lnTo>
                <a:lnTo>
                  <a:pt x="0" y="2500255"/>
                </a:lnTo>
                <a:lnTo>
                  <a:pt x="3129404" y="2500255"/>
                </a:lnTo>
                <a:lnTo>
                  <a:pt x="3129404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85825" y="9216167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0" y="0"/>
                </a:moveTo>
                <a:lnTo>
                  <a:pt x="3129403" y="0"/>
                </a:lnTo>
                <a:lnTo>
                  <a:pt x="3129403" y="2500256"/>
                </a:lnTo>
                <a:lnTo>
                  <a:pt x="0" y="25002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2400" y="8564036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0" y="0"/>
                </a:moveTo>
                <a:lnTo>
                  <a:pt x="3129403" y="0"/>
                </a:lnTo>
                <a:lnTo>
                  <a:pt x="3129403" y="2500256"/>
                </a:lnTo>
                <a:lnTo>
                  <a:pt x="0" y="25002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2450527" y="9036872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0" y="0"/>
                </a:moveTo>
                <a:lnTo>
                  <a:pt x="3129403" y="0"/>
                </a:lnTo>
                <a:lnTo>
                  <a:pt x="3129403" y="2500256"/>
                </a:lnTo>
                <a:lnTo>
                  <a:pt x="0" y="25002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4015228" y="9258300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0" y="0"/>
                </a:moveTo>
                <a:lnTo>
                  <a:pt x="3129403" y="0"/>
                </a:lnTo>
                <a:lnTo>
                  <a:pt x="3129403" y="2500255"/>
                </a:lnTo>
                <a:lnTo>
                  <a:pt x="0" y="25002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true" flipV="false" rot="0">
            <a:off x="11391296" y="8766054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3129403" y="0"/>
                </a:moveTo>
                <a:lnTo>
                  <a:pt x="0" y="0"/>
                </a:lnTo>
                <a:lnTo>
                  <a:pt x="0" y="2500255"/>
                </a:lnTo>
                <a:lnTo>
                  <a:pt x="3129403" y="2500255"/>
                </a:lnTo>
                <a:lnTo>
                  <a:pt x="3129403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true" flipV="false" rot="0">
            <a:off x="10542669" y="9036872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3129403" y="0"/>
                </a:moveTo>
                <a:lnTo>
                  <a:pt x="0" y="0"/>
                </a:lnTo>
                <a:lnTo>
                  <a:pt x="0" y="2500256"/>
                </a:lnTo>
                <a:lnTo>
                  <a:pt x="3129403" y="2500256"/>
                </a:lnTo>
                <a:lnTo>
                  <a:pt x="3129403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true" flipV="false" rot="1271118">
            <a:off x="8763434" y="8285082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3129403" y="0"/>
                </a:moveTo>
                <a:lnTo>
                  <a:pt x="0" y="0"/>
                </a:lnTo>
                <a:lnTo>
                  <a:pt x="0" y="2500255"/>
                </a:lnTo>
                <a:lnTo>
                  <a:pt x="3129403" y="2500255"/>
                </a:lnTo>
                <a:lnTo>
                  <a:pt x="3129403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true" flipV="false" rot="5103509">
            <a:off x="5952927" y="8564036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3129403" y="0"/>
                </a:moveTo>
                <a:lnTo>
                  <a:pt x="0" y="0"/>
                </a:lnTo>
                <a:lnTo>
                  <a:pt x="0" y="2500256"/>
                </a:lnTo>
                <a:lnTo>
                  <a:pt x="3129403" y="2500256"/>
                </a:lnTo>
                <a:lnTo>
                  <a:pt x="3129403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true" flipV="false" rot="3059467">
            <a:off x="7536227" y="8564036"/>
            <a:ext cx="3129403" cy="2500255"/>
          </a:xfrm>
          <a:custGeom>
            <a:avLst/>
            <a:gdLst/>
            <a:ahLst/>
            <a:cxnLst/>
            <a:rect r="r" b="b" t="t" l="l"/>
            <a:pathLst>
              <a:path h="2500255" w="3129403">
                <a:moveTo>
                  <a:pt x="3129403" y="0"/>
                </a:moveTo>
                <a:lnTo>
                  <a:pt x="0" y="0"/>
                </a:lnTo>
                <a:lnTo>
                  <a:pt x="0" y="2500256"/>
                </a:lnTo>
                <a:lnTo>
                  <a:pt x="3129403" y="2500256"/>
                </a:lnTo>
                <a:lnTo>
                  <a:pt x="3129403" y="0"/>
                </a:lnTo>
                <a:close/>
              </a:path>
            </a:pathLst>
          </a:custGeom>
          <a:blipFill>
            <a:blip r:embed="rId5"/>
            <a:stretch>
              <a:fillRect l="0" t="-13742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009128"/>
            <a:ext cx="18288000" cy="11569086"/>
          </a:xfrm>
          <a:custGeom>
            <a:avLst/>
            <a:gdLst/>
            <a:ahLst/>
            <a:cxnLst/>
            <a:rect r="r" b="b" t="t" l="l"/>
            <a:pathLst>
              <a:path h="11569086" w="18288000">
                <a:moveTo>
                  <a:pt x="0" y="0"/>
                </a:moveTo>
                <a:lnTo>
                  <a:pt x="18288000" y="0"/>
                </a:lnTo>
                <a:lnTo>
                  <a:pt x="18288000" y="11569086"/>
                </a:lnTo>
                <a:lnTo>
                  <a:pt x="0" y="115690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2130" r="0" b="-49331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752590" y="-64998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52590" y="3024798"/>
            <a:ext cx="15956564" cy="56590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Catarina is one of the people I know best at Idea Square, and I really feel she embodies a nightingale. I can't quite explain why, but it's as if, in a reverse transformation, a nightingale would turn into Catarina."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294802"/>
            <a:ext cx="18288000" cy="11934820"/>
          </a:xfrm>
          <a:custGeom>
            <a:avLst/>
            <a:gdLst/>
            <a:ahLst/>
            <a:cxnLst/>
            <a:rect r="r" b="b" t="t" l="l"/>
            <a:pathLst>
              <a:path h="11934820" w="18288000">
                <a:moveTo>
                  <a:pt x="0" y="0"/>
                </a:moveTo>
                <a:lnTo>
                  <a:pt x="18288000" y="0"/>
                </a:lnTo>
                <a:lnTo>
                  <a:pt x="18288000" y="11934820"/>
                </a:lnTo>
                <a:lnTo>
                  <a:pt x="0" y="119348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5603" r="0" b="-8560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835555" y="1454879"/>
            <a:ext cx="3474477" cy="5211716"/>
          </a:xfrm>
          <a:custGeom>
            <a:avLst/>
            <a:gdLst/>
            <a:ahLst/>
            <a:cxnLst/>
            <a:rect r="r" b="b" t="t" l="l"/>
            <a:pathLst>
              <a:path h="5211716" w="3474477">
                <a:moveTo>
                  <a:pt x="0" y="0"/>
                </a:moveTo>
                <a:lnTo>
                  <a:pt x="3474477" y="0"/>
                </a:lnTo>
                <a:lnTo>
                  <a:pt x="3474477" y="5211716"/>
                </a:lnTo>
                <a:lnTo>
                  <a:pt x="0" y="52117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426922" y="1454879"/>
            <a:ext cx="3271038" cy="5211716"/>
          </a:xfrm>
          <a:custGeom>
            <a:avLst/>
            <a:gdLst/>
            <a:ahLst/>
            <a:cxnLst/>
            <a:rect r="r" b="b" t="t" l="l"/>
            <a:pathLst>
              <a:path h="5211716" w="3271038">
                <a:moveTo>
                  <a:pt x="0" y="0"/>
                </a:moveTo>
                <a:lnTo>
                  <a:pt x="3271038" y="0"/>
                </a:lnTo>
                <a:lnTo>
                  <a:pt x="3271038" y="5211716"/>
                </a:lnTo>
                <a:lnTo>
                  <a:pt x="0" y="52117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157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993485" y="466726"/>
            <a:ext cx="1265815" cy="1123949"/>
          </a:xfrm>
          <a:custGeom>
            <a:avLst/>
            <a:gdLst/>
            <a:ahLst/>
            <a:cxnLst/>
            <a:rect r="r" b="b" t="t" l="l"/>
            <a:pathLst>
              <a:path h="1123949" w="1265815">
                <a:moveTo>
                  <a:pt x="0" y="0"/>
                </a:moveTo>
                <a:lnTo>
                  <a:pt x="1265815" y="0"/>
                </a:lnTo>
                <a:lnTo>
                  <a:pt x="1265815" y="1123948"/>
                </a:lnTo>
                <a:lnTo>
                  <a:pt x="0" y="112394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525141" y="7040006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Markus as a.....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253012" y="7040006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Scarabe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05601" y="-1142402"/>
            <a:ext cx="18846001" cy="11934820"/>
          </a:xfrm>
          <a:custGeom>
            <a:avLst/>
            <a:gdLst/>
            <a:ahLst/>
            <a:cxnLst/>
            <a:rect r="r" b="b" t="t" l="l"/>
            <a:pathLst>
              <a:path h="11934820" w="18846001">
                <a:moveTo>
                  <a:pt x="0" y="0"/>
                </a:moveTo>
                <a:lnTo>
                  <a:pt x="18846001" y="0"/>
                </a:lnTo>
                <a:lnTo>
                  <a:pt x="18846001" y="11934820"/>
                </a:lnTo>
                <a:lnTo>
                  <a:pt x="0" y="119348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9741" r="0" b="-89741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2475303"/>
            <a:ext cx="18288000" cy="6782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He looks like a historian on a treasure hunt, guided by an ancient prophecy, much like Indiana Jones. But sadly, a single misstep transforms him into a scarab beetle, doomed to live in the desert—unless the treasure is destroyed, not claimed.</a:t>
            </a:r>
          </a:p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45492" y="-64998"/>
            <a:ext cx="4503720" cy="196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88"/>
              </a:lnSpc>
              <a:spcBef>
                <a:spcPct val="0"/>
              </a:spcBef>
            </a:pPr>
            <a:r>
              <a:rPr lang="en-US" sz="11491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Why?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58903" y="0"/>
            <a:ext cx="19129322" cy="10839026"/>
          </a:xfrm>
          <a:custGeom>
            <a:avLst/>
            <a:gdLst/>
            <a:ahLst/>
            <a:cxnLst/>
            <a:rect r="r" b="b" t="t" l="l"/>
            <a:pathLst>
              <a:path h="10839026" w="19129322">
                <a:moveTo>
                  <a:pt x="0" y="0"/>
                </a:moveTo>
                <a:lnTo>
                  <a:pt x="19129322" y="0"/>
                </a:lnTo>
                <a:lnTo>
                  <a:pt x="19129322" y="10839026"/>
                </a:lnTo>
                <a:lnTo>
                  <a:pt x="0" y="108390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22994" r="0" b="-4185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134508" y="1644402"/>
            <a:ext cx="3980447" cy="5970671"/>
          </a:xfrm>
          <a:custGeom>
            <a:avLst/>
            <a:gdLst/>
            <a:ahLst/>
            <a:cxnLst/>
            <a:rect r="r" b="b" t="t" l="l"/>
            <a:pathLst>
              <a:path h="5970671" w="3980447">
                <a:moveTo>
                  <a:pt x="0" y="0"/>
                </a:moveTo>
                <a:lnTo>
                  <a:pt x="3980447" y="0"/>
                </a:lnTo>
                <a:lnTo>
                  <a:pt x="3980447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961741" y="1644402"/>
            <a:ext cx="3679012" cy="5970671"/>
          </a:xfrm>
          <a:custGeom>
            <a:avLst/>
            <a:gdLst/>
            <a:ahLst/>
            <a:cxnLst/>
            <a:rect r="r" b="b" t="t" l="l"/>
            <a:pathLst>
              <a:path h="5970671" w="3679012">
                <a:moveTo>
                  <a:pt x="0" y="0"/>
                </a:moveTo>
                <a:lnTo>
                  <a:pt x="3679012" y="0"/>
                </a:lnTo>
                <a:lnTo>
                  <a:pt x="3679012" y="5970671"/>
                </a:lnTo>
                <a:lnTo>
                  <a:pt x="0" y="59706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145" t="0" r="-4145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2400" y="6403021"/>
            <a:ext cx="2855279" cy="2855279"/>
          </a:xfrm>
          <a:custGeom>
            <a:avLst/>
            <a:gdLst/>
            <a:ahLst/>
            <a:cxnLst/>
            <a:rect r="r" b="b" t="t" l="l"/>
            <a:pathLst>
              <a:path h="2855279" w="2855279">
                <a:moveTo>
                  <a:pt x="0" y="0"/>
                </a:moveTo>
                <a:lnTo>
                  <a:pt x="2855279" y="0"/>
                </a:lnTo>
                <a:lnTo>
                  <a:pt x="2855279" y="2855279"/>
                </a:lnTo>
                <a:lnTo>
                  <a:pt x="0" y="28552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883979" y="7716397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Mirabelle as a....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991818" y="7716397"/>
            <a:ext cx="5618859" cy="11632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59"/>
              </a:lnSpc>
              <a:spcBef>
                <a:spcPct val="0"/>
              </a:spcBef>
            </a:pPr>
            <a:r>
              <a:rPr lang="en-US" sz="6327">
                <a:solidFill>
                  <a:srgbClr val="FFFFFF"/>
                </a:solidFill>
                <a:latin typeface="The Seasons"/>
                <a:ea typeface="The Seasons"/>
                <a:cs typeface="The Seasons"/>
                <a:sym typeface="The Seasons"/>
              </a:rPr>
              <a:t>suricate</a:t>
            </a:r>
          </a:p>
        </p:txBody>
      </p:sp>
      <p:sp>
        <p:nvSpPr>
          <p:cNvPr name="Freeform 8" id="8"/>
          <p:cNvSpPr/>
          <p:nvPr/>
        </p:nvSpPr>
        <p:spPr>
          <a:xfrm flipH="true" flipV="false" rot="0">
            <a:off x="14610676" y="6488783"/>
            <a:ext cx="2855279" cy="2855279"/>
          </a:xfrm>
          <a:custGeom>
            <a:avLst/>
            <a:gdLst/>
            <a:ahLst/>
            <a:cxnLst/>
            <a:rect r="r" b="b" t="t" l="l"/>
            <a:pathLst>
              <a:path h="2855279" w="2855279">
                <a:moveTo>
                  <a:pt x="2855280" y="0"/>
                </a:moveTo>
                <a:lnTo>
                  <a:pt x="0" y="0"/>
                </a:lnTo>
                <a:lnTo>
                  <a:pt x="0" y="2855279"/>
                </a:lnTo>
                <a:lnTo>
                  <a:pt x="2855280" y="2855279"/>
                </a:lnTo>
                <a:lnTo>
                  <a:pt x="285528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DAGqhdJngfg</dc:identifier>
  <dcterms:modified xsi:type="dcterms:W3CDTF">2011-08-01T06:04:30Z</dcterms:modified>
  <cp:revision>1</cp:revision>
  <dc:title>Blue Minimalist Group Project Presentation</dc:title>
</cp:coreProperties>
</file>