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7"/>
    <p:restoredTop sz="93469" autoAdjust="0"/>
  </p:normalViewPr>
  <p:slideViewPr>
    <p:cSldViewPr snapToGrid="0">
      <p:cViewPr varScale="1">
        <p:scale>
          <a:sx n="95" d="100"/>
          <a:sy n="95" d="100"/>
        </p:scale>
        <p:origin x="200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19.06.2025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19.06.2025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3488217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 Dina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53240" y="1379280"/>
            <a:ext cx="1098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021874" y="3165504"/>
            <a:ext cx="96486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is a vibrant hub for prototyping, education and CERN expertise. A place to inspire people to do better and to share knowledge. </a:t>
            </a: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1271656" y="2090172"/>
            <a:ext cx="9648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entails:</a:t>
            </a:r>
          </a:p>
          <a:p>
            <a:pPr marL="457200" indent="-457200" algn="ctr">
              <a:buFontTx/>
              <a:buChar char="-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Prototyping facilities and expertise in world class</a:t>
            </a:r>
          </a:p>
          <a:p>
            <a:pPr marL="457200" indent="-457200" algn="ctr">
              <a:buFontTx/>
              <a:buChar char="-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Educational programs pushing boundaries</a:t>
            </a:r>
          </a:p>
          <a:p>
            <a:pPr marL="457200" indent="-457200" algn="ctr">
              <a:buFontTx/>
              <a:buChar char="-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A space where people want to meet</a:t>
            </a:r>
          </a:p>
          <a:p>
            <a:pPr marL="457200" indent="-457200" algn="ctr">
              <a:buFontTx/>
              <a:buChar char="-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CERN Hackathons and Courses</a:t>
            </a:r>
          </a:p>
          <a:p>
            <a:pPr marL="457200" indent="-457200" algn="ctr">
              <a:buFontTx/>
              <a:buChar char="-"/>
            </a:pP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1087967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1021874" y="2860704"/>
            <a:ext cx="96486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Prototyping facilities and expertise: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Renovate the space, invest in equipment, invest in people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321382" y="3107725"/>
            <a:ext cx="11206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Planning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new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space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393700" y="2507603"/>
            <a:ext cx="1120642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If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something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happens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to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staff,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that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could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postpone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or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cancel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evolvement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of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IdeaSquare</a:t>
            </a:r>
            <a:endParaRPr kumimoji="0" lang="nb-NO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Chaos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of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the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mind</a:t>
            </a:r>
            <a:endParaRPr kumimoji="0" lang="nb-NO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If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run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out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of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financing</a:t>
            </a:r>
            <a:endParaRPr lang="nb-NO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If CERN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decide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s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are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not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valuable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to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them</a:t>
            </a:r>
            <a:endParaRPr lang="nb-NO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If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we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hire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the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wrong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people</a:t>
            </a:r>
            <a:endParaRPr lang="nb-NO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91EF3-37FF-CE24-26A2-AB6789C8A148}"/>
              </a:ext>
            </a:extLst>
          </p:cNvPr>
          <p:cNvSpPr txBox="1"/>
          <p:nvPr/>
        </p:nvSpPr>
        <p:spPr>
          <a:xfrm>
            <a:off x="393700" y="2507603"/>
            <a:ext cx="1120642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Take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care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of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our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coworkers</a:t>
            </a:r>
            <a:r>
              <a:rPr kumimoji="0" lang="nb-NO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! Be a team </a:t>
            </a:r>
            <a:r>
              <a:rPr kumimoji="0" lang="nb-NO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player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(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this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involves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being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honest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and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supportive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Any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tips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on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getting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nb-NO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organized</a:t>
            </a:r>
            <a:r>
              <a:rPr lang="nb-NO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?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In Roy we trust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In Thompson we trust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Take the hiring process seriously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FEEAB1-4DB8-9ECA-022F-A28987980BE8}"/>
              </a:ext>
            </a:extLst>
          </p:cNvPr>
          <p:cNvSpPr txBox="1"/>
          <p:nvPr/>
        </p:nvSpPr>
        <p:spPr>
          <a:xfrm>
            <a:off x="10574767" y="6122451"/>
            <a:ext cx="13841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white"/>
                </a:solidFill>
                <a:latin typeface="Sagona Book" panose="02020503050505020204" pitchFamily="18" charset="0"/>
              </a:rPr>
              <a:t>IQ test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194</Words>
  <Application>Microsoft Macintosh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Dina Zimmermann</cp:lastModifiedBy>
  <cp:revision>8</cp:revision>
  <dcterms:created xsi:type="dcterms:W3CDTF">2025-03-04T14:10:04Z</dcterms:created>
  <dcterms:modified xsi:type="dcterms:W3CDTF">2025-06-19T07:59:03Z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