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2146850620" r:id="rId6"/>
    <p:sldId id="2146850621" r:id="rId7"/>
    <p:sldId id="2146850628" r:id="rId8"/>
    <p:sldId id="2146850622" r:id="rId9"/>
    <p:sldId id="2146850629" r:id="rId10"/>
    <p:sldId id="2146850630" r:id="rId11"/>
    <p:sldId id="214685062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427" autoAdjust="0"/>
  </p:normalViewPr>
  <p:slideViewPr>
    <p:cSldViewPr snapToGrid="0">
      <p:cViewPr varScale="1">
        <p:scale>
          <a:sx n="109" d="100"/>
          <a:sy n="109" d="100"/>
        </p:scale>
        <p:origin x="7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D88B8-FB16-4F79-844C-1B014D7F8422}" type="datetimeFigureOut">
              <a:rPr lang="en-GB" smtClean="0"/>
              <a:t>19/06/2025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A82A-97BD-411A-9665-AB7DB9DFF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786034" y="1088483"/>
            <a:ext cx="4704961" cy="1911404"/>
          </a:xfrm>
        </p:spPr>
        <p:txBody>
          <a:bodyPr anchor="b">
            <a:normAutofit/>
          </a:bodyPr>
          <a:lstStyle>
            <a:lvl1pPr algn="l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794618" y="3166500"/>
            <a:ext cx="4619055" cy="1163459"/>
          </a:xfrm>
        </p:spPr>
        <p:txBody>
          <a:bodyPr>
            <a:normAutofit/>
          </a:bodyPr>
          <a:lstStyle>
            <a:lvl1pPr marL="0" indent="0">
              <a:buNone/>
              <a:defRPr sz="1467" b="1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603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130D6-1594-0916-FD49-59D679AEA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25642-8E9D-6BF2-8B9E-123DDE950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4320B-B5F3-A123-1A3F-7370C9EF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C923D-F829-D747-9BBF-C3719BD123C7}" type="datetimeFigureOut">
              <a:rPr lang="en-CH" smtClean="0"/>
              <a:t>6/19/25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3A4A7-C0ED-5B69-14EF-FCB0C555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35EC-AF8E-DD45-475B-97ED564C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852F-BFEA-C742-9485-3CA7BE0E06C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83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6035-0780-1250-DC20-19F3AE8C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0447C-A3BC-1535-512B-589380AC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5E6B-0C41-3AF2-CE70-126C493C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6/19/25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C2E69-91CC-E6ED-ABC4-6F76585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145-9BA4-C5F3-8EBD-45BD003A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804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52552" y="1736271"/>
            <a:ext cx="10693273" cy="440498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54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3022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380990" indent="-380990">
              <a:buFont typeface="Arial" panose="020B0604020202020204" pitchFamily="34" charset="0"/>
              <a:buChar char="•"/>
              <a:defRPr sz="2133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62179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9098788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815414" y="2180861"/>
          <a:ext cx="10901441" cy="353568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2008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3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9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r"/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6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6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6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6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38910" y="1539393"/>
            <a:ext cx="10724444" cy="4624340"/>
          </a:xfr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9447717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420768"/>
            <a:ext cx="4300040" cy="643723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8394829" y="0"/>
            <a:ext cx="3797172" cy="5582869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738909" y="1"/>
            <a:ext cx="2815112" cy="1539393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8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01" y="823391"/>
            <a:ext cx="6224260" cy="66739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53601" y="1757080"/>
            <a:ext cx="4960953" cy="4466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24800" y="5565407"/>
            <a:ext cx="3725221" cy="663373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26737" y="1748224"/>
            <a:ext cx="5324183" cy="34376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2263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38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609585" rtl="0" eaLnBrk="1" latinLnBrk="0" hangingPunct="1">
        <a:spcBef>
          <a:spcPct val="0"/>
        </a:spcBef>
        <a:buNone/>
        <a:defRPr sz="42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100" y="1735667"/>
            <a:ext cx="4704961" cy="900154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latin typeface="Sagona Book" panose="02020503050505020204" pitchFamily="18" charset="0"/>
              </a:rPr>
              <a:t>My IdeaSquare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D747A27-29EB-1B65-D5B3-CCBCFCB0CA03}"/>
              </a:ext>
            </a:extLst>
          </p:cNvPr>
          <p:cNvSpPr txBox="1">
            <a:spLocks/>
          </p:cNvSpPr>
          <p:nvPr/>
        </p:nvSpPr>
        <p:spPr>
          <a:xfrm>
            <a:off x="6828367" y="3500965"/>
            <a:ext cx="5274733" cy="774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4267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2000" b="0" dirty="0"/>
            </a:br>
            <a:r>
              <a:rPr lang="en-GB" sz="2000" b="0" dirty="0">
                <a:latin typeface="Sagona Book" panose="02020503050505020204" pitchFamily="18" charset="0"/>
              </a:rPr>
              <a:t>Name: Mirabelle</a:t>
            </a:r>
          </a:p>
          <a:p>
            <a:endParaRPr lang="en-GB" sz="2000" b="0" dirty="0">
              <a:latin typeface="Sagona Book" panose="02020503050505020204" pitchFamily="18" charset="0"/>
            </a:endParaRPr>
          </a:p>
          <a:p>
            <a:r>
              <a:rPr lang="en-GB" sz="2000" b="0" dirty="0">
                <a:latin typeface="Sagona Book" panose="02020503050505020204" pitchFamily="18" charset="0"/>
              </a:rPr>
              <a:t>Team Meeting June 19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and 20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38444-6F88-C7E7-157A-6EF327185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E2E936-4C57-0434-34AE-FA2FBB85D2BA}"/>
              </a:ext>
            </a:extLst>
          </p:cNvPr>
          <p:cNvSpPr txBox="1"/>
          <p:nvPr/>
        </p:nvSpPr>
        <p:spPr>
          <a:xfrm>
            <a:off x="353240" y="1379280"/>
            <a:ext cx="1098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IdeaSquare and the Future: Why and What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BDBC15-4A40-7608-38CA-360E49C8535A}"/>
              </a:ext>
            </a:extLst>
          </p:cNvPr>
          <p:cNvSpPr txBox="1"/>
          <p:nvPr/>
        </p:nvSpPr>
        <p:spPr>
          <a:xfrm>
            <a:off x="1021874" y="3165504"/>
            <a:ext cx="9648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In 2030 I envision </a:t>
            </a:r>
            <a:r>
              <a:rPr lang="en-US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IdeaSquare</a:t>
            </a: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as a place to connect people who wishes to learn and grow. A place where research, teaching, and innovation continue to thrive.</a:t>
            </a:r>
            <a:b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</a:b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AND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A place where you don’t feel intimidated to enter and use.</a:t>
            </a:r>
          </a:p>
        </p:txBody>
      </p:sp>
    </p:spTree>
    <p:extLst>
      <p:ext uri="{BB962C8B-B14F-4D97-AF65-F5344CB8AC3E}">
        <p14:creationId xmlns:p14="http://schemas.microsoft.com/office/powerpoint/2010/main" val="109951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7338E-A204-CC2D-7BC9-DD5BDEBDF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35E88B-B60C-64A6-4830-DA6039618952}"/>
              </a:ext>
            </a:extLst>
          </p:cNvPr>
          <p:cNvSpPr txBox="1"/>
          <p:nvPr/>
        </p:nvSpPr>
        <p:spPr>
          <a:xfrm>
            <a:off x="393700" y="1087967"/>
            <a:ext cx="5827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Elements of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D3F250-5A49-F387-8C78-237170215EA5}"/>
              </a:ext>
            </a:extLst>
          </p:cNvPr>
          <p:cNvSpPr txBox="1"/>
          <p:nvPr/>
        </p:nvSpPr>
        <p:spPr>
          <a:xfrm>
            <a:off x="950268" y="2045677"/>
            <a:ext cx="9648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Connection</a:t>
            </a:r>
            <a:r>
              <a:rPr lang="en-US" sz="2800" dirty="0">
                <a:solidFill>
                  <a:schemeClr val="bg1"/>
                </a:solidFill>
              </a:rPr>
              <a:t> – A place where people come together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Learning &amp; Growth</a:t>
            </a:r>
            <a:r>
              <a:rPr lang="en-US" sz="2800" dirty="0">
                <a:solidFill>
                  <a:schemeClr val="bg1"/>
                </a:solidFill>
              </a:rPr>
              <a:t> – Personal and professional development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Research</a:t>
            </a:r>
            <a:r>
              <a:rPr lang="en-US" sz="2800" dirty="0">
                <a:solidFill>
                  <a:schemeClr val="bg1"/>
                </a:solidFill>
              </a:rPr>
              <a:t> – Supporting and showcasing research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Teaching</a:t>
            </a:r>
            <a:r>
              <a:rPr lang="en-US" sz="2800" dirty="0">
                <a:solidFill>
                  <a:schemeClr val="bg1"/>
                </a:solidFill>
              </a:rPr>
              <a:t> – Promoting educational experiences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Innovation</a:t>
            </a:r>
            <a:r>
              <a:rPr lang="en-US" sz="2800" dirty="0">
                <a:solidFill>
                  <a:schemeClr val="bg1"/>
                </a:solidFill>
              </a:rPr>
              <a:t> – Encouraging creative and impactful solutions</a:t>
            </a:r>
          </a:p>
        </p:txBody>
      </p:sp>
    </p:spTree>
    <p:extLst>
      <p:ext uri="{BB962C8B-B14F-4D97-AF65-F5344CB8AC3E}">
        <p14:creationId xmlns:p14="http://schemas.microsoft.com/office/powerpoint/2010/main" val="249549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A2F0F-EE45-6039-A912-334ABA230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02331A-3323-DCB0-4F00-6288573FB691}"/>
              </a:ext>
            </a:extLst>
          </p:cNvPr>
          <p:cNvSpPr txBox="1"/>
          <p:nvPr/>
        </p:nvSpPr>
        <p:spPr>
          <a:xfrm>
            <a:off x="393700" y="1087967"/>
            <a:ext cx="6806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How to Achieve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1C4B40-C5DF-26EF-D6C6-7EB0BD5FCDFD}"/>
              </a:ext>
            </a:extLst>
          </p:cNvPr>
          <p:cNvSpPr txBox="1"/>
          <p:nvPr/>
        </p:nvSpPr>
        <p:spPr>
          <a:xfrm>
            <a:off x="1045321" y="2333165"/>
            <a:ext cx="96486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Building: Improve and take care of the existing spaces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Share what we do and how </a:t>
            </a:r>
            <a:r>
              <a:rPr lang="en-US" sz="2800" dirty="0" err="1">
                <a:solidFill>
                  <a:schemeClr val="bg1"/>
                </a:solidFill>
              </a:rPr>
              <a:t>IdeaSquare</a:t>
            </a:r>
            <a:r>
              <a:rPr lang="en-US" sz="2800" dirty="0">
                <a:solidFill>
                  <a:schemeClr val="bg1"/>
                </a:solidFill>
              </a:rPr>
              <a:t> works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Make research and complex work understandable and engaging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Continue the teaching activities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Continuing to advertise and be a space for innovation and prototyping.</a:t>
            </a:r>
          </a:p>
        </p:txBody>
      </p:sp>
    </p:spTree>
    <p:extLst>
      <p:ext uri="{BB962C8B-B14F-4D97-AF65-F5344CB8AC3E}">
        <p14:creationId xmlns:p14="http://schemas.microsoft.com/office/powerpoint/2010/main" val="403040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875F8-AF82-6E28-D7D0-0ED43D196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4B0FEC-0B22-5F83-47F2-808388DEAD66}"/>
              </a:ext>
            </a:extLst>
          </p:cNvPr>
          <p:cNvSpPr txBox="1"/>
          <p:nvPr/>
        </p:nvSpPr>
        <p:spPr>
          <a:xfrm>
            <a:off x="393700" y="1087967"/>
            <a:ext cx="6140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Where do I start today?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7EDFCD-8DE4-B727-5992-1BBFD3F4A230}"/>
              </a:ext>
            </a:extLst>
          </p:cNvPr>
          <p:cNvSpPr txBox="1"/>
          <p:nvPr/>
        </p:nvSpPr>
        <p:spPr>
          <a:xfrm>
            <a:off x="274490" y="2815379"/>
            <a:ext cx="112064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- Identify gaps in how we share research, teaching, and innovation.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Speaking about </a:t>
            </a:r>
            <a:r>
              <a:rPr lang="en-US" sz="2800" dirty="0" err="1">
                <a:solidFill>
                  <a:schemeClr val="bg1"/>
                </a:solidFill>
              </a:rPr>
              <a:t>IdeaSquare</a:t>
            </a:r>
            <a:r>
              <a:rPr lang="en-US" sz="2800" dirty="0">
                <a:solidFill>
                  <a:schemeClr val="bg1"/>
                </a:solidFill>
              </a:rPr>
              <a:t> to the ‘normal’ person around CERN – Invite them over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Start new content series in social media;</a:t>
            </a:r>
          </a:p>
          <a:p>
            <a:pPr marL="457200" indent="-457200">
              <a:buFontTx/>
              <a:buChar char="-"/>
            </a:pPr>
            <a:r>
              <a:rPr lang="en-US" sz="2800" dirty="0">
                <a:solidFill>
                  <a:schemeClr val="bg1"/>
                </a:solidFill>
              </a:rPr>
              <a:t>Idea: showcasing the people who work at </a:t>
            </a:r>
            <a:r>
              <a:rPr lang="en-US" sz="2800" dirty="0" err="1">
                <a:solidFill>
                  <a:schemeClr val="bg1"/>
                </a:solidFill>
              </a:rPr>
              <a:t>IdeaSquare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FontTx/>
              <a:buChar char="-"/>
            </a:pP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454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D7F52-8BB4-67FB-1574-DB8712B83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B1C1FC-BA90-BCF1-E59C-E90A18F827EC}"/>
              </a:ext>
            </a:extLst>
          </p:cNvPr>
          <p:cNvSpPr txBox="1"/>
          <p:nvPr/>
        </p:nvSpPr>
        <p:spPr>
          <a:xfrm>
            <a:off x="393700" y="1087967"/>
            <a:ext cx="5223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Possible roadblocks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A45038-1081-B4DD-A19B-8BAD7774D295}"/>
              </a:ext>
            </a:extLst>
          </p:cNvPr>
          <p:cNvSpPr txBox="1"/>
          <p:nvPr/>
        </p:nvSpPr>
        <p:spPr>
          <a:xfrm>
            <a:off x="321382" y="3107725"/>
            <a:ext cx="112064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Limited time and resources – both money and personnel</a:t>
            </a:r>
          </a:p>
          <a:p>
            <a:r>
              <a:rPr lang="en-US" sz="2800" dirty="0">
                <a:solidFill>
                  <a:schemeClr val="bg1"/>
                </a:solidFill>
              </a:rPr>
              <a:t>Difficulty accessing and staying connected with former project managers and or students</a:t>
            </a:r>
          </a:p>
          <a:p>
            <a:r>
              <a:rPr lang="en-US" sz="2800" dirty="0">
                <a:solidFill>
                  <a:schemeClr val="bg1"/>
                </a:solidFill>
              </a:rPr>
              <a:t>Low visibility or engagement with existing communication channels</a:t>
            </a:r>
          </a:p>
        </p:txBody>
      </p:sp>
    </p:spTree>
    <p:extLst>
      <p:ext uri="{BB962C8B-B14F-4D97-AF65-F5344CB8AC3E}">
        <p14:creationId xmlns:p14="http://schemas.microsoft.com/office/powerpoint/2010/main" val="264181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23D1E-D0D7-7F7A-7B0A-2FE776A09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4496E5-0B76-47CC-5C89-E5C1EE11D51E}"/>
              </a:ext>
            </a:extLst>
          </p:cNvPr>
          <p:cNvSpPr txBox="1"/>
          <p:nvPr/>
        </p:nvSpPr>
        <p:spPr>
          <a:xfrm>
            <a:off x="393700" y="1087967"/>
            <a:ext cx="3530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Ways around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191EF3-37FF-CE24-26A2-AB6789C8A148}"/>
              </a:ext>
            </a:extLst>
          </p:cNvPr>
          <p:cNvSpPr txBox="1"/>
          <p:nvPr/>
        </p:nvSpPr>
        <p:spPr>
          <a:xfrm>
            <a:off x="321382" y="3107725"/>
            <a:ext cx="112064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- Use low-effort, high-impact formats for communications (e.g. short interviews, photo stories)</a:t>
            </a:r>
          </a:p>
          <a:p>
            <a:r>
              <a:rPr lang="en-US" sz="2800" dirty="0">
                <a:solidFill>
                  <a:schemeClr val="bg1"/>
                </a:solidFill>
              </a:rPr>
              <a:t>- Build ‘personal’ relationships with CERN clubs and people, as well as project leaders, students and so forth to keep them engaged.  </a:t>
            </a:r>
          </a:p>
          <a:p>
            <a:r>
              <a:rPr lang="en-US" sz="2800" dirty="0">
                <a:solidFill>
                  <a:schemeClr val="bg1"/>
                </a:solidFill>
              </a:rPr>
              <a:t>- Improve internal promotion and cross-channel consistency</a:t>
            </a:r>
          </a:p>
        </p:txBody>
      </p:sp>
    </p:spTree>
    <p:extLst>
      <p:ext uri="{BB962C8B-B14F-4D97-AF65-F5344CB8AC3E}">
        <p14:creationId xmlns:p14="http://schemas.microsoft.com/office/powerpoint/2010/main" val="4294901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F67C7-F1A1-D34B-C9D0-F3AC8CF4B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AF5238-2D6D-45EE-7D3F-2B170CB11107}"/>
              </a:ext>
            </a:extLst>
          </p:cNvPr>
          <p:cNvSpPr txBox="1"/>
          <p:nvPr/>
        </p:nvSpPr>
        <p:spPr>
          <a:xfrm>
            <a:off x="4035695" y="3167390"/>
            <a:ext cx="4120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Thanks and Questions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71593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Props1.xml><?xml version="1.0" encoding="utf-8"?>
<ds:datastoreItem xmlns:ds="http://schemas.openxmlformats.org/officeDocument/2006/customXml" ds:itemID="{0B026D3E-F0F8-4690-AF40-0A1EF1FCC2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281A16-6754-42D2-B587-F40E59EE88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943C7A-FF29-4799-9E76-59D9AC3FAAAE}">
  <ds:schemaRefs>
    <ds:schemaRef ds:uri="http://purl.org/dc/terms/"/>
    <ds:schemaRef ds:uri="http://purl.org/dc/dcmitype/"/>
    <ds:schemaRef ds:uri="http://schemas.microsoft.com/office/infopath/2007/PartnerControls"/>
    <ds:schemaRef ds:uri="8d120825-0378-4063-8777-0aa7db6274f0"/>
    <ds:schemaRef ds:uri="551f674b-acf4-400c-83be-637346b2f9cb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293</Words>
  <Application>Microsoft Macintosh PowerPoint</Application>
  <PresentationFormat>Widescreen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Helvetica</vt:lpstr>
      <vt:lpstr>Helvetica 75</vt:lpstr>
      <vt:lpstr>Sagona Book</vt:lpstr>
      <vt:lpstr>Opcion Foto</vt:lpstr>
      <vt:lpstr>My IdeaSquare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Lauri Valtonen</dc:creator>
  <cp:lastModifiedBy>Mirabelle Breidvik</cp:lastModifiedBy>
  <cp:revision>10</cp:revision>
  <dcterms:created xsi:type="dcterms:W3CDTF">2025-03-04T14:10:04Z</dcterms:created>
  <dcterms:modified xsi:type="dcterms:W3CDTF">2025-06-19T08:55:01Z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