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3b92c2a68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3b92c2a68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53b92c2a68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53b92c2a68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3b92c2a68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3b92c2a68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552d0a9f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552d0a9f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bfdb05acb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4bfdb05acb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3b92c2a68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3b92c2a68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3b92c2a68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3b92c2a68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53b92c2a6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53b92c2a6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552d0a9f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552d0a9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53b92c2a68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53b92c2a68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53b92c2a68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53b92c2a68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3b92c2a68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3b92c2a68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7.gif"/><Relationship Id="rId5" Type="http://schemas.openxmlformats.org/officeDocument/2006/relationships/image" Target="../media/image12.png"/><Relationship Id="rId6" Type="http://schemas.openxmlformats.org/officeDocument/2006/relationships/image" Target="../media/image1.png"/><Relationship Id="rId7" Type="http://schemas.openxmlformats.org/officeDocument/2006/relationships/image" Target="../media/image5.gif"/><Relationship Id="rId8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4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8.gif"/><Relationship Id="rId5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5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 6 Status Report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Dongha Simon Lim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on a Compendium now,</a:t>
            </a:r>
            <a:endParaRPr/>
          </a:p>
        </p:txBody>
      </p:sp>
      <p:sp>
        <p:nvSpPr>
          <p:cNvPr id="127" name="Google Shape;127;p22"/>
          <p:cNvSpPr txBox="1"/>
          <p:nvPr>
            <p:ph idx="1" type="body"/>
          </p:nvPr>
        </p:nvSpPr>
        <p:spPr>
          <a:xfrm>
            <a:off x="3883475" y="1132275"/>
            <a:ext cx="4892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Which means I’m back on MadGraph.</a:t>
            </a:r>
            <a:endParaRPr sz="25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500"/>
              <a:t>Collection of e+e- cross sections from sqrt(s) up to 10 TeV. (technically mu+mu- for 3TeV to 10TeV, but this isn’t possible for ISR or NLO currently with MG5)</a:t>
            </a:r>
            <a:endParaRPr sz="2500"/>
          </a:p>
        </p:txBody>
      </p:sp>
      <p:sp>
        <p:nvSpPr>
          <p:cNvPr id="128" name="Google Shape;12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9" name="Google Shape;129;p22" title="hamster-meme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675" y="1017725"/>
            <a:ext cx="3500600" cy="35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Organized as such</a:t>
            </a:r>
            <a:endParaRPr/>
          </a:p>
        </p:txBody>
      </p:sp>
      <p:sp>
        <p:nvSpPr>
          <p:cNvPr id="135" name="Google Shape;135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 fbar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V V (including H)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 production below sqrt(s) = 2 m_W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 production below sqrt(s) = 2 m_t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H production below 240 GeV with VBF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VVV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4 jets and 4 nu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VBF e+e- X and e+e- XX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Plus an updated table, graph of up to 3TeV with e+e-, 3-10 TeV for mu+mu-</a:t>
            </a:r>
            <a:endParaRPr/>
          </a:p>
        </p:txBody>
      </p:sp>
      <p:sp>
        <p:nvSpPr>
          <p:cNvPr id="136" name="Google Shape;13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/>
          <p:nvPr>
            <p:ph type="title"/>
          </p:nvPr>
        </p:nvSpPr>
        <p:spPr>
          <a:xfrm>
            <a:off x="311700" y="198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So far</a:t>
            </a:r>
            <a:endParaRPr/>
          </a:p>
        </p:txBody>
      </p:sp>
      <p:sp>
        <p:nvSpPr>
          <p:cNvPr id="142" name="Google Shape;142;p24"/>
          <p:cNvSpPr txBox="1"/>
          <p:nvPr>
            <p:ph idx="1" type="body"/>
          </p:nvPr>
        </p:nvSpPr>
        <p:spPr>
          <a:xfrm>
            <a:off x="311700" y="626625"/>
            <a:ext cx="8520600" cy="451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 waiting on NLO, LO and LO+ISR done for the following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1. </a:t>
            </a:r>
            <a:r>
              <a:rPr lang="en"/>
              <a:t>f fbar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qq, nunu, ll done for LO, LO+ISR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2. V V (including H)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WW,ZH,ZZ,HH done; gammagamma,gammaZ,gammaH on hold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6. VVV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WWZ, WWH, ZZZ, ZZH, ZHH, HHH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7. Jjjj,nunununu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Needs up to 10TeV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8. </a:t>
            </a:r>
            <a:r>
              <a:rPr lang="en"/>
              <a:t>e</a:t>
            </a:r>
            <a:r>
              <a:rPr lang="en"/>
              <a:t>+e-X/XX VBF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(I think) done with e+e-X, figuring out e+e-XX currently</a:t>
            </a:r>
            <a:endParaRPr/>
          </a:p>
        </p:txBody>
      </p:sp>
      <p:sp>
        <p:nvSpPr>
          <p:cNvPr id="143" name="Google Shape;14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Things to work on:</a:t>
            </a:r>
            <a:endParaRPr/>
          </a:p>
        </p:txBody>
      </p:sp>
      <p:sp>
        <p:nvSpPr>
          <p:cNvPr id="149" name="Google Shape;149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W,top, and H prod below sqrt(s) = 2*mass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VBF e+e-XX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Didn’t feel like making graphs for today</a:t>
            </a:r>
            <a:endParaRPr/>
          </a:p>
        </p:txBody>
      </p:sp>
      <p:sp>
        <p:nvSpPr>
          <p:cNvPr id="150" name="Google Shape;150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1" name="Google Shape;151;p25" title="cat-army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9675" y="552850"/>
            <a:ext cx="3853651" cy="369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Last time…</a:t>
            </a:r>
            <a:endParaRPr/>
          </a:p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550" y="893145"/>
            <a:ext cx="3979895" cy="2339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 title="shower-cat.gif"/>
          <p:cNvPicPr preferRelativeResize="0"/>
          <p:nvPr/>
        </p:nvPicPr>
        <p:blipFill rotWithShape="1">
          <a:blip r:embed="rId4">
            <a:alphaModFix/>
          </a:blip>
          <a:srcRect b="0" l="0" r="0" t="21253"/>
          <a:stretch/>
        </p:blipFill>
        <p:spPr>
          <a:xfrm>
            <a:off x="4092467" y="355775"/>
            <a:ext cx="1611983" cy="1529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 title="download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71425" y="1957774"/>
            <a:ext cx="3684448" cy="283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96464" y="1546575"/>
            <a:ext cx="2347537" cy="1383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 title="cat-kitten.gif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58846" y="3032621"/>
            <a:ext cx="1728389" cy="1728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 title="table1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11700" y="3328449"/>
            <a:ext cx="2647874" cy="172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3" name="Google Shape;73;p15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1162" y="138200"/>
            <a:ext cx="6301674" cy="4867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9" name="Google Shape;79;p16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80050"/>
            <a:ext cx="4434525" cy="3410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 title="downloa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6925" y="391538"/>
            <a:ext cx="4404676" cy="3387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00" y="152400"/>
            <a:ext cx="4441389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 txBox="1"/>
          <p:nvPr>
            <p:ph type="title"/>
          </p:nvPr>
        </p:nvSpPr>
        <p:spPr>
          <a:xfrm>
            <a:off x="4690000" y="849775"/>
            <a:ext cx="4491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for # of Events Updated</a:t>
            </a:r>
            <a:endParaRPr/>
          </a:p>
        </p:txBody>
      </p:sp>
      <p:pic>
        <p:nvPicPr>
          <p:cNvPr id="88" name="Google Shape;88;p17" title="20250429_145907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2389" y="1574875"/>
            <a:ext cx="3914588" cy="2935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Had to rerun most of it…</a:t>
            </a:r>
            <a:endParaRPr/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311700" y="964900"/>
            <a:ext cx="4005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Had to specify coupling orders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aS&lt;=99 aEW&lt;=99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Reran everything, mostly at a few important sqrt(s) values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Most did not change, but too a while</a:t>
            </a:r>
            <a:endParaRPr/>
          </a:p>
        </p:txBody>
      </p:sp>
      <p:sp>
        <p:nvSpPr>
          <p:cNvPr id="95" name="Google Shape;9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6" name="Google Shape;96;p18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8129" y="748575"/>
            <a:ext cx="4343651" cy="335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 title="diesofcringe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872850"/>
            <a:ext cx="4194950" cy="205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525" y="1605150"/>
            <a:ext cx="5688124" cy="3343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 title="rat-jam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93024" y="1672725"/>
            <a:ext cx="2777550" cy="277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0300" y="159425"/>
            <a:ext cx="3532157" cy="1300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>
            <p:ph type="title"/>
          </p:nvPr>
        </p:nvSpPr>
        <p:spPr>
          <a:xfrm>
            <a:off x="264500" y="314575"/>
            <a:ext cx="4218300" cy="90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 started!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Finally free from MadGraph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1922550" y="1953300"/>
            <a:ext cx="5934300" cy="123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6000"/>
              <a:t>It didn’t matter…</a:t>
            </a:r>
            <a:endParaRPr sz="6000"/>
          </a:p>
        </p:txBody>
      </p:sp>
      <p:sp>
        <p:nvSpPr>
          <p:cNvPr id="112" name="Google Shape;11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18" name="Google Shape;118;p21"/>
          <p:cNvGrpSpPr/>
          <p:nvPr/>
        </p:nvGrpSpPr>
        <p:grpSpPr>
          <a:xfrm>
            <a:off x="0" y="215712"/>
            <a:ext cx="9144000" cy="4927800"/>
            <a:chOff x="0" y="215712"/>
            <a:chExt cx="9144000" cy="4927800"/>
          </a:xfrm>
        </p:grpSpPr>
        <p:pic>
          <p:nvPicPr>
            <p:cNvPr id="119" name="Google Shape;119;p21" title="20250429_122420.jp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695850" y="215725"/>
              <a:ext cx="3695850" cy="49277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" name="Google Shape;120;p21" title="20250429_122407.jpg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0" y="215712"/>
              <a:ext cx="3695850" cy="4927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21" title="monkey-with-hands-in-the-head.gif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055925" y="572600"/>
              <a:ext cx="2088075" cy="38847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