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B7E35-7295-E3B3-4377-D3574CDFCF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0CD392-94DF-F856-21F8-C83F2F6BF0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49FC6-7EF7-7C04-6A43-084D5B705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E49D-C7D0-4441-BFC4-3494CD8BA8CD}" type="datetimeFigureOut">
              <a:rPr lang="en-CH" smtClean="0"/>
              <a:t>09.05.2025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E93CA-AA17-32FC-8A1A-9D2890C63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3EDC2-58E2-ACD4-24EB-932F38E96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5F3-31C1-5A46-A747-FB531878BA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65975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4F43B-738C-D0CC-9DF2-5F693CC88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E3CBE4-CA8D-FD2B-04C2-D0672B3818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07ADF-4AD0-CB4B-A5A8-B3379FEE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E49D-C7D0-4441-BFC4-3494CD8BA8CD}" type="datetimeFigureOut">
              <a:rPr lang="en-CH" smtClean="0"/>
              <a:t>09.05.2025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76E16-39D9-154A-C6FD-9552C4CA0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E111C-D652-21DE-C7E0-7FC8C6090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5F3-31C1-5A46-A747-FB531878BA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04850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655E13-0B54-5787-B35F-A896059ABE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82627F-717F-4BB0-B959-CA4C260F3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EF550-F793-DFD3-E12F-0ED78C220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E49D-C7D0-4441-BFC4-3494CD8BA8CD}" type="datetimeFigureOut">
              <a:rPr lang="en-CH" smtClean="0"/>
              <a:t>09.05.2025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73A65-155F-CF39-8FE2-EC82B862B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520C1-BC89-FBA9-0723-FADE21F3E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5F3-31C1-5A46-A747-FB531878BA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1077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D2EF4-261B-C11A-151B-BA2CA7DFC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BFD41-F407-F6F8-3C16-5F94FCD653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531B7-D052-B9C7-1677-A128E138B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E49D-C7D0-4441-BFC4-3494CD8BA8CD}" type="datetimeFigureOut">
              <a:rPr lang="en-CH" smtClean="0"/>
              <a:t>09.05.2025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A89002-8A04-77E1-380F-97E9E598D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A7E50-15C1-9E7E-1DB0-1B036AAB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5F3-31C1-5A46-A747-FB531878BA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5298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0EBC3-00CF-9FFE-1A94-4CF925135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BEE516-8789-21C9-C214-C5975A2F5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1E2CB-3003-2F8B-E422-CDAA5BF6A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E49D-C7D0-4441-BFC4-3494CD8BA8CD}" type="datetimeFigureOut">
              <a:rPr lang="en-CH" smtClean="0"/>
              <a:t>09.05.2025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5A578-07A6-D6A3-63DB-B95543A21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D2A0F-1CC7-6C2C-A574-D51E5E6AC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5F3-31C1-5A46-A747-FB531878BA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818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067D9-B1F2-7267-7F40-68FD53360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4690C-6183-6522-8677-B6FBED9FDA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D377EE-6E74-1AD3-0BB6-7D7A073CE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CB71D4-4AC1-E500-250B-836D55093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E49D-C7D0-4441-BFC4-3494CD8BA8CD}" type="datetimeFigureOut">
              <a:rPr lang="en-CH" smtClean="0"/>
              <a:t>09.05.2025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35D798-7C2C-1A0E-FDA7-BBB8A045E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15DC86-8489-A99B-49C8-FC278FD83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5F3-31C1-5A46-A747-FB531878BA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9931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782B8-20FC-5D5C-4914-293EC1F46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BB9E9-C280-D8E8-CBA9-072EBFB76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856E2F-F95E-94B0-BF20-BF27DD3EB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67FF64-A2E1-33A2-7164-A66C5EB656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51EDCC-0B3F-883B-419E-2C99C5C445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65B31B-3293-6CB4-7A38-A60B1DAFA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E49D-C7D0-4441-BFC4-3494CD8BA8CD}" type="datetimeFigureOut">
              <a:rPr lang="en-CH" smtClean="0"/>
              <a:t>09.05.2025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5A666E-914D-9016-B4A1-83220B854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FE9BBD-8EB7-92DE-6A15-7ABF7656F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5F3-31C1-5A46-A747-FB531878BA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8329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933A5-E4BA-E25C-4D69-4A26B5002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593AFB-6909-6CA4-530A-BBB28CB2C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E49D-C7D0-4441-BFC4-3494CD8BA8CD}" type="datetimeFigureOut">
              <a:rPr lang="en-CH" smtClean="0"/>
              <a:t>09.05.2025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7585AC-FCCB-7D67-5860-963FA52DC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368871-F5C8-112A-7578-35E436891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5F3-31C1-5A46-A747-FB531878BA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86428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371A9C-FC04-97C4-7575-EC2464705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E49D-C7D0-4441-BFC4-3494CD8BA8CD}" type="datetimeFigureOut">
              <a:rPr lang="en-CH" smtClean="0"/>
              <a:t>09.05.2025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A36217-0D26-0299-7D9C-8F7135B0B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8B509E-E89C-C730-F119-A10854E41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5F3-31C1-5A46-A747-FB531878BA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2008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82701-7BCF-3253-760E-633D95825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92739-4437-9DA1-E3D7-B12F6C20F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162FD2-221A-2B3B-6BFA-A1153BA58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7869F-27C3-939B-6256-84E04821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E49D-C7D0-4441-BFC4-3494CD8BA8CD}" type="datetimeFigureOut">
              <a:rPr lang="en-CH" smtClean="0"/>
              <a:t>09.05.2025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186B7D-3C68-AB32-9511-21055BC33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F7771A-18A0-17F0-1B4F-D849FE52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5F3-31C1-5A46-A747-FB531878BA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25038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2E0F-F94E-2E9E-0C96-885D793E1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052ED7-4749-01BB-1B5D-1469D268EB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1EE54C-38FC-4339-9659-C45CE6004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431D24-274C-43ED-B84E-C931D3A0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E49D-C7D0-4441-BFC4-3494CD8BA8CD}" type="datetimeFigureOut">
              <a:rPr lang="en-CH" smtClean="0"/>
              <a:t>09.05.2025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5E9F29-94BC-8CD1-89D8-70DF74E10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63ECD8-56BD-A9D6-F317-9F629FC2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25F3-31C1-5A46-A747-FB531878BA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83889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700915-1921-4F49-6684-A4E719F2D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866249-9A3D-4880-CB78-8AF2715F7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FD6B34-BD2D-3803-0933-CA7A7B396D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4AFE49D-C7D0-4441-BFC4-3494CD8BA8CD}" type="datetimeFigureOut">
              <a:rPr lang="en-CH" smtClean="0"/>
              <a:t>09.05.2025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4DD47-60A2-2F25-1F8B-6D5519E5D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F33ED-1745-5AD4-6D06-A4CCF24D3D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4325F3-31C1-5A46-A747-FB531878BA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36611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71B0-7C48-218A-6E45-38799B98A9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BSRH status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55181D-DEA0-BAB6-5B9F-7E1296FA3C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J. Pucek</a:t>
            </a:r>
          </a:p>
        </p:txBody>
      </p:sp>
    </p:spTree>
    <p:extLst>
      <p:ext uri="{BB962C8B-B14F-4D97-AF65-F5344CB8AC3E}">
        <p14:creationId xmlns:p14="http://schemas.microsoft.com/office/powerpoint/2010/main" val="2787496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43256-E483-B3AA-DEE9-60EDC708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983EF-39CD-CD16-A33B-73B9A1390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BSRT/BSRH splitter installed and Daniele is not complaining :D</a:t>
            </a:r>
          </a:p>
          <a:p>
            <a:r>
              <a:rPr lang="en-CH" dirty="0"/>
              <a:t>New FEC installed (cfv-us45-bsrhb2)</a:t>
            </a:r>
          </a:p>
          <a:p>
            <a:pPr lvl="1"/>
            <a:r>
              <a:rPr lang="en-CH" dirty="0"/>
              <a:t>All basler (tgt) cameras moved to the new FEC</a:t>
            </a:r>
          </a:p>
          <a:p>
            <a:pPr lvl="1"/>
            <a:r>
              <a:rPr lang="en-CH" dirty="0"/>
              <a:t>Main camera can run &gt; 10Hz at FF (BTVDC deployed)</a:t>
            </a:r>
          </a:p>
          <a:p>
            <a:r>
              <a:rPr lang="en-CH" dirty="0"/>
              <a:t>Installation of a CM illumination under way (important for final focusing)</a:t>
            </a:r>
          </a:p>
          <a:p>
            <a:r>
              <a:rPr lang="en-CH" dirty="0"/>
              <a:t>Expert GUI now uses both RDA and JAPC for communication</a:t>
            </a:r>
          </a:p>
        </p:txBody>
      </p:sp>
    </p:spTree>
    <p:extLst>
      <p:ext uri="{BB962C8B-B14F-4D97-AF65-F5344CB8AC3E}">
        <p14:creationId xmlns:p14="http://schemas.microsoft.com/office/powerpoint/2010/main" val="2133703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DD367-3B04-6119-7F38-8D932656F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862BE5-4B0B-9990-F60A-39EC05E6CB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Alignment done, preparing an automated steering system (due to motion of BSRT M1 affecting the optical line of BSRH)</a:t>
            </a:r>
          </a:p>
          <a:p>
            <a:r>
              <a:rPr lang="en-CH" dirty="0"/>
              <a:t>Focusing of the telescope done (in H the parabola is very broad)</a:t>
            </a:r>
          </a:p>
          <a:p>
            <a:r>
              <a:rPr lang="en-CH" dirty="0"/>
              <a:t>Temporary focus done on the final camera, for best performance the CM illumination needed</a:t>
            </a:r>
          </a:p>
        </p:txBody>
      </p:sp>
      <p:pic>
        <p:nvPicPr>
          <p:cNvPr id="5" name="Picture 4" descr="A black and white device with a black cord&#10;&#10;AI-generated content may be incorrect.">
            <a:extLst>
              <a:ext uri="{FF2B5EF4-FFF2-40B4-BE49-F238E27FC236}">
                <a16:creationId xmlns:a16="http://schemas.microsoft.com/office/drawing/2014/main" id="{B9E7844C-A36E-09AB-50FF-E36BF727B2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652" t="17647" r="6666" b="5957"/>
          <a:stretch/>
        </p:blipFill>
        <p:spPr>
          <a:xfrm rot="5400000">
            <a:off x="7510950" y="3865716"/>
            <a:ext cx="3154888" cy="2631987"/>
          </a:xfrm>
          <a:prstGeom prst="rect">
            <a:avLst/>
          </a:prstGeom>
        </p:spPr>
      </p:pic>
      <p:pic>
        <p:nvPicPr>
          <p:cNvPr id="7" name="Picture 6" descr="A black and gold object with a wire&#10;&#10;AI-generated content may be incorrect.">
            <a:extLst>
              <a:ext uri="{FF2B5EF4-FFF2-40B4-BE49-F238E27FC236}">
                <a16:creationId xmlns:a16="http://schemas.microsoft.com/office/drawing/2014/main" id="{51582D57-B19B-21CE-8AC5-524801BF46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631" r="31171"/>
          <a:stretch/>
        </p:blipFill>
        <p:spPr>
          <a:xfrm rot="5400000">
            <a:off x="2214432" y="2877585"/>
            <a:ext cx="261963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49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AB3CD-3657-3962-FE62-9B96ADAFC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Sample data taking</a:t>
            </a:r>
          </a:p>
        </p:txBody>
      </p:sp>
      <p:pic>
        <p:nvPicPr>
          <p:cNvPr id="9" name="Content Placeholder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6060F53-8055-C1B1-4580-F1904E3B5F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272" y="1253331"/>
            <a:ext cx="7324374" cy="4776766"/>
          </a:xfr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0A67C43-A287-EF5F-2D12-41C4C7CD2DEA}"/>
              </a:ext>
            </a:extLst>
          </p:cNvPr>
          <p:cNvCxnSpPr/>
          <p:nvPr/>
        </p:nvCxnSpPr>
        <p:spPr>
          <a:xfrm flipV="1">
            <a:off x="4510216" y="2681416"/>
            <a:ext cx="3472249" cy="21253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E011C33-0DA2-4880-795E-4ABBE0481775}"/>
              </a:ext>
            </a:extLst>
          </p:cNvPr>
          <p:cNvCxnSpPr/>
          <p:nvPr/>
        </p:nvCxnSpPr>
        <p:spPr>
          <a:xfrm flipV="1">
            <a:off x="4391247" y="4837814"/>
            <a:ext cx="3519376" cy="9356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68B014D9-50FC-10C3-F03A-4AA1CE401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9749" y="1253331"/>
            <a:ext cx="4708450" cy="15138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504BC24-7B69-F185-5BA8-E394C89B9E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3423" y="3997842"/>
            <a:ext cx="4738574" cy="1307804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4BEA6AD-68A2-0880-E794-E9730E97348F}"/>
              </a:ext>
            </a:extLst>
          </p:cNvPr>
          <p:cNvCxnSpPr/>
          <p:nvPr/>
        </p:nvCxnSpPr>
        <p:spPr>
          <a:xfrm>
            <a:off x="8952614" y="2509284"/>
            <a:ext cx="306217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8ADB8A8-13D6-0146-2553-241BC8BE8112}"/>
              </a:ext>
            </a:extLst>
          </p:cNvPr>
          <p:cNvCxnSpPr/>
          <p:nvPr/>
        </p:nvCxnSpPr>
        <p:spPr>
          <a:xfrm>
            <a:off x="8952614" y="2137144"/>
            <a:ext cx="313660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4FCB958-4CA9-8D94-44F8-536074E0650F}"/>
              </a:ext>
            </a:extLst>
          </p:cNvPr>
          <p:cNvSpPr txBox="1"/>
          <p:nvPr/>
        </p:nvSpPr>
        <p:spPr>
          <a:xfrm>
            <a:off x="8952614" y="1752036"/>
            <a:ext cx="2748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2% of the measured value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88ABDF8-8AA6-7994-AC3D-5028FDED7E91}"/>
              </a:ext>
            </a:extLst>
          </p:cNvPr>
          <p:cNvSpPr txBox="1"/>
          <p:nvPr/>
        </p:nvSpPr>
        <p:spPr>
          <a:xfrm>
            <a:off x="9339962" y="3997842"/>
            <a:ext cx="2748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3% of the measured value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BC6DC2E-F8DB-199D-5932-35988BAA1C7D}"/>
              </a:ext>
            </a:extLst>
          </p:cNvPr>
          <p:cNvCxnSpPr/>
          <p:nvPr/>
        </p:nvCxnSpPr>
        <p:spPr>
          <a:xfrm>
            <a:off x="8952613" y="4851991"/>
            <a:ext cx="306217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006002B-1598-AD2C-6B01-606CB757786C}"/>
              </a:ext>
            </a:extLst>
          </p:cNvPr>
          <p:cNvCxnSpPr/>
          <p:nvPr/>
        </p:nvCxnSpPr>
        <p:spPr>
          <a:xfrm>
            <a:off x="8952613" y="4479851"/>
            <a:ext cx="313660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535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8874E-6E2B-436F-3471-75ED87423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69BB5-9C5F-063F-29E5-48FA0830A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Install the illuminator and finilize the focusing</a:t>
            </a:r>
          </a:p>
          <a:p>
            <a:r>
              <a:rPr lang="en-CH" dirty="0"/>
              <a:t>Prepare automated scripts for the calibration run</a:t>
            </a:r>
          </a:p>
          <a:p>
            <a:r>
              <a:rPr lang="en-CH" dirty="0"/>
              <a:t>Try to measure a physics fill</a:t>
            </a:r>
          </a:p>
          <a:p>
            <a:endParaRPr lang="en-CH" dirty="0"/>
          </a:p>
          <a:p>
            <a:r>
              <a:rPr lang="en-CH" dirty="0"/>
              <a:t>MD in LHC’s slot 1 in June</a:t>
            </a:r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*viewport facing up for BSRTMB?</a:t>
            </a:r>
          </a:p>
        </p:txBody>
      </p:sp>
    </p:spTree>
    <p:extLst>
      <p:ext uri="{BB962C8B-B14F-4D97-AF65-F5344CB8AC3E}">
        <p14:creationId xmlns:p14="http://schemas.microsoft.com/office/powerpoint/2010/main" val="4251378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173</Words>
  <Application>Microsoft Macintosh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BSRH status</vt:lpstr>
      <vt:lpstr>Changes</vt:lpstr>
      <vt:lpstr>Setup</vt:lpstr>
      <vt:lpstr>Sample data taking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 Pucek</dc:creator>
  <cp:lastModifiedBy>Jan Pucek</cp:lastModifiedBy>
  <cp:revision>5</cp:revision>
  <dcterms:created xsi:type="dcterms:W3CDTF">2025-05-09T09:48:51Z</dcterms:created>
  <dcterms:modified xsi:type="dcterms:W3CDTF">2025-05-09T12:00:55Z</dcterms:modified>
</cp:coreProperties>
</file>