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529" r:id="rId3"/>
    <p:sldId id="530" r:id="rId4"/>
    <p:sldId id="547" r:id="rId5"/>
    <p:sldId id="535" r:id="rId6"/>
    <p:sldId id="536" r:id="rId7"/>
    <p:sldId id="479" r:id="rId8"/>
    <p:sldId id="549" r:id="rId9"/>
    <p:sldId id="544" r:id="rId10"/>
    <p:sldId id="548" r:id="rId11"/>
    <p:sldId id="553" r:id="rId12"/>
    <p:sldId id="554" r:id="rId13"/>
    <p:sldId id="539" r:id="rId14"/>
    <p:sldId id="550" r:id="rId15"/>
    <p:sldId id="551" r:id="rId16"/>
    <p:sldId id="552" r:id="rId17"/>
    <p:sldId id="49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1884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59F10-FAA8-4B04-B056-3AADA28A6DB4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EBC35-7FFF-437A-9C8E-9CCFA35E61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45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619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06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66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nb-NO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b-NO" dirty="0"/>
              <a:t>Click to edit Master text styles</a:t>
            </a:r>
          </a:p>
          <a:p>
            <a:pPr lvl="1" eaLnBrk="1" latinLnBrk="0" hangingPunct="1"/>
            <a:r>
              <a:rPr lang="nb-NO" dirty="0"/>
              <a:t>Second level</a:t>
            </a:r>
          </a:p>
          <a:p>
            <a:pPr lvl="2" eaLnBrk="1" latinLnBrk="0" hangingPunct="1"/>
            <a:r>
              <a:rPr lang="nb-NO" dirty="0"/>
              <a:t>Third level</a:t>
            </a:r>
          </a:p>
          <a:p>
            <a:pPr lvl="3" eaLnBrk="1" latinLnBrk="0" hangingPunct="1"/>
            <a:r>
              <a:rPr lang="nb-NO" dirty="0"/>
              <a:t>Fourth level</a:t>
            </a:r>
          </a:p>
          <a:p>
            <a:pPr lvl="4" eaLnBrk="1" latinLnBrk="0" hangingPunct="1"/>
            <a:r>
              <a:rPr lang="nb-NO" dirty="0"/>
              <a:t>Fifth level</a:t>
            </a:r>
            <a:endParaRPr kumimoji="0" lang="en-US" dirty="0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64770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84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9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22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23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91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5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0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24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87056-2621-4E8B-B1C4-831B8750ECED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904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77090" y="812801"/>
            <a:ext cx="5283201" cy="5195454"/>
            <a:chOff x="958297" y="1080655"/>
            <a:chExt cx="5540548" cy="503843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297" y="1080655"/>
              <a:ext cx="5540548" cy="503843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793" y="4692022"/>
              <a:ext cx="879683" cy="1137521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5730027" y="1875897"/>
            <a:ext cx="607218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Kristen ITC" panose="03050502040202030202" pitchFamily="66" charset="0"/>
              </a:rPr>
              <a:t>Transformative Innovation: </a:t>
            </a:r>
          </a:p>
          <a:p>
            <a:pPr algn="ctr"/>
            <a:endParaRPr lang="en-GB" sz="2800" dirty="0">
              <a:latin typeface="Kristen ITC" panose="03050502040202030202" pitchFamily="66" charset="0"/>
            </a:endParaRPr>
          </a:p>
          <a:p>
            <a:pPr algn="ctr"/>
            <a:r>
              <a:rPr lang="en-GB" sz="2800" dirty="0">
                <a:latin typeface="Kristen ITC" panose="03050502040202030202" pitchFamily="66" charset="0"/>
              </a:rPr>
              <a:t>How Does It Happen for Real?</a:t>
            </a:r>
          </a:p>
          <a:p>
            <a:pPr algn="ctr"/>
            <a:endParaRPr lang="en-GB" sz="3200" dirty="0">
              <a:latin typeface="Kristen ITC" panose="03050502040202030202" pitchFamily="66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ctr"/>
            <a:endParaRPr lang="en-US" sz="1600" dirty="0">
              <a:latin typeface="Kristen ITC" panose="03050502040202030202" pitchFamily="66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ctr"/>
            <a:r>
              <a:rPr lang="en-US" dirty="0"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Pablo Garcia Tello</a:t>
            </a:r>
          </a:p>
          <a:p>
            <a:pPr algn="ctr"/>
            <a:r>
              <a:rPr lang="en-US" dirty="0"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</a:p>
          <a:p>
            <a:pPr algn="ctr"/>
            <a:r>
              <a:rPr lang="en-US" dirty="0"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IdeaSquare, CERN</a:t>
            </a:r>
          </a:p>
        </p:txBody>
      </p:sp>
    </p:spTree>
    <p:extLst>
      <p:ext uri="{BB962C8B-B14F-4D97-AF65-F5344CB8AC3E}">
        <p14:creationId xmlns:p14="http://schemas.microsoft.com/office/powerpoint/2010/main" val="3160208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065F7-E941-93E2-F32F-5F49F512CB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87095C5-7823-3D2A-1999-21267B16AFD3}"/>
              </a:ext>
            </a:extLst>
          </p:cNvPr>
          <p:cNvSpPr/>
          <p:nvPr/>
        </p:nvSpPr>
        <p:spPr>
          <a:xfrm>
            <a:off x="541948" y="582010"/>
            <a:ext cx="111829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“What if…” </a:t>
            </a:r>
            <a:r>
              <a:rPr lang="en-US" sz="2800" b="1" dirty="0">
                <a:solidFill>
                  <a:srgbClr val="FF00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ALWAYS</a:t>
            </a:r>
            <a:r>
              <a:rPr lang="en-US" sz="28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 comes first than “If…then”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11DE74-0110-4CAF-23B8-FA299CCD0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633" y="1888345"/>
            <a:ext cx="8939571" cy="462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585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1328C3-67C3-7AC9-F0C2-06908258F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0BBBF59-44ED-FC0C-C8BA-E5EC226174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79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947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E8982-C005-61D0-4CC2-FA023916B5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8353046-8181-1B9E-E698-A2C5072AAB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576"/>
          <a:stretch/>
        </p:blipFill>
        <p:spPr>
          <a:xfrm>
            <a:off x="-1" y="0"/>
            <a:ext cx="121849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868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871ED-005B-992F-3B89-ECF2F4B02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6BB901B-0F78-4E8D-BC1A-062B21276F8C}"/>
              </a:ext>
            </a:extLst>
          </p:cNvPr>
          <p:cNvSpPr/>
          <p:nvPr/>
        </p:nvSpPr>
        <p:spPr>
          <a:xfrm>
            <a:off x="1053905" y="420018"/>
            <a:ext cx="9606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rgbClr val="00B0F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Why industrial innovation is rarely transformative?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F30F952-124F-68BC-B4F3-D1F6DB5C6A31}"/>
              </a:ext>
            </a:extLst>
          </p:cNvPr>
          <p:cNvCxnSpPr/>
          <p:nvPr/>
        </p:nvCxnSpPr>
        <p:spPr>
          <a:xfrm flipV="1">
            <a:off x="3150781" y="1715418"/>
            <a:ext cx="0" cy="4572000"/>
          </a:xfrm>
          <a:prstGeom prst="straightConnector1">
            <a:avLst/>
          </a:prstGeom>
          <a:noFill/>
          <a:ln w="57150" cap="flat" cmpd="sng" algn="ctr">
            <a:solidFill>
              <a:srgbClr val="94B6D2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7A1D40A-0EA7-1487-AC90-CA104BA06222}"/>
              </a:ext>
            </a:extLst>
          </p:cNvPr>
          <p:cNvCxnSpPr/>
          <p:nvPr/>
        </p:nvCxnSpPr>
        <p:spPr>
          <a:xfrm>
            <a:off x="3150781" y="6287418"/>
            <a:ext cx="6629400" cy="0"/>
          </a:xfrm>
          <a:prstGeom prst="straightConnector1">
            <a:avLst/>
          </a:prstGeom>
          <a:noFill/>
          <a:ln w="57150" cap="flat" cmpd="sng" algn="ctr">
            <a:solidFill>
              <a:srgbClr val="94B6D2"/>
            </a:solidFill>
            <a:prstDash val="solid"/>
            <a:tailEnd type="arrow"/>
          </a:ln>
          <a:effectLst/>
        </p:spPr>
      </p:cxnSp>
      <p:sp>
        <p:nvSpPr>
          <p:cNvPr id="5" name="TextBox 7">
            <a:extLst>
              <a:ext uri="{FF2B5EF4-FFF2-40B4-BE49-F238E27FC236}">
                <a16:creationId xmlns:a16="http://schemas.microsoft.com/office/drawing/2014/main" id="{8302B451-1701-565A-4BD0-66ACB8AB8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2581" y="6115968"/>
            <a:ext cx="114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risten ITC" panose="03050502040202030202" pitchFamily="66" charset="0"/>
              </a:rPr>
              <a:t>Time</a:t>
            </a:r>
            <a:endParaRPr kumimoji="0" lang="en-GB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risten ITC" panose="03050502040202030202" pitchFamily="66" charset="0"/>
            </a:endParaRP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344146B2-555F-B0FE-0688-D4D3F951E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0181" y="1334418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risten ITC" panose="03050502040202030202" pitchFamily="66" charset="0"/>
              </a:rPr>
              <a:t>Uncertainty</a:t>
            </a:r>
            <a:endParaRPr kumimoji="0" lang="en-GB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risten ITC" panose="03050502040202030202" pitchFamily="66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624287-22A1-6EB9-1904-B8586FADF3F9}"/>
              </a:ext>
            </a:extLst>
          </p:cNvPr>
          <p:cNvCxnSpPr/>
          <p:nvPr/>
        </p:nvCxnSpPr>
        <p:spPr>
          <a:xfrm>
            <a:off x="3988981" y="2325018"/>
            <a:ext cx="5486400" cy="3429000"/>
          </a:xfrm>
          <a:prstGeom prst="line">
            <a:avLst/>
          </a:prstGeom>
          <a:noFill/>
          <a:ln w="38100" cap="flat" cmpd="sng" algn="ctr">
            <a:solidFill>
              <a:srgbClr val="FFFF00"/>
            </a:solidFill>
            <a:prstDash val="lgDash"/>
          </a:ln>
          <a:effectLst/>
        </p:spPr>
      </p:cxnSp>
      <p:sp>
        <p:nvSpPr>
          <p:cNvPr id="8" name="TextBox 11">
            <a:extLst>
              <a:ext uri="{FF2B5EF4-FFF2-40B4-BE49-F238E27FC236}">
                <a16:creationId xmlns:a16="http://schemas.microsoft.com/office/drawing/2014/main" id="{0E2FAF19-4F94-112B-3633-D2BF7120A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7981" y="1867818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A</a:t>
            </a:r>
            <a:endParaRPr kumimoji="0" lang="en-GB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5F3FC576-5B22-11F1-C1FB-52C55BD1E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1581" y="5536531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B</a:t>
            </a:r>
            <a:endParaRPr kumimoji="0" lang="en-GB" altLang="en-US" sz="1800" b="0" i="0" u="none" strike="noStrike" kern="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51CB3ED-5B85-C3E6-62F7-E6D3DB391020}"/>
              </a:ext>
            </a:extLst>
          </p:cNvPr>
          <p:cNvCxnSpPr/>
          <p:nvPr/>
        </p:nvCxnSpPr>
        <p:spPr>
          <a:xfrm flipH="1" flipV="1">
            <a:off x="3607981" y="4795168"/>
            <a:ext cx="5867400" cy="103505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ysDot"/>
            <a:tailEnd type="arrow"/>
          </a:ln>
          <a:effectLst/>
        </p:spPr>
      </p:cxnSp>
      <p:sp>
        <p:nvSpPr>
          <p:cNvPr id="12" name="Freeform 21">
            <a:extLst>
              <a:ext uri="{FF2B5EF4-FFF2-40B4-BE49-F238E27FC236}">
                <a16:creationId xmlns:a16="http://schemas.microsoft.com/office/drawing/2014/main" id="{56CA5600-1AFB-DBD7-90FD-C9A270B232F7}"/>
              </a:ext>
            </a:extLst>
          </p:cNvPr>
          <p:cNvSpPr/>
          <p:nvPr/>
        </p:nvSpPr>
        <p:spPr>
          <a:xfrm>
            <a:off x="3769906" y="1001043"/>
            <a:ext cx="5783263" cy="4868863"/>
          </a:xfrm>
          <a:custGeom>
            <a:avLst/>
            <a:gdLst>
              <a:gd name="connsiteX0" fmla="*/ 0 w 5783395"/>
              <a:gd name="connsiteY0" fmla="*/ 1187189 h 4869378"/>
              <a:gd name="connsiteX1" fmla="*/ 203200 w 5783395"/>
              <a:gd name="connsiteY1" fmla="*/ 2772149 h 4869378"/>
              <a:gd name="connsiteX2" fmla="*/ 243840 w 5783395"/>
              <a:gd name="connsiteY2" fmla="*/ 2853429 h 4869378"/>
              <a:gd name="connsiteX3" fmla="*/ 589280 w 5783395"/>
              <a:gd name="connsiteY3" fmla="*/ 435349 h 4869378"/>
              <a:gd name="connsiteX4" fmla="*/ 772160 w 5783395"/>
              <a:gd name="connsiteY4" fmla="*/ 4438389 h 4869378"/>
              <a:gd name="connsiteX5" fmla="*/ 1259840 w 5783395"/>
              <a:gd name="connsiteY5" fmla="*/ 679189 h 4869378"/>
              <a:gd name="connsiteX6" fmla="*/ 2052320 w 5783395"/>
              <a:gd name="connsiteY6" fmla="*/ 4661909 h 4869378"/>
              <a:gd name="connsiteX7" fmla="*/ 2255520 w 5783395"/>
              <a:gd name="connsiteY7" fmla="*/ 2934709 h 4869378"/>
              <a:gd name="connsiteX8" fmla="*/ 2600960 w 5783395"/>
              <a:gd name="connsiteY8" fmla="*/ 4743189 h 4869378"/>
              <a:gd name="connsiteX9" fmla="*/ 2763520 w 5783395"/>
              <a:gd name="connsiteY9" fmla="*/ 8629 h 4869378"/>
              <a:gd name="connsiteX10" fmla="*/ 3048000 w 5783395"/>
              <a:gd name="connsiteY10" fmla="*/ 3544309 h 4869378"/>
              <a:gd name="connsiteX11" fmla="*/ 3576320 w 5783395"/>
              <a:gd name="connsiteY11" fmla="*/ 2426709 h 4869378"/>
              <a:gd name="connsiteX12" fmla="*/ 3616960 w 5783395"/>
              <a:gd name="connsiteY12" fmla="*/ 4113269 h 4869378"/>
              <a:gd name="connsiteX13" fmla="*/ 4165600 w 5783395"/>
              <a:gd name="connsiteY13" fmla="*/ 3097269 h 4869378"/>
              <a:gd name="connsiteX14" fmla="*/ 4592320 w 5783395"/>
              <a:gd name="connsiteY14" fmla="*/ 4865109 h 4869378"/>
              <a:gd name="connsiteX15" fmla="*/ 5019040 w 5783395"/>
              <a:gd name="connsiteY15" fmla="*/ 2487669 h 4869378"/>
              <a:gd name="connsiteX16" fmla="*/ 5709920 w 5783395"/>
              <a:gd name="connsiteY16" fmla="*/ 4580629 h 4869378"/>
              <a:gd name="connsiteX17" fmla="*/ 5730240 w 5783395"/>
              <a:gd name="connsiteY17" fmla="*/ 4580629 h 4869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783395" h="4869378">
                <a:moveTo>
                  <a:pt x="0" y="1187189"/>
                </a:moveTo>
                <a:cubicBezTo>
                  <a:pt x="81280" y="1840815"/>
                  <a:pt x="162560" y="2494442"/>
                  <a:pt x="203200" y="2772149"/>
                </a:cubicBezTo>
                <a:cubicBezTo>
                  <a:pt x="243840" y="3049856"/>
                  <a:pt x="179493" y="3242896"/>
                  <a:pt x="243840" y="2853429"/>
                </a:cubicBezTo>
                <a:cubicBezTo>
                  <a:pt x="308187" y="2463962"/>
                  <a:pt x="501227" y="171189"/>
                  <a:pt x="589280" y="435349"/>
                </a:cubicBezTo>
                <a:cubicBezTo>
                  <a:pt x="677333" y="699509"/>
                  <a:pt x="660400" y="4397749"/>
                  <a:pt x="772160" y="4438389"/>
                </a:cubicBezTo>
                <a:cubicBezTo>
                  <a:pt x="883920" y="4479029"/>
                  <a:pt x="1046480" y="641936"/>
                  <a:pt x="1259840" y="679189"/>
                </a:cubicBezTo>
                <a:cubicBezTo>
                  <a:pt x="1473200" y="716442"/>
                  <a:pt x="1886373" y="4285989"/>
                  <a:pt x="2052320" y="4661909"/>
                </a:cubicBezTo>
                <a:cubicBezTo>
                  <a:pt x="2218267" y="5037829"/>
                  <a:pt x="2164080" y="2921162"/>
                  <a:pt x="2255520" y="2934709"/>
                </a:cubicBezTo>
                <a:cubicBezTo>
                  <a:pt x="2346960" y="2948256"/>
                  <a:pt x="2516293" y="5230869"/>
                  <a:pt x="2600960" y="4743189"/>
                </a:cubicBezTo>
                <a:cubicBezTo>
                  <a:pt x="2685627" y="4255509"/>
                  <a:pt x="2689013" y="208442"/>
                  <a:pt x="2763520" y="8629"/>
                </a:cubicBezTo>
                <a:cubicBezTo>
                  <a:pt x="2838027" y="-191184"/>
                  <a:pt x="2912533" y="3141296"/>
                  <a:pt x="3048000" y="3544309"/>
                </a:cubicBezTo>
                <a:cubicBezTo>
                  <a:pt x="3183467" y="3947322"/>
                  <a:pt x="3481493" y="2331882"/>
                  <a:pt x="3576320" y="2426709"/>
                </a:cubicBezTo>
                <a:cubicBezTo>
                  <a:pt x="3671147" y="2521536"/>
                  <a:pt x="3518747" y="4001509"/>
                  <a:pt x="3616960" y="4113269"/>
                </a:cubicBezTo>
                <a:cubicBezTo>
                  <a:pt x="3715173" y="4225029"/>
                  <a:pt x="4003040" y="2971962"/>
                  <a:pt x="4165600" y="3097269"/>
                </a:cubicBezTo>
                <a:cubicBezTo>
                  <a:pt x="4328160" y="3222576"/>
                  <a:pt x="4450080" y="4966709"/>
                  <a:pt x="4592320" y="4865109"/>
                </a:cubicBezTo>
                <a:cubicBezTo>
                  <a:pt x="4734560" y="4763509"/>
                  <a:pt x="4832773" y="2535082"/>
                  <a:pt x="5019040" y="2487669"/>
                </a:cubicBezTo>
                <a:cubicBezTo>
                  <a:pt x="5205307" y="2440256"/>
                  <a:pt x="5591387" y="4231802"/>
                  <a:pt x="5709920" y="4580629"/>
                </a:cubicBezTo>
                <a:cubicBezTo>
                  <a:pt x="5828453" y="4929456"/>
                  <a:pt x="5779346" y="4755042"/>
                  <a:pt x="5730240" y="4580629"/>
                </a:cubicBezTo>
              </a:path>
            </a:pathLst>
          </a:custGeom>
          <a:noFill/>
          <a:ln w="38100" cap="flat" cmpd="sng" algn="ctr">
            <a:solidFill>
              <a:srgbClr val="00B05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07BBB1E-410C-7455-3BC2-55D52E5D1F4E}"/>
              </a:ext>
            </a:extLst>
          </p:cNvPr>
          <p:cNvSpPr/>
          <p:nvPr/>
        </p:nvSpPr>
        <p:spPr>
          <a:xfrm>
            <a:off x="4019144" y="6211218"/>
            <a:ext cx="152400" cy="87313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EF133FF-D517-BEFF-79A2-0428D101FA03}"/>
              </a:ext>
            </a:extLst>
          </p:cNvPr>
          <p:cNvSpPr/>
          <p:nvPr/>
        </p:nvSpPr>
        <p:spPr>
          <a:xfrm>
            <a:off x="4522381" y="6211218"/>
            <a:ext cx="152400" cy="87313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22510DA-F95C-C1CD-B51D-A404DAFB7B46}"/>
              </a:ext>
            </a:extLst>
          </p:cNvPr>
          <p:cNvSpPr/>
          <p:nvPr/>
        </p:nvSpPr>
        <p:spPr>
          <a:xfrm>
            <a:off x="5055781" y="6211218"/>
            <a:ext cx="152400" cy="87313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0844A4B-5C26-A195-AC5F-772F76A7322A}"/>
              </a:ext>
            </a:extLst>
          </p:cNvPr>
          <p:cNvSpPr/>
          <p:nvPr/>
        </p:nvSpPr>
        <p:spPr>
          <a:xfrm>
            <a:off x="5741581" y="6211218"/>
            <a:ext cx="152400" cy="87313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2F96BCF-C38F-11FB-3C79-9C88B611EEEE}"/>
              </a:ext>
            </a:extLst>
          </p:cNvPr>
          <p:cNvSpPr/>
          <p:nvPr/>
        </p:nvSpPr>
        <p:spPr>
          <a:xfrm>
            <a:off x="6274981" y="6211218"/>
            <a:ext cx="152400" cy="87313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F62070B-35D5-F01F-44CC-3C72D6F86D28}"/>
              </a:ext>
            </a:extLst>
          </p:cNvPr>
          <p:cNvSpPr/>
          <p:nvPr/>
        </p:nvSpPr>
        <p:spPr>
          <a:xfrm>
            <a:off x="6808381" y="6211218"/>
            <a:ext cx="152400" cy="87313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4FE3D0E-BC5C-3511-CEE8-13A680EBEBA0}"/>
              </a:ext>
            </a:extLst>
          </p:cNvPr>
          <p:cNvSpPr/>
          <p:nvPr/>
        </p:nvSpPr>
        <p:spPr>
          <a:xfrm>
            <a:off x="7341781" y="6211218"/>
            <a:ext cx="152400" cy="87313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E788454-C59D-F782-BF83-7A7FD2F03F7F}"/>
              </a:ext>
            </a:extLst>
          </p:cNvPr>
          <p:cNvSpPr/>
          <p:nvPr/>
        </p:nvSpPr>
        <p:spPr>
          <a:xfrm>
            <a:off x="8256181" y="6211218"/>
            <a:ext cx="152400" cy="87313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EAF865B-983F-8D68-72BA-108E273D4B89}"/>
              </a:ext>
            </a:extLst>
          </p:cNvPr>
          <p:cNvSpPr/>
          <p:nvPr/>
        </p:nvSpPr>
        <p:spPr>
          <a:xfrm>
            <a:off x="8941981" y="6211218"/>
            <a:ext cx="152400" cy="87313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11">
            <a:extLst>
              <a:ext uri="{FF2B5EF4-FFF2-40B4-BE49-F238E27FC236}">
                <a16:creationId xmlns:a16="http://schemas.microsoft.com/office/drawing/2014/main" id="{CFCAFC9B-0A23-EB73-0B20-C0CC7F12A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8912" y="4337968"/>
            <a:ext cx="389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A’</a:t>
            </a:r>
            <a:endParaRPr kumimoji="0" lang="en-GB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719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6146D-6BD1-6A99-C071-34DB83369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659FBFF1-9AC5-645A-3E30-ECAE9676D8DC}"/>
              </a:ext>
            </a:extLst>
          </p:cNvPr>
          <p:cNvSpPr/>
          <p:nvPr/>
        </p:nvSpPr>
        <p:spPr>
          <a:xfrm>
            <a:off x="1058794" y="243806"/>
            <a:ext cx="9606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rgbClr val="00B0F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Business School Innovation vs. Innovation for Real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879634A-CCB1-0FF2-FB12-CFE4481797C4}"/>
              </a:ext>
            </a:extLst>
          </p:cNvPr>
          <p:cNvCxnSpPr/>
          <p:nvPr/>
        </p:nvCxnSpPr>
        <p:spPr>
          <a:xfrm rot="5400000">
            <a:off x="-277793" y="3924562"/>
            <a:ext cx="4646612" cy="1587"/>
          </a:xfrm>
          <a:prstGeom prst="straightConnector1">
            <a:avLst/>
          </a:prstGeom>
          <a:noFill/>
          <a:ln w="28575" cap="flat" cmpd="sng" algn="ctr">
            <a:solidFill>
              <a:srgbClr val="775F55"/>
            </a:solidFill>
            <a:prstDash val="solid"/>
            <a:headEnd type="arrow" w="med" len="med"/>
            <a:tailEnd type="none" w="med" len="med"/>
          </a:ln>
          <a:effectLst/>
        </p:spPr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13034BB-E25F-599C-11AD-152002D5151B}"/>
              </a:ext>
            </a:extLst>
          </p:cNvPr>
          <p:cNvCxnSpPr/>
          <p:nvPr/>
        </p:nvCxnSpPr>
        <p:spPr>
          <a:xfrm>
            <a:off x="2032021" y="6248663"/>
            <a:ext cx="7104062" cy="1588"/>
          </a:xfrm>
          <a:prstGeom prst="straightConnector1">
            <a:avLst/>
          </a:prstGeom>
          <a:noFill/>
          <a:ln w="28575" cap="flat" cmpd="sng" algn="ctr">
            <a:solidFill>
              <a:srgbClr val="775F55"/>
            </a:solidFill>
            <a:prstDash val="solid"/>
            <a:tailEnd type="arrow"/>
          </a:ln>
          <a:effectLst/>
        </p:spPr>
      </p:cxnSp>
      <p:sp>
        <p:nvSpPr>
          <p:cNvPr id="68" name="TextBox 11">
            <a:extLst>
              <a:ext uri="{FF2B5EF4-FFF2-40B4-BE49-F238E27FC236}">
                <a16:creationId xmlns:a16="http://schemas.microsoft.com/office/drawing/2014/main" id="{B7848FAA-4B6D-817E-E3E8-965CEF0FC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6083" y="6020063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Kristen ITC" panose="03050502040202030202" pitchFamily="66" charset="0"/>
              </a:rPr>
              <a:t>Time</a:t>
            </a:r>
            <a:endParaRPr kumimoji="0" lang="en-GB" altLang="en-US" sz="18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Kristen ITC" panose="03050502040202030202" pitchFamily="66" charset="0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350E9FD-3FDB-4B5B-3E59-90DF03A536A9}"/>
              </a:ext>
            </a:extLst>
          </p:cNvPr>
          <p:cNvSpPr/>
          <p:nvPr/>
        </p:nvSpPr>
        <p:spPr>
          <a:xfrm>
            <a:off x="8540771" y="1385357"/>
            <a:ext cx="152400" cy="152400"/>
          </a:xfrm>
          <a:prstGeom prst="ellipse">
            <a:avLst/>
          </a:prstGeom>
          <a:solidFill>
            <a:srgbClr val="33CC33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115E201-F7F2-0B35-1EC1-ABECF5650455}"/>
              </a:ext>
            </a:extLst>
          </p:cNvPr>
          <p:cNvCxnSpPr/>
          <p:nvPr/>
        </p:nvCxnSpPr>
        <p:spPr>
          <a:xfrm rot="5400000">
            <a:off x="3498077" y="6247869"/>
            <a:ext cx="304800" cy="1588"/>
          </a:xfrm>
          <a:prstGeom prst="line">
            <a:avLst/>
          </a:prstGeom>
          <a:noFill/>
          <a:ln w="19050" cap="flat" cmpd="sng" algn="ctr">
            <a:solidFill>
              <a:srgbClr val="775F55"/>
            </a:solidFill>
            <a:prstDash val="solid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2B49EA3-B651-A0EB-092B-33BDAC42F87A}"/>
              </a:ext>
            </a:extLst>
          </p:cNvPr>
          <p:cNvCxnSpPr/>
          <p:nvPr/>
        </p:nvCxnSpPr>
        <p:spPr>
          <a:xfrm rot="5400000">
            <a:off x="7508102" y="6247869"/>
            <a:ext cx="304800" cy="1588"/>
          </a:xfrm>
          <a:prstGeom prst="line">
            <a:avLst/>
          </a:prstGeom>
          <a:noFill/>
          <a:ln w="19050" cap="flat" cmpd="sng" algn="ctr">
            <a:solidFill>
              <a:srgbClr val="775F55"/>
            </a:solidFill>
            <a:prstDash val="solid"/>
          </a:ln>
          <a:effectLst/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00562C3-F884-1B0B-522A-935CEB4054BB}"/>
              </a:ext>
            </a:extLst>
          </p:cNvPr>
          <p:cNvCxnSpPr/>
          <p:nvPr/>
        </p:nvCxnSpPr>
        <p:spPr>
          <a:xfrm rot="5400000">
            <a:off x="4976040" y="6247869"/>
            <a:ext cx="304800" cy="1587"/>
          </a:xfrm>
          <a:prstGeom prst="line">
            <a:avLst/>
          </a:prstGeom>
          <a:noFill/>
          <a:ln w="19050" cap="flat" cmpd="sng" algn="ctr">
            <a:solidFill>
              <a:srgbClr val="775F55"/>
            </a:solidFill>
            <a:prstDash val="solid"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0A5298B3-F148-18BF-2504-8BB1BD890163}"/>
              </a:ext>
            </a:extLst>
          </p:cNvPr>
          <p:cNvCxnSpPr/>
          <p:nvPr/>
        </p:nvCxnSpPr>
        <p:spPr>
          <a:xfrm rot="5400000">
            <a:off x="6241277" y="6247869"/>
            <a:ext cx="304800" cy="1588"/>
          </a:xfrm>
          <a:prstGeom prst="line">
            <a:avLst/>
          </a:prstGeom>
          <a:noFill/>
          <a:ln w="19050" cap="flat" cmpd="sng" algn="ctr">
            <a:solidFill>
              <a:srgbClr val="775F55"/>
            </a:solidFill>
            <a:prstDash val="solid"/>
          </a:ln>
          <a:effectLst/>
        </p:spPr>
      </p:cxnSp>
      <p:sp>
        <p:nvSpPr>
          <p:cNvPr id="74" name="TextBox 22">
            <a:extLst>
              <a:ext uri="{FF2B5EF4-FFF2-40B4-BE49-F238E27FC236}">
                <a16:creationId xmlns:a16="http://schemas.microsoft.com/office/drawing/2014/main" id="{5460F1D3-48B3-66D0-46BE-76F765A0C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1333" y="1219463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Progress</a:t>
            </a:r>
            <a:endParaRPr kumimoji="0" lang="en-GB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5" name="TextBox 25">
            <a:extLst>
              <a:ext uri="{FF2B5EF4-FFF2-40B4-BE49-F238E27FC236}">
                <a16:creationId xmlns:a16="http://schemas.microsoft.com/office/drawing/2014/main" id="{3D047F1B-12CC-8151-D857-741D651E6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6701" y="5905764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risten ITC" panose="03050502040202030202" pitchFamily="66" charset="0"/>
              </a:rPr>
              <a:t>Design</a:t>
            </a:r>
            <a:endParaRPr kumimoji="0" lang="en-GB" alt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risten ITC" panose="03050502040202030202" pitchFamily="66" charset="0"/>
            </a:endParaRPr>
          </a:p>
        </p:txBody>
      </p:sp>
      <p:sp>
        <p:nvSpPr>
          <p:cNvPr id="76" name="TextBox 26">
            <a:extLst>
              <a:ext uri="{FF2B5EF4-FFF2-40B4-BE49-F238E27FC236}">
                <a16:creationId xmlns:a16="http://schemas.microsoft.com/office/drawing/2014/main" id="{9007AF8F-8C67-0E87-4BC0-0DED7D3DE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5908" y="5943863"/>
            <a:ext cx="1406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risten ITC" panose="03050502040202030202" pitchFamily="66" charset="0"/>
              </a:rPr>
              <a:t>Operate</a:t>
            </a:r>
            <a:endParaRPr kumimoji="0" lang="en-GB" alt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risten ITC" panose="03050502040202030202" pitchFamily="66" charset="0"/>
            </a:endParaRPr>
          </a:p>
        </p:txBody>
      </p:sp>
      <p:sp>
        <p:nvSpPr>
          <p:cNvPr id="77" name="TextBox 27">
            <a:extLst>
              <a:ext uri="{FF2B5EF4-FFF2-40B4-BE49-F238E27FC236}">
                <a16:creationId xmlns:a16="http://schemas.microsoft.com/office/drawing/2014/main" id="{876C3CB3-8764-E15B-2DB8-5EB8911F1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8158" y="5943863"/>
            <a:ext cx="9763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risten ITC" panose="03050502040202030202" pitchFamily="66" charset="0"/>
              </a:rPr>
              <a:t>Install</a:t>
            </a:r>
            <a:endParaRPr kumimoji="0" lang="en-GB" alt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risten ITC" panose="03050502040202030202" pitchFamily="66" charset="0"/>
            </a:endParaRPr>
          </a:p>
        </p:txBody>
      </p:sp>
      <p:sp>
        <p:nvSpPr>
          <p:cNvPr id="78" name="TextBox 28">
            <a:extLst>
              <a:ext uri="{FF2B5EF4-FFF2-40B4-BE49-F238E27FC236}">
                <a16:creationId xmlns:a16="http://schemas.microsoft.com/office/drawing/2014/main" id="{44B21331-81EA-4B08-20DC-03E1A7157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1796" y="5926401"/>
            <a:ext cx="1400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risten ITC" panose="03050502040202030202" pitchFamily="66" charset="0"/>
              </a:rPr>
              <a:t>Construct</a:t>
            </a:r>
            <a:endParaRPr kumimoji="0" lang="en-GB" alt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risten ITC" panose="03050502040202030202" pitchFamily="66" charset="0"/>
            </a:endParaRPr>
          </a:p>
        </p:txBody>
      </p:sp>
      <p:sp>
        <p:nvSpPr>
          <p:cNvPr id="79" name="TextBox 29">
            <a:extLst>
              <a:ext uri="{FF2B5EF4-FFF2-40B4-BE49-F238E27FC236}">
                <a16:creationId xmlns:a16="http://schemas.microsoft.com/office/drawing/2014/main" id="{274543E2-54A1-F5B6-8DD1-30837E72EF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1934" y="5926401"/>
            <a:ext cx="1360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risten ITC" panose="03050502040202030202" pitchFamily="66" charset="0"/>
              </a:rPr>
              <a:t>Prototyping</a:t>
            </a:r>
            <a:endParaRPr kumimoji="0" lang="en-GB" alt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risten ITC" panose="03050502040202030202" pitchFamily="66" charset="0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BEAB3C55-337E-8F36-5684-62F7168D60E7}"/>
              </a:ext>
            </a:extLst>
          </p:cNvPr>
          <p:cNvSpPr/>
          <p:nvPr/>
        </p:nvSpPr>
        <p:spPr>
          <a:xfrm>
            <a:off x="2401908" y="5715263"/>
            <a:ext cx="152400" cy="152400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risten ITC" panose="03050502040202030202" pitchFamily="66" charset="0"/>
              <a:ea typeface="ＭＳ Ｐゴシック" charset="-128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6F8CFF0-8358-E44E-7457-A8FA0EF220D6}"/>
              </a:ext>
            </a:extLst>
          </p:cNvPr>
          <p:cNvCxnSpPr/>
          <p:nvPr/>
        </p:nvCxnSpPr>
        <p:spPr>
          <a:xfrm flipV="1">
            <a:off x="2454296" y="1524263"/>
            <a:ext cx="6049962" cy="4114800"/>
          </a:xfrm>
          <a:prstGeom prst="straightConnector1">
            <a:avLst/>
          </a:prstGeom>
          <a:noFill/>
          <a:ln w="9525" cap="flat" cmpd="sng" algn="ctr">
            <a:solidFill>
              <a:srgbClr val="00B0F0"/>
            </a:solidFill>
            <a:prstDash val="dash"/>
            <a:tailEnd type="arrow"/>
          </a:ln>
          <a:effectLst/>
        </p:spPr>
      </p:cxnSp>
      <p:sp>
        <p:nvSpPr>
          <p:cNvPr id="83" name="TextBox 45">
            <a:extLst>
              <a:ext uri="{FF2B5EF4-FFF2-40B4-BE49-F238E27FC236}">
                <a16:creationId xmlns:a16="http://schemas.microsoft.com/office/drawing/2014/main" id="{EDEB524F-C6A7-9622-D0C8-1A2204009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7108" y="5650176"/>
            <a:ext cx="304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risten ITC" panose="03050502040202030202" pitchFamily="66" charset="0"/>
              </a:rPr>
              <a:t>A</a:t>
            </a:r>
            <a:endParaRPr kumimoji="0" lang="en-GB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risten ITC" panose="03050502040202030202" pitchFamily="66" charset="0"/>
            </a:endParaRPr>
          </a:p>
        </p:txBody>
      </p:sp>
      <p:sp>
        <p:nvSpPr>
          <p:cNvPr id="84" name="TextBox 46">
            <a:extLst>
              <a:ext uri="{FF2B5EF4-FFF2-40B4-BE49-F238E27FC236}">
                <a16:creationId xmlns:a16="http://schemas.microsoft.com/office/drawing/2014/main" id="{0542E762-89A9-48BB-97EC-002FB7770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6108" y="1143263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rPr>
              <a:t>B</a:t>
            </a:r>
            <a:endParaRPr kumimoji="0" lang="en-GB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0F743B76-110B-D376-1C2B-625F1504EB1C}"/>
              </a:ext>
            </a:extLst>
          </p:cNvPr>
          <p:cNvSpPr/>
          <p:nvPr/>
        </p:nvSpPr>
        <p:spPr>
          <a:xfrm>
            <a:off x="3773508" y="4724663"/>
            <a:ext cx="152400" cy="152400"/>
          </a:xfrm>
          <a:prstGeom prst="ellipse">
            <a:avLst/>
          </a:prstGeom>
          <a:solidFill>
            <a:srgbClr val="DD8047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FC47FB3-A2FF-3087-EB6A-2E5C1DCD90E8}"/>
              </a:ext>
            </a:extLst>
          </p:cNvPr>
          <p:cNvSpPr/>
          <p:nvPr/>
        </p:nvSpPr>
        <p:spPr>
          <a:xfrm>
            <a:off x="5297508" y="3810263"/>
            <a:ext cx="152400" cy="152400"/>
          </a:xfrm>
          <a:prstGeom prst="ellipse">
            <a:avLst/>
          </a:prstGeom>
          <a:solidFill>
            <a:srgbClr val="DD8047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BAC1EFA5-9E21-3760-713B-A24CF29A666C}"/>
              </a:ext>
            </a:extLst>
          </p:cNvPr>
          <p:cNvSpPr/>
          <p:nvPr/>
        </p:nvSpPr>
        <p:spPr>
          <a:xfrm>
            <a:off x="6745308" y="2895863"/>
            <a:ext cx="152400" cy="152400"/>
          </a:xfrm>
          <a:prstGeom prst="ellipse">
            <a:avLst/>
          </a:prstGeom>
          <a:solidFill>
            <a:srgbClr val="DD8047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D81691B-333C-198D-3D6A-33EE7CFF4D82}"/>
              </a:ext>
            </a:extLst>
          </p:cNvPr>
          <p:cNvSpPr/>
          <p:nvPr/>
        </p:nvSpPr>
        <p:spPr>
          <a:xfrm>
            <a:off x="8116908" y="2057663"/>
            <a:ext cx="152400" cy="152400"/>
          </a:xfrm>
          <a:prstGeom prst="ellipse">
            <a:avLst/>
          </a:prstGeom>
          <a:solidFill>
            <a:srgbClr val="DD8047"/>
          </a:solidFill>
          <a:ln w="2540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1623903D-9092-8D1A-B69A-924873A3296C}"/>
              </a:ext>
            </a:extLst>
          </p:cNvPr>
          <p:cNvSpPr/>
          <p:nvPr/>
        </p:nvSpPr>
        <p:spPr>
          <a:xfrm>
            <a:off x="2982933" y="4850076"/>
            <a:ext cx="1214438" cy="430212"/>
          </a:xfrm>
          <a:custGeom>
            <a:avLst/>
            <a:gdLst>
              <a:gd name="connsiteX0" fmla="*/ 20984 w 1213621"/>
              <a:gd name="connsiteY0" fmla="*/ 356259 h 429565"/>
              <a:gd name="connsiteX1" fmla="*/ 733503 w 1213621"/>
              <a:gd name="connsiteY1" fmla="*/ 368135 h 429565"/>
              <a:gd name="connsiteX2" fmla="*/ 1125389 w 1213621"/>
              <a:gd name="connsiteY2" fmla="*/ 332509 h 429565"/>
              <a:gd name="connsiteX3" fmla="*/ 614750 w 1213621"/>
              <a:gd name="connsiteY3" fmla="*/ 237506 h 429565"/>
              <a:gd name="connsiteX4" fmla="*/ 495997 w 1213621"/>
              <a:gd name="connsiteY4" fmla="*/ 166254 h 429565"/>
              <a:gd name="connsiteX5" fmla="*/ 460371 w 1213621"/>
              <a:gd name="connsiteY5" fmla="*/ 142503 h 429565"/>
              <a:gd name="connsiteX6" fmla="*/ 424745 w 1213621"/>
              <a:gd name="connsiteY6" fmla="*/ 166254 h 429565"/>
              <a:gd name="connsiteX7" fmla="*/ 389119 w 1213621"/>
              <a:gd name="connsiteY7" fmla="*/ 178129 h 429565"/>
              <a:gd name="connsiteX8" fmla="*/ 270366 w 1213621"/>
              <a:gd name="connsiteY8" fmla="*/ 201880 h 429565"/>
              <a:gd name="connsiteX9" fmla="*/ 234740 w 1213621"/>
              <a:gd name="connsiteY9" fmla="*/ 213755 h 429565"/>
              <a:gd name="connsiteX10" fmla="*/ 163488 w 1213621"/>
              <a:gd name="connsiteY10" fmla="*/ 225631 h 429565"/>
              <a:gd name="connsiteX11" fmla="*/ 92236 w 1213621"/>
              <a:gd name="connsiteY11" fmla="*/ 249381 h 429565"/>
              <a:gd name="connsiteX12" fmla="*/ 92236 w 1213621"/>
              <a:gd name="connsiteY12" fmla="*/ 296883 h 429565"/>
              <a:gd name="connsiteX13" fmla="*/ 650376 w 1213621"/>
              <a:gd name="connsiteY13" fmla="*/ 285007 h 429565"/>
              <a:gd name="connsiteX14" fmla="*/ 686002 w 1213621"/>
              <a:gd name="connsiteY14" fmla="*/ 273132 h 429565"/>
              <a:gd name="connsiteX15" fmla="*/ 697877 w 1213621"/>
              <a:gd name="connsiteY15" fmla="*/ 237506 h 429565"/>
              <a:gd name="connsiteX16" fmla="*/ 721628 w 1213621"/>
              <a:gd name="connsiteY16" fmla="*/ 201880 h 429565"/>
              <a:gd name="connsiteX17" fmla="*/ 674127 w 1213621"/>
              <a:gd name="connsiteY17" fmla="*/ 59376 h 429565"/>
              <a:gd name="connsiteX18" fmla="*/ 590999 w 1213621"/>
              <a:gd name="connsiteY18" fmla="*/ 71251 h 429565"/>
              <a:gd name="connsiteX19" fmla="*/ 602875 w 1213621"/>
              <a:gd name="connsiteY19" fmla="*/ 106877 h 429565"/>
              <a:gd name="connsiteX20" fmla="*/ 686002 w 1213621"/>
              <a:gd name="connsiteY20" fmla="*/ 83127 h 429565"/>
              <a:gd name="connsiteX21" fmla="*/ 697877 w 1213621"/>
              <a:gd name="connsiteY21" fmla="*/ 47501 h 429565"/>
              <a:gd name="connsiteX22" fmla="*/ 733503 w 1213621"/>
              <a:gd name="connsiteY22" fmla="*/ 35625 h 429565"/>
              <a:gd name="connsiteX23" fmla="*/ 769129 w 1213621"/>
              <a:gd name="connsiteY23" fmla="*/ 11875 h 429565"/>
              <a:gd name="connsiteX24" fmla="*/ 804755 w 1213621"/>
              <a:gd name="connsiteY24" fmla="*/ 0 h 429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13621" h="429565">
                <a:moveTo>
                  <a:pt x="20984" y="356259"/>
                </a:moveTo>
                <a:cubicBezTo>
                  <a:pt x="258490" y="360218"/>
                  <a:pt x="496019" y="373242"/>
                  <a:pt x="733503" y="368135"/>
                </a:cubicBezTo>
                <a:cubicBezTo>
                  <a:pt x="864640" y="365315"/>
                  <a:pt x="1213621" y="429565"/>
                  <a:pt x="1125389" y="332509"/>
                </a:cubicBezTo>
                <a:cubicBezTo>
                  <a:pt x="1008927" y="204400"/>
                  <a:pt x="784963" y="269174"/>
                  <a:pt x="614750" y="237506"/>
                </a:cubicBezTo>
                <a:lnTo>
                  <a:pt x="495997" y="166254"/>
                </a:lnTo>
                <a:cubicBezTo>
                  <a:pt x="483842" y="158774"/>
                  <a:pt x="474643" y="142503"/>
                  <a:pt x="460371" y="142503"/>
                </a:cubicBezTo>
                <a:cubicBezTo>
                  <a:pt x="446099" y="142503"/>
                  <a:pt x="437511" y="159871"/>
                  <a:pt x="424745" y="166254"/>
                </a:cubicBezTo>
                <a:cubicBezTo>
                  <a:pt x="413549" y="171852"/>
                  <a:pt x="401339" y="175414"/>
                  <a:pt x="389119" y="178129"/>
                </a:cubicBezTo>
                <a:cubicBezTo>
                  <a:pt x="284143" y="201457"/>
                  <a:pt x="353173" y="178221"/>
                  <a:pt x="270366" y="201880"/>
                </a:cubicBezTo>
                <a:cubicBezTo>
                  <a:pt x="258330" y="205319"/>
                  <a:pt x="246960" y="211040"/>
                  <a:pt x="234740" y="213755"/>
                </a:cubicBezTo>
                <a:cubicBezTo>
                  <a:pt x="211235" y="218978"/>
                  <a:pt x="186847" y="219791"/>
                  <a:pt x="163488" y="225631"/>
                </a:cubicBezTo>
                <a:cubicBezTo>
                  <a:pt x="139200" y="231703"/>
                  <a:pt x="92236" y="249381"/>
                  <a:pt x="92236" y="249381"/>
                </a:cubicBezTo>
                <a:cubicBezTo>
                  <a:pt x="89469" y="251226"/>
                  <a:pt x="0" y="295038"/>
                  <a:pt x="92236" y="296883"/>
                </a:cubicBezTo>
                <a:lnTo>
                  <a:pt x="650376" y="285007"/>
                </a:lnTo>
                <a:cubicBezTo>
                  <a:pt x="662251" y="281049"/>
                  <a:pt x="677151" y="281983"/>
                  <a:pt x="686002" y="273132"/>
                </a:cubicBezTo>
                <a:cubicBezTo>
                  <a:pt x="694853" y="264281"/>
                  <a:pt x="692279" y="248702"/>
                  <a:pt x="697877" y="237506"/>
                </a:cubicBezTo>
                <a:cubicBezTo>
                  <a:pt x="704260" y="224740"/>
                  <a:pt x="713711" y="213755"/>
                  <a:pt x="721628" y="201880"/>
                </a:cubicBezTo>
                <a:cubicBezTo>
                  <a:pt x="719297" y="178574"/>
                  <a:pt x="738920" y="65856"/>
                  <a:pt x="674127" y="59376"/>
                </a:cubicBezTo>
                <a:cubicBezTo>
                  <a:pt x="646275" y="56591"/>
                  <a:pt x="618708" y="67293"/>
                  <a:pt x="590999" y="71251"/>
                </a:cubicBezTo>
                <a:cubicBezTo>
                  <a:pt x="594958" y="83126"/>
                  <a:pt x="591253" y="102228"/>
                  <a:pt x="602875" y="106877"/>
                </a:cubicBezTo>
                <a:cubicBezTo>
                  <a:pt x="609653" y="109588"/>
                  <a:pt x="675440" y="86648"/>
                  <a:pt x="686002" y="83127"/>
                </a:cubicBezTo>
                <a:cubicBezTo>
                  <a:pt x="689960" y="71252"/>
                  <a:pt x="689026" y="56352"/>
                  <a:pt x="697877" y="47501"/>
                </a:cubicBezTo>
                <a:cubicBezTo>
                  <a:pt x="706728" y="38650"/>
                  <a:pt x="722307" y="41223"/>
                  <a:pt x="733503" y="35625"/>
                </a:cubicBezTo>
                <a:cubicBezTo>
                  <a:pt x="746268" y="29242"/>
                  <a:pt x="756363" y="18258"/>
                  <a:pt x="769129" y="11875"/>
                </a:cubicBezTo>
                <a:cubicBezTo>
                  <a:pt x="780325" y="6277"/>
                  <a:pt x="804755" y="0"/>
                  <a:pt x="804755" y="0"/>
                </a:cubicBezTo>
              </a:path>
            </a:pathLst>
          </a:custGeom>
          <a:noFill/>
          <a:ln w="9525" cap="flat" cmpd="sng" algn="ctr">
            <a:solidFill>
              <a:srgbClr val="DD804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94" name="Freeform 61">
            <a:extLst>
              <a:ext uri="{FF2B5EF4-FFF2-40B4-BE49-F238E27FC236}">
                <a16:creationId xmlns:a16="http://schemas.microsoft.com/office/drawing/2014/main" id="{8FA675B6-594C-9173-16C7-06767435F7AF}"/>
              </a:ext>
            </a:extLst>
          </p:cNvPr>
          <p:cNvSpPr/>
          <p:nvPr/>
        </p:nvSpPr>
        <p:spPr>
          <a:xfrm>
            <a:off x="3919558" y="3886463"/>
            <a:ext cx="1401763" cy="1538288"/>
          </a:xfrm>
          <a:custGeom>
            <a:avLst/>
            <a:gdLst>
              <a:gd name="connsiteX0" fmla="*/ 0 w 1402540"/>
              <a:gd name="connsiteY0" fmla="*/ 868332 h 1537764"/>
              <a:gd name="connsiteX1" fmla="*/ 35626 w 1402540"/>
              <a:gd name="connsiteY1" fmla="*/ 844581 h 1537764"/>
              <a:gd name="connsiteX2" fmla="*/ 47501 w 1402540"/>
              <a:gd name="connsiteY2" fmla="*/ 808955 h 1537764"/>
              <a:gd name="connsiteX3" fmla="*/ 106878 w 1402540"/>
              <a:gd name="connsiteY3" fmla="*/ 749579 h 1537764"/>
              <a:gd name="connsiteX4" fmla="*/ 166254 w 1402540"/>
              <a:gd name="connsiteY4" fmla="*/ 666451 h 1537764"/>
              <a:gd name="connsiteX5" fmla="*/ 190005 w 1402540"/>
              <a:gd name="connsiteY5" fmla="*/ 713953 h 1537764"/>
              <a:gd name="connsiteX6" fmla="*/ 225631 w 1402540"/>
              <a:gd name="connsiteY6" fmla="*/ 868332 h 1537764"/>
              <a:gd name="connsiteX7" fmla="*/ 237506 w 1402540"/>
              <a:gd name="connsiteY7" fmla="*/ 927709 h 1537764"/>
              <a:gd name="connsiteX8" fmla="*/ 296883 w 1402540"/>
              <a:gd name="connsiteY8" fmla="*/ 1093963 h 1537764"/>
              <a:gd name="connsiteX9" fmla="*/ 308758 w 1402540"/>
              <a:gd name="connsiteY9" fmla="*/ 1521475 h 1537764"/>
              <a:gd name="connsiteX10" fmla="*/ 320633 w 1402540"/>
              <a:gd name="connsiteY10" fmla="*/ 1473973 h 1537764"/>
              <a:gd name="connsiteX11" fmla="*/ 332509 w 1402540"/>
              <a:gd name="connsiteY11" fmla="*/ 1414597 h 1537764"/>
              <a:gd name="connsiteX12" fmla="*/ 368135 w 1402540"/>
              <a:gd name="connsiteY12" fmla="*/ 1272093 h 1537764"/>
              <a:gd name="connsiteX13" fmla="*/ 380010 w 1402540"/>
              <a:gd name="connsiteY13" fmla="*/ 892083 h 1537764"/>
              <a:gd name="connsiteX14" fmla="*/ 439387 w 1402540"/>
              <a:gd name="connsiteY14" fmla="*/ 737703 h 1537764"/>
              <a:gd name="connsiteX15" fmla="*/ 451262 w 1402540"/>
              <a:gd name="connsiteY15" fmla="*/ 618950 h 1537764"/>
              <a:gd name="connsiteX16" fmla="*/ 486888 w 1402540"/>
              <a:gd name="connsiteY16" fmla="*/ 381444 h 1537764"/>
              <a:gd name="connsiteX17" fmla="*/ 498763 w 1402540"/>
              <a:gd name="connsiteY17" fmla="*/ 238940 h 1537764"/>
              <a:gd name="connsiteX18" fmla="*/ 510639 w 1402540"/>
              <a:gd name="connsiteY18" fmla="*/ 96436 h 1537764"/>
              <a:gd name="connsiteX19" fmla="*/ 522514 w 1402540"/>
              <a:gd name="connsiteY19" fmla="*/ 381444 h 1537764"/>
              <a:gd name="connsiteX20" fmla="*/ 546265 w 1402540"/>
              <a:gd name="connsiteY20" fmla="*/ 417070 h 1537764"/>
              <a:gd name="connsiteX21" fmla="*/ 522514 w 1402540"/>
              <a:gd name="connsiteY21" fmla="*/ 702077 h 1537764"/>
              <a:gd name="connsiteX22" fmla="*/ 510639 w 1402540"/>
              <a:gd name="connsiteY22" fmla="*/ 785205 h 1537764"/>
              <a:gd name="connsiteX23" fmla="*/ 486888 w 1402540"/>
              <a:gd name="connsiteY23" fmla="*/ 856457 h 1537764"/>
              <a:gd name="connsiteX24" fmla="*/ 427511 w 1402540"/>
              <a:gd name="connsiteY24" fmla="*/ 1058337 h 1537764"/>
              <a:gd name="connsiteX25" fmla="*/ 415636 w 1402540"/>
              <a:gd name="connsiteY25" fmla="*/ 1141464 h 1537764"/>
              <a:gd name="connsiteX26" fmla="*/ 403761 w 1402540"/>
              <a:gd name="connsiteY26" fmla="*/ 1177090 h 1537764"/>
              <a:gd name="connsiteX27" fmla="*/ 439387 w 1402540"/>
              <a:gd name="connsiteY27" fmla="*/ 1188966 h 1537764"/>
              <a:gd name="connsiteX28" fmla="*/ 522514 w 1402540"/>
              <a:gd name="connsiteY28" fmla="*/ 1153340 h 1537764"/>
              <a:gd name="connsiteX29" fmla="*/ 593766 w 1402540"/>
              <a:gd name="connsiteY29" fmla="*/ 1105838 h 1537764"/>
              <a:gd name="connsiteX30" fmla="*/ 605641 w 1402540"/>
              <a:gd name="connsiteY30" fmla="*/ 1058337 h 1537764"/>
              <a:gd name="connsiteX31" fmla="*/ 629392 w 1402540"/>
              <a:gd name="connsiteY31" fmla="*/ 1022711 h 1537764"/>
              <a:gd name="connsiteX32" fmla="*/ 641267 w 1402540"/>
              <a:gd name="connsiteY32" fmla="*/ 963335 h 1537764"/>
              <a:gd name="connsiteX33" fmla="*/ 653143 w 1402540"/>
              <a:gd name="connsiteY33" fmla="*/ 915833 h 1537764"/>
              <a:gd name="connsiteX34" fmla="*/ 665018 w 1402540"/>
              <a:gd name="connsiteY34" fmla="*/ 856457 h 1537764"/>
              <a:gd name="connsiteX35" fmla="*/ 676893 w 1402540"/>
              <a:gd name="connsiteY35" fmla="*/ 808955 h 1537764"/>
              <a:gd name="connsiteX36" fmla="*/ 700644 w 1402540"/>
              <a:gd name="connsiteY36" fmla="*/ 749579 h 1537764"/>
              <a:gd name="connsiteX37" fmla="*/ 712519 w 1402540"/>
              <a:gd name="connsiteY37" fmla="*/ 713953 h 1537764"/>
              <a:gd name="connsiteX38" fmla="*/ 771896 w 1402540"/>
              <a:gd name="connsiteY38" fmla="*/ 322067 h 1537764"/>
              <a:gd name="connsiteX39" fmla="*/ 783771 w 1402540"/>
              <a:gd name="connsiteY39" fmla="*/ 286441 h 1537764"/>
              <a:gd name="connsiteX40" fmla="*/ 807522 w 1402540"/>
              <a:gd name="connsiteY40" fmla="*/ 191438 h 1537764"/>
              <a:gd name="connsiteX41" fmla="*/ 831272 w 1402540"/>
              <a:gd name="connsiteY41" fmla="*/ 120186 h 1537764"/>
              <a:gd name="connsiteX42" fmla="*/ 855023 w 1402540"/>
              <a:gd name="connsiteY42" fmla="*/ 155812 h 1537764"/>
              <a:gd name="connsiteX43" fmla="*/ 878774 w 1402540"/>
              <a:gd name="connsiteY43" fmla="*/ 322067 h 1537764"/>
              <a:gd name="connsiteX44" fmla="*/ 890649 w 1402540"/>
              <a:gd name="connsiteY44" fmla="*/ 405194 h 1537764"/>
              <a:gd name="connsiteX45" fmla="*/ 914400 w 1402540"/>
              <a:gd name="connsiteY45" fmla="*/ 488322 h 1537764"/>
              <a:gd name="connsiteX46" fmla="*/ 950026 w 1402540"/>
              <a:gd name="connsiteY46" fmla="*/ 618950 h 1537764"/>
              <a:gd name="connsiteX47" fmla="*/ 973776 w 1402540"/>
              <a:gd name="connsiteY47" fmla="*/ 654576 h 1537764"/>
              <a:gd name="connsiteX48" fmla="*/ 1009402 w 1402540"/>
              <a:gd name="connsiteY48" fmla="*/ 642701 h 1537764"/>
              <a:gd name="connsiteX49" fmla="*/ 1021278 w 1402540"/>
              <a:gd name="connsiteY49" fmla="*/ 547698 h 1537764"/>
              <a:gd name="connsiteX50" fmla="*/ 1033153 w 1402540"/>
              <a:gd name="connsiteY50" fmla="*/ 488322 h 1537764"/>
              <a:gd name="connsiteX51" fmla="*/ 1056904 w 1402540"/>
              <a:gd name="connsiteY51" fmla="*/ 417070 h 1537764"/>
              <a:gd name="connsiteX52" fmla="*/ 1068779 w 1402540"/>
              <a:gd name="connsiteY52" fmla="*/ 381444 h 1537764"/>
              <a:gd name="connsiteX53" fmla="*/ 1116280 w 1402540"/>
              <a:gd name="connsiteY53" fmla="*/ 262690 h 1537764"/>
              <a:gd name="connsiteX54" fmla="*/ 1140031 w 1402540"/>
              <a:gd name="connsiteY54" fmla="*/ 155812 h 1537764"/>
              <a:gd name="connsiteX55" fmla="*/ 1151906 w 1402540"/>
              <a:gd name="connsiteY55" fmla="*/ 120186 h 1537764"/>
              <a:gd name="connsiteX56" fmla="*/ 1187532 w 1402540"/>
              <a:gd name="connsiteY56" fmla="*/ 96436 h 1537764"/>
              <a:gd name="connsiteX57" fmla="*/ 1223158 w 1402540"/>
              <a:gd name="connsiteY57" fmla="*/ 120186 h 1537764"/>
              <a:gd name="connsiteX58" fmla="*/ 1235033 w 1402540"/>
              <a:gd name="connsiteY58" fmla="*/ 155812 h 1537764"/>
              <a:gd name="connsiteX59" fmla="*/ 1258784 w 1402540"/>
              <a:gd name="connsiteY59" fmla="*/ 191438 h 1537764"/>
              <a:gd name="connsiteX60" fmla="*/ 1389413 w 1402540"/>
              <a:gd name="connsiteY60" fmla="*/ 155812 h 1537764"/>
              <a:gd name="connsiteX61" fmla="*/ 1401288 w 1402540"/>
              <a:gd name="connsiteY61" fmla="*/ 108311 h 153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402540" h="1537764">
                <a:moveTo>
                  <a:pt x="0" y="868332"/>
                </a:moveTo>
                <a:cubicBezTo>
                  <a:pt x="11875" y="860415"/>
                  <a:pt x="26710" y="855726"/>
                  <a:pt x="35626" y="844581"/>
                </a:cubicBezTo>
                <a:cubicBezTo>
                  <a:pt x="43446" y="834806"/>
                  <a:pt x="41903" y="820151"/>
                  <a:pt x="47501" y="808955"/>
                </a:cubicBezTo>
                <a:cubicBezTo>
                  <a:pt x="67293" y="769371"/>
                  <a:pt x="71252" y="773329"/>
                  <a:pt x="106878" y="749579"/>
                </a:cubicBezTo>
                <a:cubicBezTo>
                  <a:pt x="134586" y="666452"/>
                  <a:pt x="106878" y="686244"/>
                  <a:pt x="166254" y="666451"/>
                </a:cubicBezTo>
                <a:cubicBezTo>
                  <a:pt x="174171" y="682285"/>
                  <a:pt x="186024" y="696703"/>
                  <a:pt x="190005" y="713953"/>
                </a:cubicBezTo>
                <a:cubicBezTo>
                  <a:pt x="231495" y="893745"/>
                  <a:pt x="172189" y="761450"/>
                  <a:pt x="225631" y="868332"/>
                </a:cubicBezTo>
                <a:cubicBezTo>
                  <a:pt x="229589" y="888124"/>
                  <a:pt x="231123" y="908561"/>
                  <a:pt x="237506" y="927709"/>
                </a:cubicBezTo>
                <a:cubicBezTo>
                  <a:pt x="317850" y="1168740"/>
                  <a:pt x="264416" y="964092"/>
                  <a:pt x="296883" y="1093963"/>
                </a:cubicBezTo>
                <a:cubicBezTo>
                  <a:pt x="300841" y="1236467"/>
                  <a:pt x="299866" y="1379194"/>
                  <a:pt x="308758" y="1521475"/>
                </a:cubicBezTo>
                <a:cubicBezTo>
                  <a:pt x="309776" y="1537764"/>
                  <a:pt x="317092" y="1489906"/>
                  <a:pt x="320633" y="1473973"/>
                </a:cubicBezTo>
                <a:cubicBezTo>
                  <a:pt x="325012" y="1454270"/>
                  <a:pt x="327886" y="1434244"/>
                  <a:pt x="332509" y="1414597"/>
                </a:cubicBezTo>
                <a:cubicBezTo>
                  <a:pt x="343724" y="1366935"/>
                  <a:pt x="356260" y="1319594"/>
                  <a:pt x="368135" y="1272093"/>
                </a:cubicBezTo>
                <a:cubicBezTo>
                  <a:pt x="372093" y="1145423"/>
                  <a:pt x="363261" y="1017703"/>
                  <a:pt x="380010" y="892083"/>
                </a:cubicBezTo>
                <a:cubicBezTo>
                  <a:pt x="387297" y="837432"/>
                  <a:pt x="425470" y="791053"/>
                  <a:pt x="439387" y="737703"/>
                </a:cubicBezTo>
                <a:cubicBezTo>
                  <a:pt x="449429" y="699209"/>
                  <a:pt x="446869" y="658488"/>
                  <a:pt x="451262" y="618950"/>
                </a:cubicBezTo>
                <a:cubicBezTo>
                  <a:pt x="463161" y="511857"/>
                  <a:pt x="466867" y="501568"/>
                  <a:pt x="486888" y="381444"/>
                </a:cubicBezTo>
                <a:cubicBezTo>
                  <a:pt x="490846" y="333943"/>
                  <a:pt x="493499" y="286314"/>
                  <a:pt x="498763" y="238940"/>
                </a:cubicBezTo>
                <a:cubicBezTo>
                  <a:pt x="517817" y="67458"/>
                  <a:pt x="542784" y="0"/>
                  <a:pt x="510639" y="96436"/>
                </a:cubicBezTo>
                <a:cubicBezTo>
                  <a:pt x="514597" y="191439"/>
                  <a:pt x="512014" y="286940"/>
                  <a:pt x="522514" y="381444"/>
                </a:cubicBezTo>
                <a:cubicBezTo>
                  <a:pt x="524090" y="395629"/>
                  <a:pt x="545617" y="402812"/>
                  <a:pt x="546265" y="417070"/>
                </a:cubicBezTo>
                <a:cubicBezTo>
                  <a:pt x="555822" y="627324"/>
                  <a:pt x="543131" y="578372"/>
                  <a:pt x="522514" y="702077"/>
                </a:cubicBezTo>
                <a:cubicBezTo>
                  <a:pt x="517912" y="729687"/>
                  <a:pt x="516933" y="757931"/>
                  <a:pt x="510639" y="785205"/>
                </a:cubicBezTo>
                <a:cubicBezTo>
                  <a:pt x="505010" y="809599"/>
                  <a:pt x="494177" y="832506"/>
                  <a:pt x="486888" y="856457"/>
                </a:cubicBezTo>
                <a:cubicBezTo>
                  <a:pt x="466465" y="923562"/>
                  <a:pt x="447303" y="991044"/>
                  <a:pt x="427511" y="1058337"/>
                </a:cubicBezTo>
                <a:cubicBezTo>
                  <a:pt x="423553" y="1086046"/>
                  <a:pt x="421125" y="1114017"/>
                  <a:pt x="415636" y="1141464"/>
                </a:cubicBezTo>
                <a:cubicBezTo>
                  <a:pt x="413181" y="1153739"/>
                  <a:pt x="398163" y="1165894"/>
                  <a:pt x="403761" y="1177090"/>
                </a:cubicBezTo>
                <a:cubicBezTo>
                  <a:pt x="409359" y="1188286"/>
                  <a:pt x="427512" y="1185007"/>
                  <a:pt x="439387" y="1188966"/>
                </a:cubicBezTo>
                <a:cubicBezTo>
                  <a:pt x="476239" y="1176681"/>
                  <a:pt x="485832" y="1175349"/>
                  <a:pt x="522514" y="1153340"/>
                </a:cubicBezTo>
                <a:cubicBezTo>
                  <a:pt x="546991" y="1138654"/>
                  <a:pt x="593766" y="1105838"/>
                  <a:pt x="593766" y="1105838"/>
                </a:cubicBezTo>
                <a:cubicBezTo>
                  <a:pt x="597724" y="1090004"/>
                  <a:pt x="599212" y="1073338"/>
                  <a:pt x="605641" y="1058337"/>
                </a:cubicBezTo>
                <a:cubicBezTo>
                  <a:pt x="611263" y="1045219"/>
                  <a:pt x="624381" y="1036075"/>
                  <a:pt x="629392" y="1022711"/>
                </a:cubicBezTo>
                <a:cubicBezTo>
                  <a:pt x="636479" y="1003812"/>
                  <a:pt x="636888" y="983038"/>
                  <a:pt x="641267" y="963335"/>
                </a:cubicBezTo>
                <a:cubicBezTo>
                  <a:pt x="644808" y="947402"/>
                  <a:pt x="649602" y="931766"/>
                  <a:pt x="653143" y="915833"/>
                </a:cubicBezTo>
                <a:cubicBezTo>
                  <a:pt x="657522" y="896130"/>
                  <a:pt x="660640" y="876160"/>
                  <a:pt x="665018" y="856457"/>
                </a:cubicBezTo>
                <a:cubicBezTo>
                  <a:pt x="668558" y="840524"/>
                  <a:pt x="671732" y="824439"/>
                  <a:pt x="676893" y="808955"/>
                </a:cubicBezTo>
                <a:cubicBezTo>
                  <a:pt x="683634" y="788732"/>
                  <a:pt x="693159" y="769538"/>
                  <a:pt x="700644" y="749579"/>
                </a:cubicBezTo>
                <a:cubicBezTo>
                  <a:pt x="705039" y="737858"/>
                  <a:pt x="708561" y="725828"/>
                  <a:pt x="712519" y="713953"/>
                </a:cubicBezTo>
                <a:cubicBezTo>
                  <a:pt x="724401" y="627813"/>
                  <a:pt x="737247" y="443341"/>
                  <a:pt x="771896" y="322067"/>
                </a:cubicBezTo>
                <a:cubicBezTo>
                  <a:pt x="775335" y="310031"/>
                  <a:pt x="780477" y="298518"/>
                  <a:pt x="783771" y="286441"/>
                </a:cubicBezTo>
                <a:cubicBezTo>
                  <a:pt x="792360" y="254949"/>
                  <a:pt x="797200" y="222405"/>
                  <a:pt x="807522" y="191438"/>
                </a:cubicBezTo>
                <a:lnTo>
                  <a:pt x="831272" y="120186"/>
                </a:lnTo>
                <a:cubicBezTo>
                  <a:pt x="839189" y="132061"/>
                  <a:pt x="850012" y="142448"/>
                  <a:pt x="855023" y="155812"/>
                </a:cubicBezTo>
                <a:cubicBezTo>
                  <a:pt x="867145" y="188137"/>
                  <a:pt x="876715" y="305592"/>
                  <a:pt x="878774" y="322067"/>
                </a:cubicBezTo>
                <a:cubicBezTo>
                  <a:pt x="882246" y="349841"/>
                  <a:pt x="885642" y="377655"/>
                  <a:pt x="890649" y="405194"/>
                </a:cubicBezTo>
                <a:cubicBezTo>
                  <a:pt x="905460" y="486656"/>
                  <a:pt x="897439" y="420480"/>
                  <a:pt x="914400" y="488322"/>
                </a:cubicBezTo>
                <a:cubicBezTo>
                  <a:pt x="923324" y="524016"/>
                  <a:pt x="929643" y="588374"/>
                  <a:pt x="950026" y="618950"/>
                </a:cubicBezTo>
                <a:lnTo>
                  <a:pt x="973776" y="654576"/>
                </a:lnTo>
                <a:cubicBezTo>
                  <a:pt x="985651" y="650618"/>
                  <a:pt x="1004318" y="654140"/>
                  <a:pt x="1009402" y="642701"/>
                </a:cubicBezTo>
                <a:cubicBezTo>
                  <a:pt x="1022364" y="613538"/>
                  <a:pt x="1016425" y="579241"/>
                  <a:pt x="1021278" y="547698"/>
                </a:cubicBezTo>
                <a:cubicBezTo>
                  <a:pt x="1024347" y="527749"/>
                  <a:pt x="1027842" y="507795"/>
                  <a:pt x="1033153" y="488322"/>
                </a:cubicBezTo>
                <a:cubicBezTo>
                  <a:pt x="1039740" y="464169"/>
                  <a:pt x="1048987" y="440821"/>
                  <a:pt x="1056904" y="417070"/>
                </a:cubicBezTo>
                <a:cubicBezTo>
                  <a:pt x="1060862" y="405195"/>
                  <a:pt x="1063181" y="392640"/>
                  <a:pt x="1068779" y="381444"/>
                </a:cubicBezTo>
                <a:cubicBezTo>
                  <a:pt x="1089892" y="339217"/>
                  <a:pt x="1106495" y="311610"/>
                  <a:pt x="1116280" y="262690"/>
                </a:cubicBezTo>
                <a:cubicBezTo>
                  <a:pt x="1124441" y="221886"/>
                  <a:pt x="1128853" y="194936"/>
                  <a:pt x="1140031" y="155812"/>
                </a:cubicBezTo>
                <a:cubicBezTo>
                  <a:pt x="1143470" y="143776"/>
                  <a:pt x="1144086" y="129961"/>
                  <a:pt x="1151906" y="120186"/>
                </a:cubicBezTo>
                <a:cubicBezTo>
                  <a:pt x="1160822" y="109041"/>
                  <a:pt x="1175657" y="104353"/>
                  <a:pt x="1187532" y="96436"/>
                </a:cubicBezTo>
                <a:cubicBezTo>
                  <a:pt x="1199407" y="104353"/>
                  <a:pt x="1214242" y="109041"/>
                  <a:pt x="1223158" y="120186"/>
                </a:cubicBezTo>
                <a:cubicBezTo>
                  <a:pt x="1230978" y="129961"/>
                  <a:pt x="1229435" y="144616"/>
                  <a:pt x="1235033" y="155812"/>
                </a:cubicBezTo>
                <a:cubicBezTo>
                  <a:pt x="1241416" y="168578"/>
                  <a:pt x="1250867" y="179563"/>
                  <a:pt x="1258784" y="191438"/>
                </a:cubicBezTo>
                <a:cubicBezTo>
                  <a:pt x="1295856" y="186804"/>
                  <a:pt x="1359474" y="193236"/>
                  <a:pt x="1389413" y="155812"/>
                </a:cubicBezTo>
                <a:cubicBezTo>
                  <a:pt x="1402540" y="139403"/>
                  <a:pt x="1401288" y="125439"/>
                  <a:pt x="1401288" y="108311"/>
                </a:cubicBezTo>
              </a:path>
            </a:pathLst>
          </a:custGeom>
          <a:noFill/>
          <a:ln w="9525" cap="flat" cmpd="sng" algn="ctr">
            <a:solidFill>
              <a:srgbClr val="DD804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33CC33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95" name="Freeform 62">
            <a:extLst>
              <a:ext uri="{FF2B5EF4-FFF2-40B4-BE49-F238E27FC236}">
                <a16:creationId xmlns:a16="http://schemas.microsoft.com/office/drawing/2014/main" id="{8EEBA255-E34A-B6CC-E90A-1732A36D1003}"/>
              </a:ext>
            </a:extLst>
          </p:cNvPr>
          <p:cNvSpPr/>
          <p:nvPr/>
        </p:nvSpPr>
        <p:spPr>
          <a:xfrm>
            <a:off x="8218508" y="1454413"/>
            <a:ext cx="617538" cy="2243138"/>
          </a:xfrm>
          <a:custGeom>
            <a:avLst/>
            <a:gdLst>
              <a:gd name="connsiteX0" fmla="*/ 0 w 617517"/>
              <a:gd name="connsiteY0" fmla="*/ 641267 h 2243656"/>
              <a:gd name="connsiteX1" fmla="*/ 83128 w 617517"/>
              <a:gd name="connsiteY1" fmla="*/ 249381 h 2243656"/>
              <a:gd name="connsiteX2" fmla="*/ 106878 w 617517"/>
              <a:gd name="connsiteY2" fmla="*/ 0 h 2243656"/>
              <a:gd name="connsiteX3" fmla="*/ 273133 w 617517"/>
              <a:gd name="connsiteY3" fmla="*/ 748145 h 2243656"/>
              <a:gd name="connsiteX4" fmla="*/ 320634 w 617517"/>
              <a:gd name="connsiteY4" fmla="*/ 1341911 h 2243656"/>
              <a:gd name="connsiteX5" fmla="*/ 356260 w 617517"/>
              <a:gd name="connsiteY5" fmla="*/ 1591293 h 2243656"/>
              <a:gd name="connsiteX6" fmla="*/ 368135 w 617517"/>
              <a:gd name="connsiteY6" fmla="*/ 1852550 h 2243656"/>
              <a:gd name="connsiteX7" fmla="*/ 391886 w 617517"/>
              <a:gd name="connsiteY7" fmla="*/ 2113807 h 2243656"/>
              <a:gd name="connsiteX8" fmla="*/ 415637 w 617517"/>
              <a:gd name="connsiteY8" fmla="*/ 1911927 h 2243656"/>
              <a:gd name="connsiteX9" fmla="*/ 427512 w 617517"/>
              <a:gd name="connsiteY9" fmla="*/ 1864426 h 2243656"/>
              <a:gd name="connsiteX10" fmla="*/ 439387 w 617517"/>
              <a:gd name="connsiteY10" fmla="*/ 1781298 h 2243656"/>
              <a:gd name="connsiteX11" fmla="*/ 510639 w 617517"/>
              <a:gd name="connsiteY11" fmla="*/ 1757548 h 2243656"/>
              <a:gd name="connsiteX12" fmla="*/ 546265 w 617517"/>
              <a:gd name="connsiteY12" fmla="*/ 1745672 h 2243656"/>
              <a:gd name="connsiteX13" fmla="*/ 558141 w 617517"/>
              <a:gd name="connsiteY13" fmla="*/ 1710046 h 2243656"/>
              <a:gd name="connsiteX14" fmla="*/ 534390 w 617517"/>
              <a:gd name="connsiteY14" fmla="*/ 1401288 h 2243656"/>
              <a:gd name="connsiteX15" fmla="*/ 546265 w 617517"/>
              <a:gd name="connsiteY15" fmla="*/ 1306285 h 2243656"/>
              <a:gd name="connsiteX16" fmla="*/ 617517 w 617517"/>
              <a:gd name="connsiteY16" fmla="*/ 1282535 h 2243656"/>
              <a:gd name="connsiteX17" fmla="*/ 605642 w 617517"/>
              <a:gd name="connsiteY17" fmla="*/ 914400 h 2243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17517" h="2243656">
                <a:moveTo>
                  <a:pt x="0" y="641267"/>
                </a:moveTo>
                <a:cubicBezTo>
                  <a:pt x="34474" y="497626"/>
                  <a:pt x="72497" y="387583"/>
                  <a:pt x="83128" y="249381"/>
                </a:cubicBezTo>
                <a:cubicBezTo>
                  <a:pt x="101983" y="4270"/>
                  <a:pt x="71334" y="106634"/>
                  <a:pt x="106878" y="0"/>
                </a:cubicBezTo>
                <a:cubicBezTo>
                  <a:pt x="172910" y="254696"/>
                  <a:pt x="239311" y="483718"/>
                  <a:pt x="273133" y="748145"/>
                </a:cubicBezTo>
                <a:cubicBezTo>
                  <a:pt x="298324" y="945095"/>
                  <a:pt x="301153" y="1144315"/>
                  <a:pt x="320634" y="1341911"/>
                </a:cubicBezTo>
                <a:cubicBezTo>
                  <a:pt x="328873" y="1425477"/>
                  <a:pt x="344385" y="1508166"/>
                  <a:pt x="356260" y="1591293"/>
                </a:cubicBezTo>
                <a:cubicBezTo>
                  <a:pt x="360218" y="1678379"/>
                  <a:pt x="364429" y="1765453"/>
                  <a:pt x="368135" y="1852550"/>
                </a:cubicBezTo>
                <a:cubicBezTo>
                  <a:pt x="381211" y="2159840"/>
                  <a:pt x="348604" y="2243656"/>
                  <a:pt x="391886" y="2113807"/>
                </a:cubicBezTo>
                <a:cubicBezTo>
                  <a:pt x="398257" y="2050099"/>
                  <a:pt x="403967" y="1976110"/>
                  <a:pt x="415637" y="1911927"/>
                </a:cubicBezTo>
                <a:cubicBezTo>
                  <a:pt x="418557" y="1895869"/>
                  <a:pt x="424593" y="1880484"/>
                  <a:pt x="427512" y="1864426"/>
                </a:cubicBezTo>
                <a:cubicBezTo>
                  <a:pt x="432519" y="1836887"/>
                  <a:pt x="422202" y="1803393"/>
                  <a:pt x="439387" y="1781298"/>
                </a:cubicBezTo>
                <a:cubicBezTo>
                  <a:pt x="454757" y="1761536"/>
                  <a:pt x="486888" y="1765465"/>
                  <a:pt x="510639" y="1757548"/>
                </a:cubicBezTo>
                <a:lnTo>
                  <a:pt x="546265" y="1745672"/>
                </a:lnTo>
                <a:cubicBezTo>
                  <a:pt x="550224" y="1733797"/>
                  <a:pt x="558141" y="1722564"/>
                  <a:pt x="558141" y="1710046"/>
                </a:cubicBezTo>
                <a:cubicBezTo>
                  <a:pt x="558141" y="1504686"/>
                  <a:pt x="559472" y="1526703"/>
                  <a:pt x="534390" y="1401288"/>
                </a:cubicBezTo>
                <a:cubicBezTo>
                  <a:pt x="538348" y="1369620"/>
                  <a:pt x="527963" y="1332430"/>
                  <a:pt x="546265" y="1306285"/>
                </a:cubicBezTo>
                <a:cubicBezTo>
                  <a:pt x="560622" y="1285775"/>
                  <a:pt x="617517" y="1282535"/>
                  <a:pt x="617517" y="1282535"/>
                </a:cubicBezTo>
                <a:cubicBezTo>
                  <a:pt x="600177" y="1057114"/>
                  <a:pt x="605642" y="1179768"/>
                  <a:pt x="605642" y="914400"/>
                </a:cubicBezTo>
              </a:path>
            </a:pathLst>
          </a:custGeom>
          <a:noFill/>
          <a:ln w="9525" cap="flat" cmpd="sng" algn="ctr">
            <a:solidFill>
              <a:srgbClr val="DD804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96" name="Freeform 63">
            <a:extLst>
              <a:ext uri="{FF2B5EF4-FFF2-40B4-BE49-F238E27FC236}">
                <a16:creationId xmlns:a16="http://schemas.microsoft.com/office/drawing/2014/main" id="{75D3CCD5-58D3-3ED6-4CEC-4066EAB676B0}"/>
              </a:ext>
            </a:extLst>
          </p:cNvPr>
          <p:cNvSpPr/>
          <p:nvPr/>
        </p:nvSpPr>
        <p:spPr>
          <a:xfrm flipH="1">
            <a:off x="8574108" y="1560775"/>
            <a:ext cx="249238" cy="839787"/>
          </a:xfrm>
          <a:custGeom>
            <a:avLst/>
            <a:gdLst>
              <a:gd name="connsiteX0" fmla="*/ 0 w 368135"/>
              <a:gd name="connsiteY0" fmla="*/ 879307 h 898859"/>
              <a:gd name="connsiteX1" fmla="*/ 118753 w 368135"/>
              <a:gd name="connsiteY1" fmla="*/ 831806 h 898859"/>
              <a:gd name="connsiteX2" fmla="*/ 106878 w 368135"/>
              <a:gd name="connsiteY2" fmla="*/ 796180 h 898859"/>
              <a:gd name="connsiteX3" fmla="*/ 95002 w 368135"/>
              <a:gd name="connsiteY3" fmla="*/ 475546 h 898859"/>
              <a:gd name="connsiteX4" fmla="*/ 83127 w 368135"/>
              <a:gd name="connsiteY4" fmla="*/ 392419 h 898859"/>
              <a:gd name="connsiteX5" fmla="*/ 71252 w 368135"/>
              <a:gd name="connsiteY5" fmla="*/ 226164 h 898859"/>
              <a:gd name="connsiteX6" fmla="*/ 83127 w 368135"/>
              <a:gd name="connsiteY6" fmla="*/ 12408 h 898859"/>
              <a:gd name="connsiteX7" fmla="*/ 95002 w 368135"/>
              <a:gd name="connsiteY7" fmla="*/ 48034 h 898859"/>
              <a:gd name="connsiteX8" fmla="*/ 118753 w 368135"/>
              <a:gd name="connsiteY8" fmla="*/ 83660 h 898859"/>
              <a:gd name="connsiteX9" fmla="*/ 142504 w 368135"/>
              <a:gd name="connsiteY9" fmla="*/ 154912 h 898859"/>
              <a:gd name="connsiteX10" fmla="*/ 190005 w 368135"/>
              <a:gd name="connsiteY10" fmla="*/ 238039 h 898859"/>
              <a:gd name="connsiteX11" fmla="*/ 201880 w 368135"/>
              <a:gd name="connsiteY11" fmla="*/ 178663 h 898859"/>
              <a:gd name="connsiteX12" fmla="*/ 225631 w 368135"/>
              <a:gd name="connsiteY12" fmla="*/ 107411 h 898859"/>
              <a:gd name="connsiteX13" fmla="*/ 249382 w 368135"/>
              <a:gd name="connsiteY13" fmla="*/ 154912 h 898859"/>
              <a:gd name="connsiteX14" fmla="*/ 273132 w 368135"/>
              <a:gd name="connsiteY14" fmla="*/ 226164 h 898859"/>
              <a:gd name="connsiteX15" fmla="*/ 285008 w 368135"/>
              <a:gd name="connsiteY15" fmla="*/ 333042 h 898859"/>
              <a:gd name="connsiteX16" fmla="*/ 308758 w 368135"/>
              <a:gd name="connsiteY16" fmla="*/ 368668 h 898859"/>
              <a:gd name="connsiteX17" fmla="*/ 344384 w 368135"/>
              <a:gd name="connsiteY17" fmla="*/ 238039 h 898859"/>
              <a:gd name="connsiteX18" fmla="*/ 368135 w 368135"/>
              <a:gd name="connsiteY18" fmla="*/ 48034 h 89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8135" h="898859">
                <a:moveTo>
                  <a:pt x="0" y="879307"/>
                </a:moveTo>
                <a:cubicBezTo>
                  <a:pt x="52856" y="873434"/>
                  <a:pt x="118753" y="898859"/>
                  <a:pt x="118753" y="831806"/>
                </a:cubicBezTo>
                <a:cubicBezTo>
                  <a:pt x="118753" y="819288"/>
                  <a:pt x="110836" y="808055"/>
                  <a:pt x="106878" y="796180"/>
                </a:cubicBezTo>
                <a:cubicBezTo>
                  <a:pt x="102919" y="689302"/>
                  <a:pt x="101282" y="582313"/>
                  <a:pt x="95002" y="475546"/>
                </a:cubicBezTo>
                <a:cubicBezTo>
                  <a:pt x="93358" y="447604"/>
                  <a:pt x="85781" y="420283"/>
                  <a:pt x="83127" y="392419"/>
                </a:cubicBezTo>
                <a:cubicBezTo>
                  <a:pt x="77860" y="337110"/>
                  <a:pt x="75210" y="281582"/>
                  <a:pt x="71252" y="226164"/>
                </a:cubicBezTo>
                <a:cubicBezTo>
                  <a:pt x="75210" y="154912"/>
                  <a:pt x="73696" y="83144"/>
                  <a:pt x="83127" y="12408"/>
                </a:cubicBezTo>
                <a:cubicBezTo>
                  <a:pt x="84781" y="0"/>
                  <a:pt x="89404" y="36838"/>
                  <a:pt x="95002" y="48034"/>
                </a:cubicBezTo>
                <a:cubicBezTo>
                  <a:pt x="101385" y="60800"/>
                  <a:pt x="110836" y="71785"/>
                  <a:pt x="118753" y="83660"/>
                </a:cubicBezTo>
                <a:cubicBezTo>
                  <a:pt x="126670" y="107411"/>
                  <a:pt x="131308" y="132520"/>
                  <a:pt x="142504" y="154912"/>
                </a:cubicBezTo>
                <a:cubicBezTo>
                  <a:pt x="172637" y="215179"/>
                  <a:pt x="156434" y="187684"/>
                  <a:pt x="190005" y="238039"/>
                </a:cubicBezTo>
                <a:cubicBezTo>
                  <a:pt x="193963" y="218247"/>
                  <a:pt x="196569" y="198136"/>
                  <a:pt x="201880" y="178663"/>
                </a:cubicBezTo>
                <a:cubicBezTo>
                  <a:pt x="208467" y="154510"/>
                  <a:pt x="225631" y="107411"/>
                  <a:pt x="225631" y="107411"/>
                </a:cubicBezTo>
                <a:cubicBezTo>
                  <a:pt x="233548" y="123245"/>
                  <a:pt x="242807" y="138475"/>
                  <a:pt x="249382" y="154912"/>
                </a:cubicBezTo>
                <a:cubicBezTo>
                  <a:pt x="258680" y="178157"/>
                  <a:pt x="273132" y="226164"/>
                  <a:pt x="273132" y="226164"/>
                </a:cubicBezTo>
                <a:cubicBezTo>
                  <a:pt x="277091" y="261790"/>
                  <a:pt x="276314" y="298267"/>
                  <a:pt x="285008" y="333042"/>
                </a:cubicBezTo>
                <a:cubicBezTo>
                  <a:pt x="288470" y="346888"/>
                  <a:pt x="297340" y="377231"/>
                  <a:pt x="308758" y="368668"/>
                </a:cubicBezTo>
                <a:cubicBezTo>
                  <a:pt x="322940" y="358032"/>
                  <a:pt x="340460" y="257657"/>
                  <a:pt x="344384" y="238039"/>
                </a:cubicBezTo>
                <a:cubicBezTo>
                  <a:pt x="356632" y="54324"/>
                  <a:pt x="314183" y="101990"/>
                  <a:pt x="368135" y="48034"/>
                </a:cubicBezTo>
              </a:path>
            </a:pathLst>
          </a:custGeom>
          <a:noFill/>
          <a:ln w="9525" cap="flat" cmpd="sng" algn="ctr">
            <a:solidFill>
              <a:srgbClr val="DD804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97" name="Freeform 64">
            <a:extLst>
              <a:ext uri="{FF2B5EF4-FFF2-40B4-BE49-F238E27FC236}">
                <a16:creationId xmlns:a16="http://schemas.microsoft.com/office/drawing/2014/main" id="{A311EFB8-D6A8-7D1F-968D-B272EA74D352}"/>
              </a:ext>
            </a:extLst>
          </p:cNvPr>
          <p:cNvSpPr/>
          <p:nvPr/>
        </p:nvSpPr>
        <p:spPr>
          <a:xfrm>
            <a:off x="5284808" y="2195776"/>
            <a:ext cx="2825750" cy="1309687"/>
          </a:xfrm>
          <a:custGeom>
            <a:avLst/>
            <a:gdLst>
              <a:gd name="connsiteX0" fmla="*/ 1531917 w 2826327"/>
              <a:gd name="connsiteY0" fmla="*/ 868717 h 1308373"/>
              <a:gd name="connsiteX1" fmla="*/ 1543792 w 2826327"/>
              <a:gd name="connsiteY1" fmla="*/ 1094349 h 1308373"/>
              <a:gd name="connsiteX2" fmla="*/ 1555668 w 2826327"/>
              <a:gd name="connsiteY2" fmla="*/ 1296229 h 1308373"/>
              <a:gd name="connsiteX3" fmla="*/ 1591294 w 2826327"/>
              <a:gd name="connsiteY3" fmla="*/ 1284354 h 1308373"/>
              <a:gd name="connsiteX4" fmla="*/ 1615044 w 2826327"/>
              <a:gd name="connsiteY4" fmla="*/ 1248728 h 1308373"/>
              <a:gd name="connsiteX5" fmla="*/ 1686296 w 2826327"/>
              <a:gd name="connsiteY5" fmla="*/ 1201227 h 1308373"/>
              <a:gd name="connsiteX6" fmla="*/ 1781299 w 2826327"/>
              <a:gd name="connsiteY6" fmla="*/ 1141850 h 1308373"/>
              <a:gd name="connsiteX7" fmla="*/ 1816925 w 2826327"/>
              <a:gd name="connsiteY7" fmla="*/ 1129975 h 1308373"/>
              <a:gd name="connsiteX8" fmla="*/ 1888177 w 2826327"/>
              <a:gd name="connsiteY8" fmla="*/ 1070598 h 1308373"/>
              <a:gd name="connsiteX9" fmla="*/ 1923803 w 2826327"/>
              <a:gd name="connsiteY9" fmla="*/ 1034972 h 1308373"/>
              <a:gd name="connsiteX10" fmla="*/ 1959429 w 2826327"/>
              <a:gd name="connsiteY10" fmla="*/ 1011221 h 1308373"/>
              <a:gd name="connsiteX11" fmla="*/ 1923803 w 2826327"/>
              <a:gd name="connsiteY11" fmla="*/ 1023097 h 1308373"/>
              <a:gd name="connsiteX12" fmla="*/ 1413164 w 2826327"/>
              <a:gd name="connsiteY12" fmla="*/ 1034972 h 1308373"/>
              <a:gd name="connsiteX13" fmla="*/ 1318161 w 2826327"/>
              <a:gd name="connsiteY13" fmla="*/ 1046847 h 1308373"/>
              <a:gd name="connsiteX14" fmla="*/ 1068779 w 2826327"/>
              <a:gd name="connsiteY14" fmla="*/ 1070598 h 1308373"/>
              <a:gd name="connsiteX15" fmla="*/ 1009403 w 2826327"/>
              <a:gd name="connsiteY15" fmla="*/ 1082473 h 1308373"/>
              <a:gd name="connsiteX16" fmla="*/ 843148 w 2826327"/>
              <a:gd name="connsiteY16" fmla="*/ 1094349 h 1308373"/>
              <a:gd name="connsiteX17" fmla="*/ 237507 w 2826327"/>
              <a:gd name="connsiteY17" fmla="*/ 1118099 h 1308373"/>
              <a:gd name="connsiteX18" fmla="*/ 190005 w 2826327"/>
              <a:gd name="connsiteY18" fmla="*/ 1129975 h 1308373"/>
              <a:gd name="connsiteX19" fmla="*/ 0 w 2826327"/>
              <a:gd name="connsiteY19" fmla="*/ 1153725 h 1308373"/>
              <a:gd name="connsiteX20" fmla="*/ 178130 w 2826327"/>
              <a:gd name="connsiteY20" fmla="*/ 1118099 h 1308373"/>
              <a:gd name="connsiteX21" fmla="*/ 273133 w 2826327"/>
              <a:gd name="connsiteY21" fmla="*/ 1094349 h 1308373"/>
              <a:gd name="connsiteX22" fmla="*/ 332509 w 2826327"/>
              <a:gd name="connsiteY22" fmla="*/ 1070598 h 1308373"/>
              <a:gd name="connsiteX23" fmla="*/ 403761 w 2826327"/>
              <a:gd name="connsiteY23" fmla="*/ 1058723 h 1308373"/>
              <a:gd name="connsiteX24" fmla="*/ 486888 w 2826327"/>
              <a:gd name="connsiteY24" fmla="*/ 1034972 h 1308373"/>
              <a:gd name="connsiteX25" fmla="*/ 676894 w 2826327"/>
              <a:gd name="connsiteY25" fmla="*/ 1011221 h 1308373"/>
              <a:gd name="connsiteX26" fmla="*/ 748146 w 2826327"/>
              <a:gd name="connsiteY26" fmla="*/ 999346 h 1308373"/>
              <a:gd name="connsiteX27" fmla="*/ 795647 w 2826327"/>
              <a:gd name="connsiteY27" fmla="*/ 987471 h 1308373"/>
              <a:gd name="connsiteX28" fmla="*/ 1140031 w 2826327"/>
              <a:gd name="connsiteY28" fmla="*/ 975595 h 1308373"/>
              <a:gd name="connsiteX29" fmla="*/ 1365662 w 2826327"/>
              <a:gd name="connsiteY29" fmla="*/ 963720 h 1308373"/>
              <a:gd name="connsiteX30" fmla="*/ 1781299 w 2826327"/>
              <a:gd name="connsiteY30" fmla="*/ 951845 h 1308373"/>
              <a:gd name="connsiteX31" fmla="*/ 1935678 w 2826327"/>
              <a:gd name="connsiteY31" fmla="*/ 904343 h 1308373"/>
              <a:gd name="connsiteX32" fmla="*/ 1971304 w 2826327"/>
              <a:gd name="connsiteY32" fmla="*/ 868717 h 1308373"/>
              <a:gd name="connsiteX33" fmla="*/ 2006930 w 2826327"/>
              <a:gd name="connsiteY33" fmla="*/ 761840 h 1308373"/>
              <a:gd name="connsiteX34" fmla="*/ 2018805 w 2826327"/>
              <a:gd name="connsiteY34" fmla="*/ 726214 h 1308373"/>
              <a:gd name="connsiteX35" fmla="*/ 2042556 w 2826327"/>
              <a:gd name="connsiteY35" fmla="*/ 690588 h 1308373"/>
              <a:gd name="connsiteX36" fmla="*/ 1769423 w 2826327"/>
              <a:gd name="connsiteY36" fmla="*/ 631211 h 1308373"/>
              <a:gd name="connsiteX37" fmla="*/ 1330036 w 2826327"/>
              <a:gd name="connsiteY37" fmla="*/ 607460 h 1308373"/>
              <a:gd name="connsiteX38" fmla="*/ 1021278 w 2826327"/>
              <a:gd name="connsiteY38" fmla="*/ 583710 h 1308373"/>
              <a:gd name="connsiteX39" fmla="*/ 1080655 w 2826327"/>
              <a:gd name="connsiteY39" fmla="*/ 571834 h 1308373"/>
              <a:gd name="connsiteX40" fmla="*/ 1258784 w 2826327"/>
              <a:gd name="connsiteY40" fmla="*/ 548084 h 1308373"/>
              <a:gd name="connsiteX41" fmla="*/ 1306286 w 2826327"/>
              <a:gd name="connsiteY41" fmla="*/ 536208 h 1308373"/>
              <a:gd name="connsiteX42" fmla="*/ 2315688 w 2826327"/>
              <a:gd name="connsiteY42" fmla="*/ 524333 h 1308373"/>
              <a:gd name="connsiteX43" fmla="*/ 2327564 w 2826327"/>
              <a:gd name="connsiteY43" fmla="*/ 453081 h 1308373"/>
              <a:gd name="connsiteX44" fmla="*/ 2351314 w 2826327"/>
              <a:gd name="connsiteY44" fmla="*/ 393705 h 1308373"/>
              <a:gd name="connsiteX45" fmla="*/ 2363190 w 2826327"/>
              <a:gd name="connsiteY45" fmla="*/ 346203 h 1308373"/>
              <a:gd name="connsiteX46" fmla="*/ 2386940 w 2826327"/>
              <a:gd name="connsiteY46" fmla="*/ 274951 h 1308373"/>
              <a:gd name="connsiteX47" fmla="*/ 2398816 w 2826327"/>
              <a:gd name="connsiteY47" fmla="*/ 227450 h 1308373"/>
              <a:gd name="connsiteX48" fmla="*/ 2422566 w 2826327"/>
              <a:gd name="connsiteY48" fmla="*/ 156198 h 1308373"/>
              <a:gd name="connsiteX49" fmla="*/ 2458192 w 2826327"/>
              <a:gd name="connsiteY49" fmla="*/ 61195 h 1308373"/>
              <a:gd name="connsiteX50" fmla="*/ 2505694 w 2826327"/>
              <a:gd name="connsiteY50" fmla="*/ 215575 h 1308373"/>
              <a:gd name="connsiteX51" fmla="*/ 2612571 w 2826327"/>
              <a:gd name="connsiteY51" fmla="*/ 203699 h 1308373"/>
              <a:gd name="connsiteX52" fmla="*/ 2683823 w 2826327"/>
              <a:gd name="connsiteY52" fmla="*/ 179949 h 1308373"/>
              <a:gd name="connsiteX53" fmla="*/ 2719449 w 2826327"/>
              <a:gd name="connsiteY53" fmla="*/ 168073 h 1308373"/>
              <a:gd name="connsiteX54" fmla="*/ 2755075 w 2826327"/>
              <a:gd name="connsiteY54" fmla="*/ 120572 h 1308373"/>
              <a:gd name="connsiteX55" fmla="*/ 2826327 w 2826327"/>
              <a:gd name="connsiteY55" fmla="*/ 25569 h 13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826327" h="1308373">
                <a:moveTo>
                  <a:pt x="1531917" y="868717"/>
                </a:moveTo>
                <a:cubicBezTo>
                  <a:pt x="1535875" y="943928"/>
                  <a:pt x="1539614" y="1019150"/>
                  <a:pt x="1543792" y="1094349"/>
                </a:cubicBezTo>
                <a:cubicBezTo>
                  <a:pt x="1547531" y="1161655"/>
                  <a:pt x="1539319" y="1230832"/>
                  <a:pt x="1555668" y="1296229"/>
                </a:cubicBezTo>
                <a:cubicBezTo>
                  <a:pt x="1558704" y="1308373"/>
                  <a:pt x="1579419" y="1288312"/>
                  <a:pt x="1591294" y="1284354"/>
                </a:cubicBezTo>
                <a:cubicBezTo>
                  <a:pt x="1599211" y="1272479"/>
                  <a:pt x="1604303" y="1258126"/>
                  <a:pt x="1615044" y="1248728"/>
                </a:cubicBezTo>
                <a:cubicBezTo>
                  <a:pt x="1636526" y="1229931"/>
                  <a:pt x="1662545" y="1217061"/>
                  <a:pt x="1686296" y="1201227"/>
                </a:cubicBezTo>
                <a:cubicBezTo>
                  <a:pt x="1714560" y="1182384"/>
                  <a:pt x="1752647" y="1156176"/>
                  <a:pt x="1781299" y="1141850"/>
                </a:cubicBezTo>
                <a:cubicBezTo>
                  <a:pt x="1792495" y="1136252"/>
                  <a:pt x="1805050" y="1133933"/>
                  <a:pt x="1816925" y="1129975"/>
                </a:cubicBezTo>
                <a:cubicBezTo>
                  <a:pt x="1921007" y="1025893"/>
                  <a:pt x="1788978" y="1153264"/>
                  <a:pt x="1888177" y="1070598"/>
                </a:cubicBezTo>
                <a:cubicBezTo>
                  <a:pt x="1901079" y="1059847"/>
                  <a:pt x="1910901" y="1045723"/>
                  <a:pt x="1923803" y="1034972"/>
                </a:cubicBezTo>
                <a:cubicBezTo>
                  <a:pt x="1934767" y="1025835"/>
                  <a:pt x="1959429" y="1025493"/>
                  <a:pt x="1959429" y="1011221"/>
                </a:cubicBezTo>
                <a:cubicBezTo>
                  <a:pt x="1959429" y="998703"/>
                  <a:pt x="1936309" y="1022553"/>
                  <a:pt x="1923803" y="1023097"/>
                </a:cubicBezTo>
                <a:cubicBezTo>
                  <a:pt x="1753705" y="1030493"/>
                  <a:pt x="1583377" y="1031014"/>
                  <a:pt x="1413164" y="1034972"/>
                </a:cubicBezTo>
                <a:cubicBezTo>
                  <a:pt x="1381496" y="1038930"/>
                  <a:pt x="1349906" y="1043563"/>
                  <a:pt x="1318161" y="1046847"/>
                </a:cubicBezTo>
                <a:cubicBezTo>
                  <a:pt x="1235101" y="1055439"/>
                  <a:pt x="1151732" y="1061026"/>
                  <a:pt x="1068779" y="1070598"/>
                </a:cubicBezTo>
                <a:cubicBezTo>
                  <a:pt x="1048728" y="1072912"/>
                  <a:pt x="1029476" y="1080360"/>
                  <a:pt x="1009403" y="1082473"/>
                </a:cubicBezTo>
                <a:cubicBezTo>
                  <a:pt x="954149" y="1088289"/>
                  <a:pt x="898606" y="1090988"/>
                  <a:pt x="843148" y="1094349"/>
                </a:cubicBezTo>
                <a:cubicBezTo>
                  <a:pt x="586653" y="1109894"/>
                  <a:pt x="531773" y="1108903"/>
                  <a:pt x="237507" y="1118099"/>
                </a:cubicBezTo>
                <a:cubicBezTo>
                  <a:pt x="221673" y="1122058"/>
                  <a:pt x="206146" y="1127554"/>
                  <a:pt x="190005" y="1129975"/>
                </a:cubicBezTo>
                <a:cubicBezTo>
                  <a:pt x="126883" y="1139443"/>
                  <a:pt x="0" y="1153725"/>
                  <a:pt x="0" y="1153725"/>
                </a:cubicBezTo>
                <a:cubicBezTo>
                  <a:pt x="85159" y="1182113"/>
                  <a:pt x="15624" y="1166851"/>
                  <a:pt x="178130" y="1118099"/>
                </a:cubicBezTo>
                <a:cubicBezTo>
                  <a:pt x="209396" y="1108719"/>
                  <a:pt x="241934" y="1103949"/>
                  <a:pt x="273133" y="1094349"/>
                </a:cubicBezTo>
                <a:cubicBezTo>
                  <a:pt x="293507" y="1088080"/>
                  <a:pt x="311943" y="1076207"/>
                  <a:pt x="332509" y="1070598"/>
                </a:cubicBezTo>
                <a:cubicBezTo>
                  <a:pt x="355739" y="1064263"/>
                  <a:pt x="380299" y="1064137"/>
                  <a:pt x="403761" y="1058723"/>
                </a:cubicBezTo>
                <a:cubicBezTo>
                  <a:pt x="431841" y="1052243"/>
                  <a:pt x="458496" y="1039910"/>
                  <a:pt x="486888" y="1034972"/>
                </a:cubicBezTo>
                <a:cubicBezTo>
                  <a:pt x="549772" y="1024035"/>
                  <a:pt x="613934" y="1021714"/>
                  <a:pt x="676894" y="1011221"/>
                </a:cubicBezTo>
                <a:cubicBezTo>
                  <a:pt x="700645" y="1007263"/>
                  <a:pt x="724535" y="1004068"/>
                  <a:pt x="748146" y="999346"/>
                </a:cubicBezTo>
                <a:cubicBezTo>
                  <a:pt x="764150" y="996145"/>
                  <a:pt x="779356" y="988458"/>
                  <a:pt x="795647" y="987471"/>
                </a:cubicBezTo>
                <a:cubicBezTo>
                  <a:pt x="910300" y="980522"/>
                  <a:pt x="1025268" y="980377"/>
                  <a:pt x="1140031" y="975595"/>
                </a:cubicBezTo>
                <a:cubicBezTo>
                  <a:pt x="1215280" y="972460"/>
                  <a:pt x="1290399" y="966507"/>
                  <a:pt x="1365662" y="963720"/>
                </a:cubicBezTo>
                <a:lnTo>
                  <a:pt x="1781299" y="951845"/>
                </a:lnTo>
                <a:cubicBezTo>
                  <a:pt x="1862531" y="935598"/>
                  <a:pt x="1884677" y="946844"/>
                  <a:pt x="1935678" y="904343"/>
                </a:cubicBezTo>
                <a:cubicBezTo>
                  <a:pt x="1948580" y="893592"/>
                  <a:pt x="1959429" y="880592"/>
                  <a:pt x="1971304" y="868717"/>
                </a:cubicBezTo>
                <a:lnTo>
                  <a:pt x="2006930" y="761840"/>
                </a:lnTo>
                <a:cubicBezTo>
                  <a:pt x="2010888" y="749965"/>
                  <a:pt x="2011861" y="736629"/>
                  <a:pt x="2018805" y="726214"/>
                </a:cubicBezTo>
                <a:lnTo>
                  <a:pt x="2042556" y="690588"/>
                </a:lnTo>
                <a:cubicBezTo>
                  <a:pt x="2084351" y="565201"/>
                  <a:pt x="2068629" y="650831"/>
                  <a:pt x="1769423" y="631211"/>
                </a:cubicBezTo>
                <a:cubicBezTo>
                  <a:pt x="1623061" y="621613"/>
                  <a:pt x="1476469" y="615908"/>
                  <a:pt x="1330036" y="607460"/>
                </a:cubicBezTo>
                <a:cubicBezTo>
                  <a:pt x="1168188" y="598123"/>
                  <a:pt x="1167155" y="596971"/>
                  <a:pt x="1021278" y="583710"/>
                </a:cubicBezTo>
                <a:cubicBezTo>
                  <a:pt x="1041070" y="579751"/>
                  <a:pt x="1060745" y="575152"/>
                  <a:pt x="1080655" y="571834"/>
                </a:cubicBezTo>
                <a:cubicBezTo>
                  <a:pt x="1129813" y="563641"/>
                  <a:pt x="1210760" y="554087"/>
                  <a:pt x="1258784" y="548084"/>
                </a:cubicBezTo>
                <a:cubicBezTo>
                  <a:pt x="1274618" y="544125"/>
                  <a:pt x="1289969" y="536575"/>
                  <a:pt x="1306286" y="536208"/>
                </a:cubicBezTo>
                <a:cubicBezTo>
                  <a:pt x="1642692" y="528648"/>
                  <a:pt x="1980307" y="551631"/>
                  <a:pt x="2315688" y="524333"/>
                </a:cubicBezTo>
                <a:cubicBezTo>
                  <a:pt x="2339687" y="522380"/>
                  <a:pt x="2321229" y="476311"/>
                  <a:pt x="2327564" y="453081"/>
                </a:cubicBezTo>
                <a:cubicBezTo>
                  <a:pt x="2333173" y="432516"/>
                  <a:pt x="2344573" y="413928"/>
                  <a:pt x="2351314" y="393705"/>
                </a:cubicBezTo>
                <a:cubicBezTo>
                  <a:pt x="2356475" y="378221"/>
                  <a:pt x="2358500" y="361836"/>
                  <a:pt x="2363190" y="346203"/>
                </a:cubicBezTo>
                <a:cubicBezTo>
                  <a:pt x="2370384" y="322223"/>
                  <a:pt x="2380868" y="299239"/>
                  <a:pt x="2386940" y="274951"/>
                </a:cubicBezTo>
                <a:cubicBezTo>
                  <a:pt x="2390899" y="259117"/>
                  <a:pt x="2394126" y="243083"/>
                  <a:pt x="2398816" y="227450"/>
                </a:cubicBezTo>
                <a:cubicBezTo>
                  <a:pt x="2406010" y="203471"/>
                  <a:pt x="2414010" y="179726"/>
                  <a:pt x="2422566" y="156198"/>
                </a:cubicBezTo>
                <a:cubicBezTo>
                  <a:pt x="2479365" y="0"/>
                  <a:pt x="2422900" y="167074"/>
                  <a:pt x="2458192" y="61195"/>
                </a:cubicBezTo>
                <a:cubicBezTo>
                  <a:pt x="2459573" y="76380"/>
                  <a:pt x="2437537" y="209895"/>
                  <a:pt x="2505694" y="215575"/>
                </a:cubicBezTo>
                <a:cubicBezTo>
                  <a:pt x="2541415" y="218552"/>
                  <a:pt x="2576945" y="207658"/>
                  <a:pt x="2612571" y="203699"/>
                </a:cubicBezTo>
                <a:lnTo>
                  <a:pt x="2683823" y="179949"/>
                </a:lnTo>
                <a:lnTo>
                  <a:pt x="2719449" y="168073"/>
                </a:lnTo>
                <a:cubicBezTo>
                  <a:pt x="2731324" y="152239"/>
                  <a:pt x="2743725" y="136786"/>
                  <a:pt x="2755075" y="120572"/>
                </a:cubicBezTo>
                <a:cubicBezTo>
                  <a:pt x="2817740" y="31051"/>
                  <a:pt x="2778882" y="73016"/>
                  <a:pt x="2826327" y="25569"/>
                </a:cubicBezTo>
              </a:path>
            </a:pathLst>
          </a:custGeom>
          <a:noFill/>
          <a:ln w="9525" cap="flat" cmpd="sng" algn="ctr">
            <a:solidFill>
              <a:srgbClr val="DD804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98" name="Freeform 65">
            <a:extLst>
              <a:ext uri="{FF2B5EF4-FFF2-40B4-BE49-F238E27FC236}">
                <a16:creationId xmlns:a16="http://schemas.microsoft.com/office/drawing/2014/main" id="{6428BAEB-5EAE-1E09-B7F1-A085B804B854}"/>
              </a:ext>
            </a:extLst>
          </p:cNvPr>
          <p:cNvSpPr/>
          <p:nvPr/>
        </p:nvSpPr>
        <p:spPr>
          <a:xfrm>
            <a:off x="5380058" y="2986351"/>
            <a:ext cx="1389063" cy="1116012"/>
          </a:xfrm>
          <a:custGeom>
            <a:avLst/>
            <a:gdLst>
              <a:gd name="connsiteX0" fmla="*/ 34619 w 1388406"/>
              <a:gd name="connsiteY0" fmla="*/ 819397 h 1116280"/>
              <a:gd name="connsiteX1" fmla="*/ 58369 w 1388406"/>
              <a:gd name="connsiteY1" fmla="*/ 641267 h 1116280"/>
              <a:gd name="connsiteX2" fmla="*/ 82120 w 1388406"/>
              <a:gd name="connsiteY2" fmla="*/ 593766 h 1116280"/>
              <a:gd name="connsiteX3" fmla="*/ 105871 w 1388406"/>
              <a:gd name="connsiteY3" fmla="*/ 629392 h 1116280"/>
              <a:gd name="connsiteX4" fmla="*/ 117746 w 1388406"/>
              <a:gd name="connsiteY4" fmla="*/ 676893 h 1116280"/>
              <a:gd name="connsiteX5" fmla="*/ 141497 w 1388406"/>
              <a:gd name="connsiteY5" fmla="*/ 724394 h 1116280"/>
              <a:gd name="connsiteX6" fmla="*/ 153372 w 1388406"/>
              <a:gd name="connsiteY6" fmla="*/ 795646 h 1116280"/>
              <a:gd name="connsiteX7" fmla="*/ 177123 w 1388406"/>
              <a:gd name="connsiteY7" fmla="*/ 855023 h 1116280"/>
              <a:gd name="connsiteX8" fmla="*/ 188998 w 1388406"/>
              <a:gd name="connsiteY8" fmla="*/ 890649 h 1116280"/>
              <a:gd name="connsiteX9" fmla="*/ 224624 w 1388406"/>
              <a:gd name="connsiteY9" fmla="*/ 866898 h 1116280"/>
              <a:gd name="connsiteX10" fmla="*/ 248374 w 1388406"/>
              <a:gd name="connsiteY10" fmla="*/ 831272 h 1116280"/>
              <a:gd name="connsiteX11" fmla="*/ 284000 w 1388406"/>
              <a:gd name="connsiteY11" fmla="*/ 783771 h 1116280"/>
              <a:gd name="connsiteX12" fmla="*/ 307751 w 1388406"/>
              <a:gd name="connsiteY12" fmla="*/ 712519 h 1116280"/>
              <a:gd name="connsiteX13" fmla="*/ 343377 w 1388406"/>
              <a:gd name="connsiteY13" fmla="*/ 641267 h 1116280"/>
              <a:gd name="connsiteX14" fmla="*/ 331502 w 1388406"/>
              <a:gd name="connsiteY14" fmla="*/ 605641 h 1116280"/>
              <a:gd name="connsiteX15" fmla="*/ 248374 w 1388406"/>
              <a:gd name="connsiteY15" fmla="*/ 653142 h 1116280"/>
              <a:gd name="connsiteX16" fmla="*/ 248374 w 1388406"/>
              <a:gd name="connsiteY16" fmla="*/ 807522 h 1116280"/>
              <a:gd name="connsiteX17" fmla="*/ 260250 w 1388406"/>
              <a:gd name="connsiteY17" fmla="*/ 866898 h 1116280"/>
              <a:gd name="connsiteX18" fmla="*/ 307751 w 1388406"/>
              <a:gd name="connsiteY18" fmla="*/ 938150 h 1116280"/>
              <a:gd name="connsiteX19" fmla="*/ 343377 w 1388406"/>
              <a:gd name="connsiteY19" fmla="*/ 1009402 h 1116280"/>
              <a:gd name="connsiteX20" fmla="*/ 390878 w 1388406"/>
              <a:gd name="connsiteY20" fmla="*/ 1080654 h 1116280"/>
              <a:gd name="connsiteX21" fmla="*/ 414629 w 1388406"/>
              <a:gd name="connsiteY21" fmla="*/ 1116280 h 1116280"/>
              <a:gd name="connsiteX22" fmla="*/ 474006 w 1388406"/>
              <a:gd name="connsiteY22" fmla="*/ 866898 h 1116280"/>
              <a:gd name="connsiteX23" fmla="*/ 474006 w 1388406"/>
              <a:gd name="connsiteY23" fmla="*/ 546264 h 1116280"/>
              <a:gd name="connsiteX24" fmla="*/ 438380 w 1388406"/>
              <a:gd name="connsiteY24" fmla="*/ 534389 h 1116280"/>
              <a:gd name="connsiteX25" fmla="*/ 307751 w 1388406"/>
              <a:gd name="connsiteY25" fmla="*/ 498763 h 1116280"/>
              <a:gd name="connsiteX26" fmla="*/ 117746 w 1388406"/>
              <a:gd name="connsiteY26" fmla="*/ 463137 h 1116280"/>
              <a:gd name="connsiteX27" fmla="*/ 22743 w 1388406"/>
              <a:gd name="connsiteY27" fmla="*/ 475013 h 1116280"/>
              <a:gd name="connsiteX28" fmla="*/ 10868 w 1388406"/>
              <a:gd name="connsiteY28" fmla="*/ 510639 h 1116280"/>
              <a:gd name="connsiteX29" fmla="*/ 105871 w 1388406"/>
              <a:gd name="connsiteY29" fmla="*/ 522514 h 1116280"/>
              <a:gd name="connsiteX30" fmla="*/ 200873 w 1388406"/>
              <a:gd name="connsiteY30" fmla="*/ 510639 h 1116280"/>
              <a:gd name="connsiteX31" fmla="*/ 236499 w 1388406"/>
              <a:gd name="connsiteY31" fmla="*/ 498763 h 1116280"/>
              <a:gd name="connsiteX32" fmla="*/ 343377 w 1388406"/>
              <a:gd name="connsiteY32" fmla="*/ 475013 h 1116280"/>
              <a:gd name="connsiteX33" fmla="*/ 616510 w 1388406"/>
              <a:gd name="connsiteY33" fmla="*/ 486888 h 1116280"/>
              <a:gd name="connsiteX34" fmla="*/ 699637 w 1388406"/>
              <a:gd name="connsiteY34" fmla="*/ 510639 h 1116280"/>
              <a:gd name="connsiteX35" fmla="*/ 735263 w 1388406"/>
              <a:gd name="connsiteY35" fmla="*/ 498763 h 1116280"/>
              <a:gd name="connsiteX36" fmla="*/ 770889 w 1388406"/>
              <a:gd name="connsiteY36" fmla="*/ 391885 h 1116280"/>
              <a:gd name="connsiteX37" fmla="*/ 806515 w 1388406"/>
              <a:gd name="connsiteY37" fmla="*/ 261257 h 1116280"/>
              <a:gd name="connsiteX38" fmla="*/ 842141 w 1388406"/>
              <a:gd name="connsiteY38" fmla="*/ 273132 h 1116280"/>
              <a:gd name="connsiteX39" fmla="*/ 854016 w 1388406"/>
              <a:gd name="connsiteY39" fmla="*/ 308758 h 1116280"/>
              <a:gd name="connsiteX40" fmla="*/ 865891 w 1388406"/>
              <a:gd name="connsiteY40" fmla="*/ 368135 h 1116280"/>
              <a:gd name="connsiteX41" fmla="*/ 972769 w 1388406"/>
              <a:gd name="connsiteY41" fmla="*/ 463137 h 1116280"/>
              <a:gd name="connsiteX42" fmla="*/ 1020271 w 1388406"/>
              <a:gd name="connsiteY42" fmla="*/ 475013 h 1116280"/>
              <a:gd name="connsiteX43" fmla="*/ 1103398 w 1388406"/>
              <a:gd name="connsiteY43" fmla="*/ 463137 h 1116280"/>
              <a:gd name="connsiteX44" fmla="*/ 1139024 w 1388406"/>
              <a:gd name="connsiteY44" fmla="*/ 344384 h 1116280"/>
              <a:gd name="connsiteX45" fmla="*/ 1150899 w 1388406"/>
              <a:gd name="connsiteY45" fmla="*/ 285007 h 1116280"/>
              <a:gd name="connsiteX46" fmla="*/ 1174650 w 1388406"/>
              <a:gd name="connsiteY46" fmla="*/ 213755 h 1116280"/>
              <a:gd name="connsiteX47" fmla="*/ 1198400 w 1388406"/>
              <a:gd name="connsiteY47" fmla="*/ 118753 h 1116280"/>
              <a:gd name="connsiteX48" fmla="*/ 1210276 w 1388406"/>
              <a:gd name="connsiteY48" fmla="*/ 83127 h 1116280"/>
              <a:gd name="connsiteX49" fmla="*/ 1245902 w 1388406"/>
              <a:gd name="connsiteY49" fmla="*/ 23750 h 1116280"/>
              <a:gd name="connsiteX50" fmla="*/ 1281528 w 1388406"/>
              <a:gd name="connsiteY50" fmla="*/ 0 h 1116280"/>
              <a:gd name="connsiteX51" fmla="*/ 1317154 w 1388406"/>
              <a:gd name="connsiteY51" fmla="*/ 11875 h 1116280"/>
              <a:gd name="connsiteX52" fmla="*/ 1352780 w 1388406"/>
              <a:gd name="connsiteY52" fmla="*/ 35626 h 1116280"/>
              <a:gd name="connsiteX53" fmla="*/ 1388406 w 1388406"/>
              <a:gd name="connsiteY53" fmla="*/ 35626 h 11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388406" h="1116280">
                <a:moveTo>
                  <a:pt x="34619" y="819397"/>
                </a:moveTo>
                <a:cubicBezTo>
                  <a:pt x="35592" y="811611"/>
                  <a:pt x="54587" y="655134"/>
                  <a:pt x="58369" y="641267"/>
                </a:cubicBezTo>
                <a:cubicBezTo>
                  <a:pt x="63027" y="624188"/>
                  <a:pt x="74203" y="609600"/>
                  <a:pt x="82120" y="593766"/>
                </a:cubicBezTo>
                <a:cubicBezTo>
                  <a:pt x="90037" y="605641"/>
                  <a:pt x="100249" y="616274"/>
                  <a:pt x="105871" y="629392"/>
                </a:cubicBezTo>
                <a:cubicBezTo>
                  <a:pt x="112300" y="644393"/>
                  <a:pt x="112015" y="661611"/>
                  <a:pt x="117746" y="676893"/>
                </a:cubicBezTo>
                <a:cubicBezTo>
                  <a:pt x="123962" y="693468"/>
                  <a:pt x="133580" y="708560"/>
                  <a:pt x="141497" y="724394"/>
                </a:cubicBezTo>
                <a:cubicBezTo>
                  <a:pt x="145455" y="748145"/>
                  <a:pt x="147037" y="772416"/>
                  <a:pt x="153372" y="795646"/>
                </a:cubicBezTo>
                <a:cubicBezTo>
                  <a:pt x="158981" y="816212"/>
                  <a:pt x="169638" y="835063"/>
                  <a:pt x="177123" y="855023"/>
                </a:cubicBezTo>
                <a:cubicBezTo>
                  <a:pt x="181518" y="866744"/>
                  <a:pt x="185040" y="878774"/>
                  <a:pt x="188998" y="890649"/>
                </a:cubicBezTo>
                <a:cubicBezTo>
                  <a:pt x="200873" y="882732"/>
                  <a:pt x="214532" y="876990"/>
                  <a:pt x="224624" y="866898"/>
                </a:cubicBezTo>
                <a:cubicBezTo>
                  <a:pt x="234716" y="856806"/>
                  <a:pt x="240078" y="842886"/>
                  <a:pt x="248374" y="831272"/>
                </a:cubicBezTo>
                <a:cubicBezTo>
                  <a:pt x="259878" y="815166"/>
                  <a:pt x="272125" y="799605"/>
                  <a:pt x="284000" y="783771"/>
                </a:cubicBezTo>
                <a:cubicBezTo>
                  <a:pt x="291917" y="760020"/>
                  <a:pt x="297583" y="735397"/>
                  <a:pt x="307751" y="712519"/>
                </a:cubicBezTo>
                <a:cubicBezTo>
                  <a:pt x="369135" y="574407"/>
                  <a:pt x="300073" y="771184"/>
                  <a:pt x="343377" y="641267"/>
                </a:cubicBezTo>
                <a:cubicBezTo>
                  <a:pt x="339419" y="629392"/>
                  <a:pt x="343377" y="609599"/>
                  <a:pt x="331502" y="605641"/>
                </a:cubicBezTo>
                <a:cubicBezTo>
                  <a:pt x="279474" y="588298"/>
                  <a:pt x="268228" y="623361"/>
                  <a:pt x="248374" y="653142"/>
                </a:cubicBezTo>
                <a:cubicBezTo>
                  <a:pt x="224902" y="723559"/>
                  <a:pt x="232129" y="685686"/>
                  <a:pt x="248374" y="807522"/>
                </a:cubicBezTo>
                <a:cubicBezTo>
                  <a:pt x="251042" y="827529"/>
                  <a:pt x="251898" y="848523"/>
                  <a:pt x="260250" y="866898"/>
                </a:cubicBezTo>
                <a:cubicBezTo>
                  <a:pt x="272062" y="892884"/>
                  <a:pt x="293368" y="913494"/>
                  <a:pt x="307751" y="938150"/>
                </a:cubicBezTo>
                <a:cubicBezTo>
                  <a:pt x="321131" y="961087"/>
                  <a:pt x="329997" y="986465"/>
                  <a:pt x="343377" y="1009402"/>
                </a:cubicBezTo>
                <a:cubicBezTo>
                  <a:pt x="357760" y="1034058"/>
                  <a:pt x="375044" y="1056903"/>
                  <a:pt x="390878" y="1080654"/>
                </a:cubicBezTo>
                <a:lnTo>
                  <a:pt x="414629" y="1116280"/>
                </a:lnTo>
                <a:cubicBezTo>
                  <a:pt x="464845" y="890304"/>
                  <a:pt x="439047" y="971768"/>
                  <a:pt x="474006" y="866898"/>
                </a:cubicBezTo>
                <a:cubicBezTo>
                  <a:pt x="474010" y="866820"/>
                  <a:pt x="500963" y="606918"/>
                  <a:pt x="474006" y="546264"/>
                </a:cubicBezTo>
                <a:cubicBezTo>
                  <a:pt x="468922" y="534825"/>
                  <a:pt x="450416" y="537828"/>
                  <a:pt x="438380" y="534389"/>
                </a:cubicBezTo>
                <a:cubicBezTo>
                  <a:pt x="394983" y="521990"/>
                  <a:pt x="351657" y="509217"/>
                  <a:pt x="307751" y="498763"/>
                </a:cubicBezTo>
                <a:cubicBezTo>
                  <a:pt x="241332" y="482949"/>
                  <a:pt x="183518" y="474100"/>
                  <a:pt x="117746" y="463137"/>
                </a:cubicBezTo>
                <a:cubicBezTo>
                  <a:pt x="86078" y="467096"/>
                  <a:pt x="51906" y="462051"/>
                  <a:pt x="22743" y="475013"/>
                </a:cubicBezTo>
                <a:cubicBezTo>
                  <a:pt x="11304" y="480097"/>
                  <a:pt x="0" y="504429"/>
                  <a:pt x="10868" y="510639"/>
                </a:cubicBezTo>
                <a:cubicBezTo>
                  <a:pt x="38577" y="526473"/>
                  <a:pt x="74203" y="518556"/>
                  <a:pt x="105871" y="522514"/>
                </a:cubicBezTo>
                <a:cubicBezTo>
                  <a:pt x="137538" y="518556"/>
                  <a:pt x="169474" y="516348"/>
                  <a:pt x="200873" y="510639"/>
                </a:cubicBezTo>
                <a:cubicBezTo>
                  <a:pt x="213189" y="508400"/>
                  <a:pt x="224463" y="502202"/>
                  <a:pt x="236499" y="498763"/>
                </a:cubicBezTo>
                <a:cubicBezTo>
                  <a:pt x="275626" y="487584"/>
                  <a:pt x="302569" y="483174"/>
                  <a:pt x="343377" y="475013"/>
                </a:cubicBezTo>
                <a:cubicBezTo>
                  <a:pt x="434421" y="478971"/>
                  <a:pt x="525629" y="480156"/>
                  <a:pt x="616510" y="486888"/>
                </a:cubicBezTo>
                <a:cubicBezTo>
                  <a:pt x="635686" y="488308"/>
                  <a:pt x="679567" y="503949"/>
                  <a:pt x="699637" y="510639"/>
                </a:cubicBezTo>
                <a:cubicBezTo>
                  <a:pt x="711512" y="506680"/>
                  <a:pt x="728823" y="509497"/>
                  <a:pt x="735263" y="498763"/>
                </a:cubicBezTo>
                <a:cubicBezTo>
                  <a:pt x="754584" y="466561"/>
                  <a:pt x="761781" y="428317"/>
                  <a:pt x="770889" y="391885"/>
                </a:cubicBezTo>
                <a:cubicBezTo>
                  <a:pt x="797675" y="284739"/>
                  <a:pt x="784316" y="327850"/>
                  <a:pt x="806515" y="261257"/>
                </a:cubicBezTo>
                <a:cubicBezTo>
                  <a:pt x="818390" y="265215"/>
                  <a:pt x="833290" y="264281"/>
                  <a:pt x="842141" y="273132"/>
                </a:cubicBezTo>
                <a:cubicBezTo>
                  <a:pt x="850992" y="281983"/>
                  <a:pt x="850980" y="296614"/>
                  <a:pt x="854016" y="308758"/>
                </a:cubicBezTo>
                <a:cubicBezTo>
                  <a:pt x="858911" y="328340"/>
                  <a:pt x="857693" y="349690"/>
                  <a:pt x="865891" y="368135"/>
                </a:cubicBezTo>
                <a:cubicBezTo>
                  <a:pt x="881794" y="403917"/>
                  <a:pt x="938195" y="454493"/>
                  <a:pt x="972769" y="463137"/>
                </a:cubicBezTo>
                <a:lnTo>
                  <a:pt x="1020271" y="475013"/>
                </a:lnTo>
                <a:cubicBezTo>
                  <a:pt x="1047980" y="471054"/>
                  <a:pt x="1081304" y="480321"/>
                  <a:pt x="1103398" y="463137"/>
                </a:cubicBezTo>
                <a:cubicBezTo>
                  <a:pt x="1111352" y="456951"/>
                  <a:pt x="1134740" y="363662"/>
                  <a:pt x="1139024" y="344384"/>
                </a:cubicBezTo>
                <a:cubicBezTo>
                  <a:pt x="1143402" y="324680"/>
                  <a:pt x="1145588" y="304480"/>
                  <a:pt x="1150899" y="285007"/>
                </a:cubicBezTo>
                <a:cubicBezTo>
                  <a:pt x="1157486" y="260854"/>
                  <a:pt x="1168578" y="238043"/>
                  <a:pt x="1174650" y="213755"/>
                </a:cubicBezTo>
                <a:cubicBezTo>
                  <a:pt x="1182567" y="182088"/>
                  <a:pt x="1188077" y="149720"/>
                  <a:pt x="1198400" y="118753"/>
                </a:cubicBezTo>
                <a:cubicBezTo>
                  <a:pt x="1202359" y="106878"/>
                  <a:pt x="1204678" y="94323"/>
                  <a:pt x="1210276" y="83127"/>
                </a:cubicBezTo>
                <a:cubicBezTo>
                  <a:pt x="1220598" y="62482"/>
                  <a:pt x="1230881" y="41275"/>
                  <a:pt x="1245902" y="23750"/>
                </a:cubicBezTo>
                <a:cubicBezTo>
                  <a:pt x="1255190" y="12914"/>
                  <a:pt x="1269653" y="7917"/>
                  <a:pt x="1281528" y="0"/>
                </a:cubicBezTo>
                <a:cubicBezTo>
                  <a:pt x="1293403" y="3958"/>
                  <a:pt x="1305958" y="6277"/>
                  <a:pt x="1317154" y="11875"/>
                </a:cubicBezTo>
                <a:cubicBezTo>
                  <a:pt x="1329920" y="18258"/>
                  <a:pt x="1339240" y="31113"/>
                  <a:pt x="1352780" y="35626"/>
                </a:cubicBezTo>
                <a:cubicBezTo>
                  <a:pt x="1364046" y="39381"/>
                  <a:pt x="1376531" y="35626"/>
                  <a:pt x="1388406" y="35626"/>
                </a:cubicBezTo>
              </a:path>
            </a:pathLst>
          </a:custGeom>
          <a:noFill/>
          <a:ln w="9525" cap="flat" cmpd="sng" algn="ctr">
            <a:solidFill>
              <a:srgbClr val="DD804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99" name="Freeform 66">
            <a:extLst>
              <a:ext uri="{FF2B5EF4-FFF2-40B4-BE49-F238E27FC236}">
                <a16:creationId xmlns:a16="http://schemas.microsoft.com/office/drawing/2014/main" id="{C31C2979-F92D-558D-365D-53F57CEDC154}"/>
              </a:ext>
            </a:extLst>
          </p:cNvPr>
          <p:cNvSpPr/>
          <p:nvPr/>
        </p:nvSpPr>
        <p:spPr>
          <a:xfrm>
            <a:off x="3586183" y="4886588"/>
            <a:ext cx="263525" cy="331788"/>
          </a:xfrm>
          <a:custGeom>
            <a:avLst/>
            <a:gdLst>
              <a:gd name="connsiteX0" fmla="*/ 0 w 263453"/>
              <a:gd name="connsiteY0" fmla="*/ 332510 h 332510"/>
              <a:gd name="connsiteX1" fmla="*/ 59376 w 263453"/>
              <a:gd name="connsiteY1" fmla="*/ 308759 h 332510"/>
              <a:gd name="connsiteX2" fmla="*/ 95002 w 263453"/>
              <a:gd name="connsiteY2" fmla="*/ 296884 h 332510"/>
              <a:gd name="connsiteX3" fmla="*/ 142504 w 263453"/>
              <a:gd name="connsiteY3" fmla="*/ 261258 h 332510"/>
              <a:gd name="connsiteX4" fmla="*/ 190005 w 263453"/>
              <a:gd name="connsiteY4" fmla="*/ 190006 h 332510"/>
              <a:gd name="connsiteX5" fmla="*/ 225631 w 263453"/>
              <a:gd name="connsiteY5" fmla="*/ 83128 h 332510"/>
              <a:gd name="connsiteX6" fmla="*/ 237506 w 263453"/>
              <a:gd name="connsiteY6" fmla="*/ 47502 h 332510"/>
              <a:gd name="connsiteX7" fmla="*/ 261257 w 263453"/>
              <a:gd name="connsiteY7" fmla="*/ 0 h 33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453" h="332510">
                <a:moveTo>
                  <a:pt x="0" y="332510"/>
                </a:moveTo>
                <a:cubicBezTo>
                  <a:pt x="19792" y="324593"/>
                  <a:pt x="39417" y="316244"/>
                  <a:pt x="59376" y="308759"/>
                </a:cubicBezTo>
                <a:cubicBezTo>
                  <a:pt x="71097" y="304364"/>
                  <a:pt x="84134" y="303094"/>
                  <a:pt x="95002" y="296884"/>
                </a:cubicBezTo>
                <a:cubicBezTo>
                  <a:pt x="112187" y="287064"/>
                  <a:pt x="126670" y="273133"/>
                  <a:pt x="142504" y="261258"/>
                </a:cubicBezTo>
                <a:cubicBezTo>
                  <a:pt x="158338" y="237507"/>
                  <a:pt x="180979" y="217086"/>
                  <a:pt x="190005" y="190006"/>
                </a:cubicBezTo>
                <a:lnTo>
                  <a:pt x="225631" y="83128"/>
                </a:lnTo>
                <a:cubicBezTo>
                  <a:pt x="229589" y="71253"/>
                  <a:pt x="230562" y="57917"/>
                  <a:pt x="237506" y="47502"/>
                </a:cubicBezTo>
                <a:cubicBezTo>
                  <a:pt x="263453" y="8582"/>
                  <a:pt x="261257" y="26148"/>
                  <a:pt x="261257" y="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100" name="Freeform 67">
            <a:extLst>
              <a:ext uri="{FF2B5EF4-FFF2-40B4-BE49-F238E27FC236}">
                <a16:creationId xmlns:a16="http://schemas.microsoft.com/office/drawing/2014/main" id="{FE51083E-93EC-7A07-9A00-D062123BAFA3}"/>
              </a:ext>
            </a:extLst>
          </p:cNvPr>
          <p:cNvSpPr/>
          <p:nvPr/>
        </p:nvSpPr>
        <p:spPr>
          <a:xfrm>
            <a:off x="4665683" y="3900751"/>
            <a:ext cx="1028700" cy="795337"/>
          </a:xfrm>
          <a:custGeom>
            <a:avLst/>
            <a:gdLst>
              <a:gd name="connsiteX0" fmla="*/ 96982 w 1028675"/>
              <a:gd name="connsiteY0" fmla="*/ 106877 h 795646"/>
              <a:gd name="connsiteX1" fmla="*/ 773875 w 1028675"/>
              <a:gd name="connsiteY1" fmla="*/ 95002 h 795646"/>
              <a:gd name="connsiteX2" fmla="*/ 785751 w 1028675"/>
              <a:gd name="connsiteY2" fmla="*/ 23750 h 795646"/>
              <a:gd name="connsiteX3" fmla="*/ 714499 w 1028675"/>
              <a:gd name="connsiteY3" fmla="*/ 0 h 795646"/>
              <a:gd name="connsiteX4" fmla="*/ 678873 w 1028675"/>
              <a:gd name="connsiteY4" fmla="*/ 415636 h 795646"/>
              <a:gd name="connsiteX5" fmla="*/ 678873 w 1028675"/>
              <a:gd name="connsiteY5" fmla="*/ 415636 h 795646"/>
              <a:gd name="connsiteX6" fmla="*/ 655122 w 1028675"/>
              <a:gd name="connsiteY6" fmla="*/ 380010 h 795646"/>
              <a:gd name="connsiteX7" fmla="*/ 666997 w 1028675"/>
              <a:gd name="connsiteY7" fmla="*/ 296883 h 795646"/>
              <a:gd name="connsiteX8" fmla="*/ 702623 w 1028675"/>
              <a:gd name="connsiteY8" fmla="*/ 332509 h 795646"/>
              <a:gd name="connsiteX9" fmla="*/ 762000 w 1028675"/>
              <a:gd name="connsiteY9" fmla="*/ 439387 h 795646"/>
              <a:gd name="connsiteX10" fmla="*/ 797626 w 1028675"/>
              <a:gd name="connsiteY10" fmla="*/ 498763 h 795646"/>
              <a:gd name="connsiteX11" fmla="*/ 809501 w 1028675"/>
              <a:gd name="connsiteY11" fmla="*/ 534389 h 795646"/>
              <a:gd name="connsiteX12" fmla="*/ 833252 w 1028675"/>
              <a:gd name="connsiteY12" fmla="*/ 570015 h 795646"/>
              <a:gd name="connsiteX13" fmla="*/ 857003 w 1028675"/>
              <a:gd name="connsiteY13" fmla="*/ 629392 h 795646"/>
              <a:gd name="connsiteX14" fmla="*/ 904504 w 1028675"/>
              <a:gd name="connsiteY14" fmla="*/ 712519 h 795646"/>
              <a:gd name="connsiteX15" fmla="*/ 904504 w 1028675"/>
              <a:gd name="connsiteY15" fmla="*/ 783771 h 795646"/>
              <a:gd name="connsiteX16" fmla="*/ 868878 w 1028675"/>
              <a:gd name="connsiteY16" fmla="*/ 795646 h 795646"/>
              <a:gd name="connsiteX17" fmla="*/ 845127 w 1028675"/>
              <a:gd name="connsiteY17" fmla="*/ 760020 h 795646"/>
              <a:gd name="connsiteX18" fmla="*/ 892629 w 1028675"/>
              <a:gd name="connsiteY18" fmla="*/ 581890 h 795646"/>
              <a:gd name="connsiteX19" fmla="*/ 999506 w 1028675"/>
              <a:gd name="connsiteY19" fmla="*/ 201880 h 795646"/>
              <a:gd name="connsiteX20" fmla="*/ 999506 w 1028675"/>
              <a:gd name="connsiteY20" fmla="*/ 83127 h 795646"/>
              <a:gd name="connsiteX21" fmla="*/ 928255 w 1028675"/>
              <a:gd name="connsiteY21" fmla="*/ 106877 h 795646"/>
              <a:gd name="connsiteX22" fmla="*/ 892629 w 1028675"/>
              <a:gd name="connsiteY22" fmla="*/ 118753 h 795646"/>
              <a:gd name="connsiteX23" fmla="*/ 868878 w 1028675"/>
              <a:gd name="connsiteY23" fmla="*/ 190005 h 795646"/>
              <a:gd name="connsiteX24" fmla="*/ 773875 w 1028675"/>
              <a:gd name="connsiteY24" fmla="*/ 213755 h 795646"/>
              <a:gd name="connsiteX25" fmla="*/ 548244 w 1028675"/>
              <a:gd name="connsiteY25" fmla="*/ 273132 h 795646"/>
              <a:gd name="connsiteX26" fmla="*/ 500743 w 1028675"/>
              <a:gd name="connsiteY26" fmla="*/ 249381 h 795646"/>
              <a:gd name="connsiteX27" fmla="*/ 465117 w 1028675"/>
              <a:gd name="connsiteY27" fmla="*/ 225631 h 795646"/>
              <a:gd name="connsiteX28" fmla="*/ 346364 w 1028675"/>
              <a:gd name="connsiteY28" fmla="*/ 190005 h 795646"/>
              <a:gd name="connsiteX29" fmla="*/ 275112 w 1028675"/>
              <a:gd name="connsiteY29" fmla="*/ 166254 h 795646"/>
              <a:gd name="connsiteX30" fmla="*/ 239486 w 1028675"/>
              <a:gd name="connsiteY30" fmla="*/ 154379 h 795646"/>
              <a:gd name="connsiteX31" fmla="*/ 191984 w 1028675"/>
              <a:gd name="connsiteY31" fmla="*/ 142503 h 795646"/>
              <a:gd name="connsiteX32" fmla="*/ 96982 w 1028675"/>
              <a:gd name="connsiteY32" fmla="*/ 106877 h 795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28675" h="795646">
                <a:moveTo>
                  <a:pt x="96982" y="106877"/>
                </a:moveTo>
                <a:cubicBezTo>
                  <a:pt x="193964" y="98960"/>
                  <a:pt x="548726" y="110266"/>
                  <a:pt x="773875" y="95002"/>
                </a:cubicBezTo>
                <a:cubicBezTo>
                  <a:pt x="806166" y="92813"/>
                  <a:pt x="800739" y="34456"/>
                  <a:pt x="785751" y="23750"/>
                </a:cubicBezTo>
                <a:cubicBezTo>
                  <a:pt x="765379" y="9199"/>
                  <a:pt x="714499" y="0"/>
                  <a:pt x="714499" y="0"/>
                </a:cubicBezTo>
                <a:cubicBezTo>
                  <a:pt x="702013" y="511916"/>
                  <a:pt x="753959" y="640902"/>
                  <a:pt x="678873" y="415636"/>
                </a:cubicBezTo>
                <a:lnTo>
                  <a:pt x="678873" y="415636"/>
                </a:lnTo>
                <a:lnTo>
                  <a:pt x="655122" y="380010"/>
                </a:lnTo>
                <a:cubicBezTo>
                  <a:pt x="627413" y="296883"/>
                  <a:pt x="607620" y="316675"/>
                  <a:pt x="666997" y="296883"/>
                </a:cubicBezTo>
                <a:cubicBezTo>
                  <a:pt x="678872" y="308758"/>
                  <a:pt x="691872" y="319607"/>
                  <a:pt x="702623" y="332509"/>
                </a:cubicBezTo>
                <a:cubicBezTo>
                  <a:pt x="728819" y="363944"/>
                  <a:pt x="742847" y="404273"/>
                  <a:pt x="762000" y="439387"/>
                </a:cubicBezTo>
                <a:cubicBezTo>
                  <a:pt x="773053" y="459650"/>
                  <a:pt x="787304" y="478118"/>
                  <a:pt x="797626" y="498763"/>
                </a:cubicBezTo>
                <a:cubicBezTo>
                  <a:pt x="803224" y="509959"/>
                  <a:pt x="803903" y="523193"/>
                  <a:pt x="809501" y="534389"/>
                </a:cubicBezTo>
                <a:cubicBezTo>
                  <a:pt x="815884" y="547155"/>
                  <a:pt x="826869" y="557249"/>
                  <a:pt x="833252" y="570015"/>
                </a:cubicBezTo>
                <a:cubicBezTo>
                  <a:pt x="842785" y="589081"/>
                  <a:pt x="848345" y="609912"/>
                  <a:pt x="857003" y="629392"/>
                </a:cubicBezTo>
                <a:cubicBezTo>
                  <a:pt x="877093" y="674595"/>
                  <a:pt x="879030" y="674309"/>
                  <a:pt x="904504" y="712519"/>
                </a:cubicBezTo>
                <a:cubicBezTo>
                  <a:pt x="912421" y="736269"/>
                  <a:pt x="928254" y="760021"/>
                  <a:pt x="904504" y="783771"/>
                </a:cubicBezTo>
                <a:cubicBezTo>
                  <a:pt x="895653" y="792622"/>
                  <a:pt x="880753" y="791688"/>
                  <a:pt x="868878" y="795646"/>
                </a:cubicBezTo>
                <a:cubicBezTo>
                  <a:pt x="860961" y="783771"/>
                  <a:pt x="846419" y="774234"/>
                  <a:pt x="845127" y="760020"/>
                </a:cubicBezTo>
                <a:cubicBezTo>
                  <a:pt x="835679" y="656089"/>
                  <a:pt x="868107" y="674528"/>
                  <a:pt x="892629" y="581890"/>
                </a:cubicBezTo>
                <a:cubicBezTo>
                  <a:pt x="994976" y="195244"/>
                  <a:pt x="902051" y="364306"/>
                  <a:pt x="999506" y="201880"/>
                </a:cubicBezTo>
                <a:cubicBezTo>
                  <a:pt x="1002006" y="189379"/>
                  <a:pt x="1028675" y="95628"/>
                  <a:pt x="999506" y="83127"/>
                </a:cubicBezTo>
                <a:cubicBezTo>
                  <a:pt x="976495" y="73265"/>
                  <a:pt x="952005" y="98960"/>
                  <a:pt x="928255" y="106877"/>
                </a:cubicBezTo>
                <a:lnTo>
                  <a:pt x="892629" y="118753"/>
                </a:lnTo>
                <a:cubicBezTo>
                  <a:pt x="884712" y="142504"/>
                  <a:pt x="893166" y="183933"/>
                  <a:pt x="868878" y="190005"/>
                </a:cubicBezTo>
                <a:cubicBezTo>
                  <a:pt x="837210" y="197922"/>
                  <a:pt x="805261" y="204787"/>
                  <a:pt x="773875" y="213755"/>
                </a:cubicBezTo>
                <a:cubicBezTo>
                  <a:pt x="588213" y="266802"/>
                  <a:pt x="664137" y="249954"/>
                  <a:pt x="548244" y="273132"/>
                </a:cubicBezTo>
                <a:cubicBezTo>
                  <a:pt x="532410" y="265215"/>
                  <a:pt x="516113" y="258164"/>
                  <a:pt x="500743" y="249381"/>
                </a:cubicBezTo>
                <a:cubicBezTo>
                  <a:pt x="488351" y="242300"/>
                  <a:pt x="478159" y="231427"/>
                  <a:pt x="465117" y="225631"/>
                </a:cubicBezTo>
                <a:cubicBezTo>
                  <a:pt x="406974" y="199790"/>
                  <a:pt x="399513" y="205950"/>
                  <a:pt x="346364" y="190005"/>
                </a:cubicBezTo>
                <a:cubicBezTo>
                  <a:pt x="322384" y="182811"/>
                  <a:pt x="298863" y="174171"/>
                  <a:pt x="275112" y="166254"/>
                </a:cubicBezTo>
                <a:cubicBezTo>
                  <a:pt x="263237" y="162296"/>
                  <a:pt x="251630" y="157415"/>
                  <a:pt x="239486" y="154379"/>
                </a:cubicBezTo>
                <a:lnTo>
                  <a:pt x="191984" y="142503"/>
                </a:lnTo>
                <a:cubicBezTo>
                  <a:pt x="143183" y="109970"/>
                  <a:pt x="0" y="114794"/>
                  <a:pt x="96982" y="106877"/>
                </a:cubicBezTo>
                <a:close/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101" name="Freeform 68">
            <a:extLst>
              <a:ext uri="{FF2B5EF4-FFF2-40B4-BE49-F238E27FC236}">
                <a16:creationId xmlns:a16="http://schemas.microsoft.com/office/drawing/2014/main" id="{5E46F3CF-BDFE-1D60-782C-15D6A168D227}"/>
              </a:ext>
            </a:extLst>
          </p:cNvPr>
          <p:cNvSpPr/>
          <p:nvPr/>
        </p:nvSpPr>
        <p:spPr>
          <a:xfrm>
            <a:off x="5356246" y="2806963"/>
            <a:ext cx="1443037" cy="1046163"/>
          </a:xfrm>
          <a:custGeom>
            <a:avLst/>
            <a:gdLst>
              <a:gd name="connsiteX0" fmla="*/ 0 w 1443241"/>
              <a:gd name="connsiteY0" fmla="*/ 1046519 h 1046519"/>
              <a:gd name="connsiteX1" fmla="*/ 23751 w 1443241"/>
              <a:gd name="connsiteY1" fmla="*/ 1010893 h 1046519"/>
              <a:gd name="connsiteX2" fmla="*/ 59377 w 1443241"/>
              <a:gd name="connsiteY2" fmla="*/ 939641 h 1046519"/>
              <a:gd name="connsiteX3" fmla="*/ 154379 w 1443241"/>
              <a:gd name="connsiteY3" fmla="*/ 915891 h 1046519"/>
              <a:gd name="connsiteX4" fmla="*/ 296883 w 1443241"/>
              <a:gd name="connsiteY4" fmla="*/ 856514 h 1046519"/>
              <a:gd name="connsiteX5" fmla="*/ 380010 w 1443241"/>
              <a:gd name="connsiteY5" fmla="*/ 963392 h 1046519"/>
              <a:gd name="connsiteX6" fmla="*/ 415636 w 1443241"/>
              <a:gd name="connsiteY6" fmla="*/ 987143 h 1046519"/>
              <a:gd name="connsiteX7" fmla="*/ 451262 w 1443241"/>
              <a:gd name="connsiteY7" fmla="*/ 999018 h 1046519"/>
              <a:gd name="connsiteX8" fmla="*/ 534390 w 1443241"/>
              <a:gd name="connsiteY8" fmla="*/ 1034644 h 1046519"/>
              <a:gd name="connsiteX9" fmla="*/ 570016 w 1443241"/>
              <a:gd name="connsiteY9" fmla="*/ 1010893 h 1046519"/>
              <a:gd name="connsiteX10" fmla="*/ 605642 w 1443241"/>
              <a:gd name="connsiteY10" fmla="*/ 915891 h 1046519"/>
              <a:gd name="connsiteX11" fmla="*/ 629392 w 1443241"/>
              <a:gd name="connsiteY11" fmla="*/ 844639 h 1046519"/>
              <a:gd name="connsiteX12" fmla="*/ 641268 w 1443241"/>
              <a:gd name="connsiteY12" fmla="*/ 809013 h 1046519"/>
              <a:gd name="connsiteX13" fmla="*/ 629392 w 1443241"/>
              <a:gd name="connsiteY13" fmla="*/ 690260 h 1046519"/>
              <a:gd name="connsiteX14" fmla="*/ 617517 w 1443241"/>
              <a:gd name="connsiteY14" fmla="*/ 630883 h 1046519"/>
              <a:gd name="connsiteX15" fmla="*/ 629392 w 1443241"/>
              <a:gd name="connsiteY15" fmla="*/ 571506 h 1046519"/>
              <a:gd name="connsiteX16" fmla="*/ 641268 w 1443241"/>
              <a:gd name="connsiteY16" fmla="*/ 535880 h 1046519"/>
              <a:gd name="connsiteX17" fmla="*/ 736270 w 1443241"/>
              <a:gd name="connsiteY17" fmla="*/ 512130 h 1046519"/>
              <a:gd name="connsiteX18" fmla="*/ 771896 w 1443241"/>
              <a:gd name="connsiteY18" fmla="*/ 500254 h 1046519"/>
              <a:gd name="connsiteX19" fmla="*/ 890649 w 1443241"/>
              <a:gd name="connsiteY19" fmla="*/ 583382 h 1046519"/>
              <a:gd name="connsiteX20" fmla="*/ 890649 w 1443241"/>
              <a:gd name="connsiteY20" fmla="*/ 583382 h 1046519"/>
              <a:gd name="connsiteX21" fmla="*/ 973777 w 1443241"/>
              <a:gd name="connsiteY21" fmla="*/ 630883 h 1046519"/>
              <a:gd name="connsiteX22" fmla="*/ 1033153 w 1443241"/>
              <a:gd name="connsiteY22" fmla="*/ 678384 h 1046519"/>
              <a:gd name="connsiteX23" fmla="*/ 1128156 w 1443241"/>
              <a:gd name="connsiteY23" fmla="*/ 725885 h 1046519"/>
              <a:gd name="connsiteX24" fmla="*/ 1199408 w 1443241"/>
              <a:gd name="connsiteY24" fmla="*/ 749636 h 1046519"/>
              <a:gd name="connsiteX25" fmla="*/ 1258784 w 1443241"/>
              <a:gd name="connsiteY25" fmla="*/ 737761 h 1046519"/>
              <a:gd name="connsiteX26" fmla="*/ 1270660 w 1443241"/>
              <a:gd name="connsiteY26" fmla="*/ 702135 h 1046519"/>
              <a:gd name="connsiteX27" fmla="*/ 1246909 w 1443241"/>
              <a:gd name="connsiteY27" fmla="*/ 571506 h 1046519"/>
              <a:gd name="connsiteX28" fmla="*/ 1211283 w 1443241"/>
              <a:gd name="connsiteY28" fmla="*/ 429002 h 1046519"/>
              <a:gd name="connsiteX29" fmla="*/ 1199408 w 1443241"/>
              <a:gd name="connsiteY29" fmla="*/ 369626 h 1046519"/>
              <a:gd name="connsiteX30" fmla="*/ 1187532 w 1443241"/>
              <a:gd name="connsiteY30" fmla="*/ 298374 h 1046519"/>
              <a:gd name="connsiteX31" fmla="*/ 1140031 w 1443241"/>
              <a:gd name="connsiteY31" fmla="*/ 155870 h 1046519"/>
              <a:gd name="connsiteX32" fmla="*/ 1151907 w 1443241"/>
              <a:gd name="connsiteY32" fmla="*/ 25241 h 1046519"/>
              <a:gd name="connsiteX33" fmla="*/ 1187532 w 1443241"/>
              <a:gd name="connsiteY33" fmla="*/ 1491 h 1046519"/>
              <a:gd name="connsiteX34" fmla="*/ 1270660 w 1443241"/>
              <a:gd name="connsiteY34" fmla="*/ 25241 h 1046519"/>
              <a:gd name="connsiteX35" fmla="*/ 1353787 w 1443241"/>
              <a:gd name="connsiteY35" fmla="*/ 108369 h 1046519"/>
              <a:gd name="connsiteX36" fmla="*/ 1436914 w 1443241"/>
              <a:gd name="connsiteY36" fmla="*/ 155870 h 1046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443241" h="1046519">
                <a:moveTo>
                  <a:pt x="0" y="1046519"/>
                </a:moveTo>
                <a:cubicBezTo>
                  <a:pt x="7917" y="1034644"/>
                  <a:pt x="16820" y="1023369"/>
                  <a:pt x="23751" y="1010893"/>
                </a:cubicBezTo>
                <a:cubicBezTo>
                  <a:pt x="36647" y="987681"/>
                  <a:pt x="37902" y="955259"/>
                  <a:pt x="59377" y="939641"/>
                </a:cubicBezTo>
                <a:cubicBezTo>
                  <a:pt x="85776" y="920442"/>
                  <a:pt x="122712" y="923808"/>
                  <a:pt x="154379" y="915891"/>
                </a:cubicBezTo>
                <a:cubicBezTo>
                  <a:pt x="252580" y="817690"/>
                  <a:pt x="201123" y="818209"/>
                  <a:pt x="296883" y="856514"/>
                </a:cubicBezTo>
                <a:cubicBezTo>
                  <a:pt x="329986" y="906169"/>
                  <a:pt x="338152" y="928510"/>
                  <a:pt x="380010" y="963392"/>
                </a:cubicBezTo>
                <a:cubicBezTo>
                  <a:pt x="390974" y="972529"/>
                  <a:pt x="402870" y="980760"/>
                  <a:pt x="415636" y="987143"/>
                </a:cubicBezTo>
                <a:cubicBezTo>
                  <a:pt x="426832" y="992741"/>
                  <a:pt x="439387" y="995060"/>
                  <a:pt x="451262" y="999018"/>
                </a:cubicBezTo>
                <a:cubicBezTo>
                  <a:pt x="474434" y="1014466"/>
                  <a:pt x="502813" y="1039155"/>
                  <a:pt x="534390" y="1034644"/>
                </a:cubicBezTo>
                <a:cubicBezTo>
                  <a:pt x="548519" y="1032625"/>
                  <a:pt x="558141" y="1018810"/>
                  <a:pt x="570016" y="1010893"/>
                </a:cubicBezTo>
                <a:cubicBezTo>
                  <a:pt x="611346" y="948896"/>
                  <a:pt x="581938" y="1002806"/>
                  <a:pt x="605642" y="915891"/>
                </a:cubicBezTo>
                <a:cubicBezTo>
                  <a:pt x="612229" y="891738"/>
                  <a:pt x="621475" y="868390"/>
                  <a:pt x="629392" y="844639"/>
                </a:cubicBezTo>
                <a:lnTo>
                  <a:pt x="641268" y="809013"/>
                </a:lnTo>
                <a:cubicBezTo>
                  <a:pt x="637309" y="769429"/>
                  <a:pt x="634650" y="729693"/>
                  <a:pt x="629392" y="690260"/>
                </a:cubicBezTo>
                <a:cubicBezTo>
                  <a:pt x="626724" y="670253"/>
                  <a:pt x="617517" y="651067"/>
                  <a:pt x="617517" y="630883"/>
                </a:cubicBezTo>
                <a:cubicBezTo>
                  <a:pt x="617517" y="610699"/>
                  <a:pt x="624497" y="591088"/>
                  <a:pt x="629392" y="571506"/>
                </a:cubicBezTo>
                <a:cubicBezTo>
                  <a:pt x="632428" y="559362"/>
                  <a:pt x="630325" y="541959"/>
                  <a:pt x="641268" y="535880"/>
                </a:cubicBezTo>
                <a:cubicBezTo>
                  <a:pt x="669802" y="520028"/>
                  <a:pt x="704778" y="520719"/>
                  <a:pt x="736270" y="512130"/>
                </a:cubicBezTo>
                <a:cubicBezTo>
                  <a:pt x="748347" y="508836"/>
                  <a:pt x="760021" y="504213"/>
                  <a:pt x="771896" y="500254"/>
                </a:cubicBezTo>
                <a:cubicBezTo>
                  <a:pt x="851983" y="520277"/>
                  <a:pt x="807856" y="500589"/>
                  <a:pt x="890649" y="583382"/>
                </a:cubicBezTo>
                <a:lnTo>
                  <a:pt x="890649" y="583382"/>
                </a:lnTo>
                <a:cubicBezTo>
                  <a:pt x="930100" y="603107"/>
                  <a:pt x="940204" y="605703"/>
                  <a:pt x="973777" y="630883"/>
                </a:cubicBezTo>
                <a:cubicBezTo>
                  <a:pt x="994054" y="646091"/>
                  <a:pt x="1011567" y="665100"/>
                  <a:pt x="1033153" y="678384"/>
                </a:cubicBezTo>
                <a:cubicBezTo>
                  <a:pt x="1063306" y="696940"/>
                  <a:pt x="1095613" y="711938"/>
                  <a:pt x="1128156" y="725885"/>
                </a:cubicBezTo>
                <a:cubicBezTo>
                  <a:pt x="1151167" y="735747"/>
                  <a:pt x="1199408" y="749636"/>
                  <a:pt x="1199408" y="749636"/>
                </a:cubicBezTo>
                <a:cubicBezTo>
                  <a:pt x="1219200" y="745678"/>
                  <a:pt x="1241990" y="748957"/>
                  <a:pt x="1258784" y="737761"/>
                </a:cubicBezTo>
                <a:cubicBezTo>
                  <a:pt x="1269199" y="730817"/>
                  <a:pt x="1270660" y="714653"/>
                  <a:pt x="1270660" y="702135"/>
                </a:cubicBezTo>
                <a:cubicBezTo>
                  <a:pt x="1270660" y="603068"/>
                  <a:pt x="1263609" y="634130"/>
                  <a:pt x="1246909" y="571506"/>
                </a:cubicBezTo>
                <a:cubicBezTo>
                  <a:pt x="1234293" y="524196"/>
                  <a:pt x="1222497" y="476664"/>
                  <a:pt x="1211283" y="429002"/>
                </a:cubicBezTo>
                <a:cubicBezTo>
                  <a:pt x="1206660" y="409355"/>
                  <a:pt x="1203019" y="389484"/>
                  <a:pt x="1199408" y="369626"/>
                </a:cubicBezTo>
                <a:cubicBezTo>
                  <a:pt x="1195101" y="345936"/>
                  <a:pt x="1192946" y="321836"/>
                  <a:pt x="1187532" y="298374"/>
                </a:cubicBezTo>
                <a:cubicBezTo>
                  <a:pt x="1171382" y="228389"/>
                  <a:pt x="1164531" y="217120"/>
                  <a:pt x="1140031" y="155870"/>
                </a:cubicBezTo>
                <a:cubicBezTo>
                  <a:pt x="1143990" y="112327"/>
                  <a:pt x="1139049" y="67030"/>
                  <a:pt x="1151907" y="25241"/>
                </a:cubicBezTo>
                <a:cubicBezTo>
                  <a:pt x="1156104" y="11600"/>
                  <a:pt x="1173403" y="3509"/>
                  <a:pt x="1187532" y="1491"/>
                </a:cubicBezTo>
                <a:cubicBezTo>
                  <a:pt x="1197970" y="0"/>
                  <a:pt x="1257290" y="20784"/>
                  <a:pt x="1270660" y="25241"/>
                </a:cubicBezTo>
                <a:cubicBezTo>
                  <a:pt x="1358747" y="157372"/>
                  <a:pt x="1276328" y="65336"/>
                  <a:pt x="1353787" y="108369"/>
                </a:cubicBezTo>
                <a:cubicBezTo>
                  <a:pt x="1443241" y="158066"/>
                  <a:pt x="1394427" y="155870"/>
                  <a:pt x="1436914" y="15587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102" name="Freeform 69">
            <a:extLst>
              <a:ext uri="{FF2B5EF4-FFF2-40B4-BE49-F238E27FC236}">
                <a16:creationId xmlns:a16="http://schemas.microsoft.com/office/drawing/2014/main" id="{E9F450F6-79AE-DDAA-D7D9-C8E9EFF67452}"/>
              </a:ext>
            </a:extLst>
          </p:cNvPr>
          <p:cNvSpPr/>
          <p:nvPr/>
        </p:nvSpPr>
        <p:spPr>
          <a:xfrm>
            <a:off x="3906858" y="3845188"/>
            <a:ext cx="1698625" cy="1030288"/>
          </a:xfrm>
          <a:custGeom>
            <a:avLst/>
            <a:gdLst>
              <a:gd name="connsiteX0" fmla="*/ 0 w 1698172"/>
              <a:gd name="connsiteY0" fmla="*/ 969393 h 1030746"/>
              <a:gd name="connsiteX1" fmla="*/ 47502 w 1698172"/>
              <a:gd name="connsiteY1" fmla="*/ 981268 h 1030746"/>
              <a:gd name="connsiteX2" fmla="*/ 213756 w 1698172"/>
              <a:gd name="connsiteY2" fmla="*/ 1005019 h 1030746"/>
              <a:gd name="connsiteX3" fmla="*/ 285008 w 1698172"/>
              <a:gd name="connsiteY3" fmla="*/ 1028769 h 1030746"/>
              <a:gd name="connsiteX4" fmla="*/ 950026 w 1698172"/>
              <a:gd name="connsiteY4" fmla="*/ 993143 h 1030746"/>
              <a:gd name="connsiteX5" fmla="*/ 1116281 w 1698172"/>
              <a:gd name="connsiteY5" fmla="*/ 826889 h 1030746"/>
              <a:gd name="connsiteX6" fmla="*/ 1246909 w 1698172"/>
              <a:gd name="connsiteY6" fmla="*/ 708135 h 1030746"/>
              <a:gd name="connsiteX7" fmla="*/ 1330037 w 1698172"/>
              <a:gd name="connsiteY7" fmla="*/ 636883 h 1030746"/>
              <a:gd name="connsiteX8" fmla="*/ 1401289 w 1698172"/>
              <a:gd name="connsiteY8" fmla="*/ 541881 h 1030746"/>
              <a:gd name="connsiteX9" fmla="*/ 1638795 w 1698172"/>
              <a:gd name="connsiteY9" fmla="*/ 292499 h 1030746"/>
              <a:gd name="connsiteX10" fmla="*/ 1674421 w 1698172"/>
              <a:gd name="connsiteY10" fmla="*/ 185621 h 1030746"/>
              <a:gd name="connsiteX11" fmla="*/ 1686297 w 1698172"/>
              <a:gd name="connsiteY11" fmla="*/ 126244 h 1030746"/>
              <a:gd name="connsiteX12" fmla="*/ 1698172 w 1698172"/>
              <a:gd name="connsiteY12" fmla="*/ 90619 h 1030746"/>
              <a:gd name="connsiteX13" fmla="*/ 1543793 w 1698172"/>
              <a:gd name="connsiteY13" fmla="*/ 43117 h 1030746"/>
              <a:gd name="connsiteX14" fmla="*/ 1508167 w 1698172"/>
              <a:gd name="connsiteY14" fmla="*/ 78743 h 103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8172" h="1030746">
                <a:moveTo>
                  <a:pt x="0" y="969393"/>
                </a:moveTo>
                <a:cubicBezTo>
                  <a:pt x="15834" y="973351"/>
                  <a:pt x="31403" y="978585"/>
                  <a:pt x="47502" y="981268"/>
                </a:cubicBezTo>
                <a:cubicBezTo>
                  <a:pt x="102721" y="990471"/>
                  <a:pt x="158862" y="994040"/>
                  <a:pt x="213756" y="1005019"/>
                </a:cubicBezTo>
                <a:cubicBezTo>
                  <a:pt x="238305" y="1009929"/>
                  <a:pt x="285008" y="1028769"/>
                  <a:pt x="285008" y="1028769"/>
                </a:cubicBezTo>
                <a:cubicBezTo>
                  <a:pt x="506681" y="1016894"/>
                  <a:pt x="731243" y="1030746"/>
                  <a:pt x="950026" y="993143"/>
                </a:cubicBezTo>
                <a:cubicBezTo>
                  <a:pt x="954682" y="992343"/>
                  <a:pt x="1098935" y="841344"/>
                  <a:pt x="1116281" y="826889"/>
                </a:cubicBezTo>
                <a:cubicBezTo>
                  <a:pt x="1298784" y="674803"/>
                  <a:pt x="1084418" y="857085"/>
                  <a:pt x="1246909" y="708135"/>
                </a:cubicBezTo>
                <a:cubicBezTo>
                  <a:pt x="1273812" y="683474"/>
                  <a:pt x="1305204" y="663626"/>
                  <a:pt x="1330037" y="636883"/>
                </a:cubicBezTo>
                <a:cubicBezTo>
                  <a:pt x="1356972" y="607876"/>
                  <a:pt x="1376327" y="572603"/>
                  <a:pt x="1401289" y="541881"/>
                </a:cubicBezTo>
                <a:cubicBezTo>
                  <a:pt x="1482420" y="442028"/>
                  <a:pt x="1540996" y="390298"/>
                  <a:pt x="1638795" y="292499"/>
                </a:cubicBezTo>
                <a:cubicBezTo>
                  <a:pt x="1650670" y="256873"/>
                  <a:pt x="1664104" y="221729"/>
                  <a:pt x="1674421" y="185621"/>
                </a:cubicBezTo>
                <a:cubicBezTo>
                  <a:pt x="1679966" y="166213"/>
                  <a:pt x="1681401" y="145826"/>
                  <a:pt x="1686297" y="126244"/>
                </a:cubicBezTo>
                <a:cubicBezTo>
                  <a:pt x="1689333" y="114100"/>
                  <a:pt x="1694214" y="102494"/>
                  <a:pt x="1698172" y="90619"/>
                </a:cubicBezTo>
                <a:cubicBezTo>
                  <a:pt x="1663900" y="4938"/>
                  <a:pt x="1683925" y="0"/>
                  <a:pt x="1543793" y="43117"/>
                </a:cubicBezTo>
                <a:cubicBezTo>
                  <a:pt x="1417304" y="82037"/>
                  <a:pt x="1562199" y="78743"/>
                  <a:pt x="1508167" y="78743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103" name="Freeform 70">
            <a:extLst>
              <a:ext uri="{FF2B5EF4-FFF2-40B4-BE49-F238E27FC236}">
                <a16:creationId xmlns:a16="http://schemas.microsoft.com/office/drawing/2014/main" id="{F86627DE-3AB2-1446-8D04-23827FBBDF3D}"/>
              </a:ext>
            </a:extLst>
          </p:cNvPr>
          <p:cNvSpPr/>
          <p:nvPr/>
        </p:nvSpPr>
        <p:spPr>
          <a:xfrm>
            <a:off x="6811983" y="1071826"/>
            <a:ext cx="1336675" cy="1890712"/>
          </a:xfrm>
          <a:custGeom>
            <a:avLst/>
            <a:gdLst>
              <a:gd name="connsiteX0" fmla="*/ 16355 w 1335818"/>
              <a:gd name="connsiteY0" fmla="*/ 1830919 h 1890508"/>
              <a:gd name="connsiteX1" fmla="*/ 40106 w 1335818"/>
              <a:gd name="connsiteY1" fmla="*/ 1569662 h 1890508"/>
              <a:gd name="connsiteX2" fmla="*/ 63857 w 1335818"/>
              <a:gd name="connsiteY2" fmla="*/ 1510286 h 1890508"/>
              <a:gd name="connsiteX3" fmla="*/ 123233 w 1335818"/>
              <a:gd name="connsiteY3" fmla="*/ 1355906 h 1890508"/>
              <a:gd name="connsiteX4" fmla="*/ 135109 w 1335818"/>
              <a:gd name="connsiteY4" fmla="*/ 1320280 h 1890508"/>
              <a:gd name="connsiteX5" fmla="*/ 182610 w 1335818"/>
              <a:gd name="connsiteY5" fmla="*/ 1249028 h 1890508"/>
              <a:gd name="connsiteX6" fmla="*/ 206360 w 1335818"/>
              <a:gd name="connsiteY6" fmla="*/ 1213402 h 1890508"/>
              <a:gd name="connsiteX7" fmla="*/ 253862 w 1335818"/>
              <a:gd name="connsiteY7" fmla="*/ 1094649 h 1890508"/>
              <a:gd name="connsiteX8" fmla="*/ 301363 w 1335818"/>
              <a:gd name="connsiteY8" fmla="*/ 940270 h 1890508"/>
              <a:gd name="connsiteX9" fmla="*/ 621997 w 1335818"/>
              <a:gd name="connsiteY9" fmla="*/ 168374 h 1890508"/>
              <a:gd name="connsiteX10" fmla="*/ 681373 w 1335818"/>
              <a:gd name="connsiteY10" fmla="*/ 13995 h 1890508"/>
              <a:gd name="connsiteX11" fmla="*/ 645747 w 1335818"/>
              <a:gd name="connsiteY11" fmla="*/ 37745 h 1890508"/>
              <a:gd name="connsiteX12" fmla="*/ 598246 w 1335818"/>
              <a:gd name="connsiteY12" fmla="*/ 120873 h 1890508"/>
              <a:gd name="connsiteX13" fmla="*/ 586371 w 1335818"/>
              <a:gd name="connsiteY13" fmla="*/ 156498 h 1890508"/>
              <a:gd name="connsiteX14" fmla="*/ 574496 w 1335818"/>
              <a:gd name="connsiteY14" fmla="*/ 619636 h 1890508"/>
              <a:gd name="connsiteX15" fmla="*/ 479493 w 1335818"/>
              <a:gd name="connsiteY15" fmla="*/ 1023397 h 1890508"/>
              <a:gd name="connsiteX16" fmla="*/ 443867 w 1335818"/>
              <a:gd name="connsiteY16" fmla="*/ 1070898 h 1890508"/>
              <a:gd name="connsiteX17" fmla="*/ 431992 w 1335818"/>
              <a:gd name="connsiteY17" fmla="*/ 1237153 h 1890508"/>
              <a:gd name="connsiteX18" fmla="*/ 372615 w 1335818"/>
              <a:gd name="connsiteY18" fmla="*/ 1308405 h 1890508"/>
              <a:gd name="connsiteX19" fmla="*/ 408241 w 1335818"/>
              <a:gd name="connsiteY19" fmla="*/ 1581537 h 1890508"/>
              <a:gd name="connsiteX20" fmla="*/ 431992 w 1335818"/>
              <a:gd name="connsiteY20" fmla="*/ 1664665 h 1890508"/>
              <a:gd name="connsiteX21" fmla="*/ 467618 w 1335818"/>
              <a:gd name="connsiteY21" fmla="*/ 1676540 h 1890508"/>
              <a:gd name="connsiteX22" fmla="*/ 562620 w 1335818"/>
              <a:gd name="connsiteY22" fmla="*/ 1593413 h 1890508"/>
              <a:gd name="connsiteX23" fmla="*/ 598246 w 1335818"/>
              <a:gd name="connsiteY23" fmla="*/ 1534036 h 1890508"/>
              <a:gd name="connsiteX24" fmla="*/ 633872 w 1335818"/>
              <a:gd name="connsiteY24" fmla="*/ 1403408 h 1890508"/>
              <a:gd name="connsiteX25" fmla="*/ 645747 w 1335818"/>
              <a:gd name="connsiteY25" fmla="*/ 1355906 h 1890508"/>
              <a:gd name="connsiteX26" fmla="*/ 681373 w 1335818"/>
              <a:gd name="connsiteY26" fmla="*/ 1284654 h 1890508"/>
              <a:gd name="connsiteX27" fmla="*/ 716999 w 1335818"/>
              <a:gd name="connsiteY27" fmla="*/ 1213402 h 1890508"/>
              <a:gd name="connsiteX28" fmla="*/ 823877 w 1335818"/>
              <a:gd name="connsiteY28" fmla="*/ 1118400 h 1890508"/>
              <a:gd name="connsiteX29" fmla="*/ 907005 w 1335818"/>
              <a:gd name="connsiteY29" fmla="*/ 1189652 h 1890508"/>
              <a:gd name="connsiteX30" fmla="*/ 930755 w 1335818"/>
              <a:gd name="connsiteY30" fmla="*/ 1237153 h 1890508"/>
              <a:gd name="connsiteX31" fmla="*/ 978257 w 1335818"/>
              <a:gd name="connsiteY31" fmla="*/ 1296530 h 1890508"/>
              <a:gd name="connsiteX32" fmla="*/ 1132636 w 1335818"/>
              <a:gd name="connsiteY32" fmla="*/ 1605288 h 1890508"/>
              <a:gd name="connsiteX33" fmla="*/ 1168262 w 1335818"/>
              <a:gd name="connsiteY33" fmla="*/ 1629039 h 1890508"/>
              <a:gd name="connsiteX34" fmla="*/ 1227638 w 1335818"/>
              <a:gd name="connsiteY34" fmla="*/ 1486535 h 1890508"/>
              <a:gd name="connsiteX35" fmla="*/ 1287015 w 1335818"/>
              <a:gd name="connsiteY35" fmla="*/ 1284654 h 1890508"/>
              <a:gd name="connsiteX36" fmla="*/ 1334516 w 1335818"/>
              <a:gd name="connsiteY36" fmla="*/ 1154026 h 1890508"/>
              <a:gd name="connsiteX37" fmla="*/ 1334516 w 1335818"/>
              <a:gd name="connsiteY37" fmla="*/ 1130275 h 189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335818" h="1890508">
                <a:moveTo>
                  <a:pt x="16355" y="1830919"/>
                </a:moveTo>
                <a:cubicBezTo>
                  <a:pt x="56632" y="1710096"/>
                  <a:pt x="0" y="1890508"/>
                  <a:pt x="40106" y="1569662"/>
                </a:cubicBezTo>
                <a:cubicBezTo>
                  <a:pt x="42750" y="1548510"/>
                  <a:pt x="55940" y="1530078"/>
                  <a:pt x="63857" y="1510286"/>
                </a:cubicBezTo>
                <a:cubicBezTo>
                  <a:pt x="83781" y="1390737"/>
                  <a:pt x="60071" y="1482230"/>
                  <a:pt x="123233" y="1355906"/>
                </a:cubicBezTo>
                <a:cubicBezTo>
                  <a:pt x="128831" y="1344710"/>
                  <a:pt x="129030" y="1331222"/>
                  <a:pt x="135109" y="1320280"/>
                </a:cubicBezTo>
                <a:cubicBezTo>
                  <a:pt x="148972" y="1295327"/>
                  <a:pt x="166776" y="1272779"/>
                  <a:pt x="182610" y="1249028"/>
                </a:cubicBezTo>
                <a:cubicBezTo>
                  <a:pt x="190527" y="1237153"/>
                  <a:pt x="201059" y="1226653"/>
                  <a:pt x="206360" y="1213402"/>
                </a:cubicBezTo>
                <a:cubicBezTo>
                  <a:pt x="222194" y="1173818"/>
                  <a:pt x="239856" y="1134916"/>
                  <a:pt x="253862" y="1094649"/>
                </a:cubicBezTo>
                <a:cubicBezTo>
                  <a:pt x="271550" y="1043797"/>
                  <a:pt x="281478" y="990304"/>
                  <a:pt x="301363" y="940270"/>
                </a:cubicBezTo>
                <a:cubicBezTo>
                  <a:pt x="404265" y="681356"/>
                  <a:pt x="497397" y="417574"/>
                  <a:pt x="621997" y="168374"/>
                </a:cubicBezTo>
                <a:cubicBezTo>
                  <a:pt x="635774" y="140820"/>
                  <a:pt x="688026" y="47259"/>
                  <a:pt x="681373" y="13995"/>
                </a:cubicBezTo>
                <a:cubicBezTo>
                  <a:pt x="678574" y="0"/>
                  <a:pt x="657622" y="29828"/>
                  <a:pt x="645747" y="37745"/>
                </a:cubicBezTo>
                <a:cubicBezTo>
                  <a:pt x="629913" y="65454"/>
                  <a:pt x="612518" y="92328"/>
                  <a:pt x="598246" y="120873"/>
                </a:cubicBezTo>
                <a:cubicBezTo>
                  <a:pt x="592648" y="132069"/>
                  <a:pt x="586966" y="143995"/>
                  <a:pt x="586371" y="156498"/>
                </a:cubicBezTo>
                <a:cubicBezTo>
                  <a:pt x="579026" y="310753"/>
                  <a:pt x="582338" y="465405"/>
                  <a:pt x="574496" y="619636"/>
                </a:cubicBezTo>
                <a:cubicBezTo>
                  <a:pt x="563579" y="834342"/>
                  <a:pt x="567815" y="846753"/>
                  <a:pt x="479493" y="1023397"/>
                </a:cubicBezTo>
                <a:cubicBezTo>
                  <a:pt x="470642" y="1041100"/>
                  <a:pt x="455742" y="1055064"/>
                  <a:pt x="443867" y="1070898"/>
                </a:cubicBezTo>
                <a:cubicBezTo>
                  <a:pt x="439909" y="1126316"/>
                  <a:pt x="447957" y="1183937"/>
                  <a:pt x="431992" y="1237153"/>
                </a:cubicBezTo>
                <a:cubicBezTo>
                  <a:pt x="423108" y="1266766"/>
                  <a:pt x="374742" y="1277562"/>
                  <a:pt x="372615" y="1308405"/>
                </a:cubicBezTo>
                <a:cubicBezTo>
                  <a:pt x="366298" y="1400003"/>
                  <a:pt x="385973" y="1492463"/>
                  <a:pt x="408241" y="1581537"/>
                </a:cubicBezTo>
                <a:cubicBezTo>
                  <a:pt x="408344" y="1581950"/>
                  <a:pt x="426311" y="1658984"/>
                  <a:pt x="431992" y="1664665"/>
                </a:cubicBezTo>
                <a:cubicBezTo>
                  <a:pt x="440843" y="1673516"/>
                  <a:pt x="455743" y="1672582"/>
                  <a:pt x="467618" y="1676540"/>
                </a:cubicBezTo>
                <a:cubicBezTo>
                  <a:pt x="504043" y="1649221"/>
                  <a:pt x="533922" y="1630310"/>
                  <a:pt x="562620" y="1593413"/>
                </a:cubicBezTo>
                <a:cubicBezTo>
                  <a:pt x="576791" y="1575193"/>
                  <a:pt x="586371" y="1553828"/>
                  <a:pt x="598246" y="1534036"/>
                </a:cubicBezTo>
                <a:cubicBezTo>
                  <a:pt x="619893" y="1425810"/>
                  <a:pt x="597711" y="1523950"/>
                  <a:pt x="633872" y="1403408"/>
                </a:cubicBezTo>
                <a:cubicBezTo>
                  <a:pt x="638562" y="1387775"/>
                  <a:pt x="639685" y="1371060"/>
                  <a:pt x="645747" y="1355906"/>
                </a:cubicBezTo>
                <a:cubicBezTo>
                  <a:pt x="655609" y="1331251"/>
                  <a:pt x="670588" y="1308919"/>
                  <a:pt x="681373" y="1284654"/>
                </a:cubicBezTo>
                <a:cubicBezTo>
                  <a:pt x="699713" y="1243390"/>
                  <a:pt x="684082" y="1250434"/>
                  <a:pt x="716999" y="1213402"/>
                </a:cubicBezTo>
                <a:cubicBezTo>
                  <a:pt x="776158" y="1146847"/>
                  <a:pt x="769730" y="1154497"/>
                  <a:pt x="823877" y="1118400"/>
                </a:cubicBezTo>
                <a:cubicBezTo>
                  <a:pt x="851586" y="1142151"/>
                  <a:pt x="882591" y="1162525"/>
                  <a:pt x="907005" y="1189652"/>
                </a:cubicBezTo>
                <a:cubicBezTo>
                  <a:pt x="918847" y="1202810"/>
                  <a:pt x="920935" y="1222424"/>
                  <a:pt x="930755" y="1237153"/>
                </a:cubicBezTo>
                <a:cubicBezTo>
                  <a:pt x="944815" y="1258243"/>
                  <a:pt x="962423" y="1276738"/>
                  <a:pt x="978257" y="1296530"/>
                </a:cubicBezTo>
                <a:cubicBezTo>
                  <a:pt x="1012921" y="1400526"/>
                  <a:pt x="1063782" y="1559384"/>
                  <a:pt x="1132636" y="1605288"/>
                </a:cubicBezTo>
                <a:lnTo>
                  <a:pt x="1168262" y="1629039"/>
                </a:lnTo>
                <a:cubicBezTo>
                  <a:pt x="1210663" y="1565436"/>
                  <a:pt x="1193233" y="1598351"/>
                  <a:pt x="1227638" y="1486535"/>
                </a:cubicBezTo>
                <a:cubicBezTo>
                  <a:pt x="1248266" y="1419493"/>
                  <a:pt x="1264833" y="1351198"/>
                  <a:pt x="1287015" y="1284654"/>
                </a:cubicBezTo>
                <a:cubicBezTo>
                  <a:pt x="1314789" y="1201331"/>
                  <a:pt x="1323061" y="1222758"/>
                  <a:pt x="1334516" y="1154026"/>
                </a:cubicBezTo>
                <a:cubicBezTo>
                  <a:pt x="1335818" y="1146217"/>
                  <a:pt x="1334516" y="1138192"/>
                  <a:pt x="1334516" y="1130275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104" name="Freeform 71">
            <a:extLst>
              <a:ext uri="{FF2B5EF4-FFF2-40B4-BE49-F238E27FC236}">
                <a16:creationId xmlns:a16="http://schemas.microsoft.com/office/drawing/2014/main" id="{8101355F-0E4F-4C6C-0653-A6177DFAE8ED}"/>
              </a:ext>
            </a:extLst>
          </p:cNvPr>
          <p:cNvSpPr/>
          <p:nvPr/>
        </p:nvSpPr>
        <p:spPr>
          <a:xfrm>
            <a:off x="8277246" y="2105287"/>
            <a:ext cx="452439" cy="45719"/>
          </a:xfrm>
          <a:custGeom>
            <a:avLst/>
            <a:gdLst>
              <a:gd name="connsiteX0" fmla="*/ 0 w 736270"/>
              <a:gd name="connsiteY0" fmla="*/ 13251 h 13251"/>
              <a:gd name="connsiteX1" fmla="*/ 736270 w 736270"/>
              <a:gd name="connsiteY1" fmla="*/ 1376 h 13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6270" h="13251">
                <a:moveTo>
                  <a:pt x="0" y="13251"/>
                </a:moveTo>
                <a:cubicBezTo>
                  <a:pt x="609585" y="0"/>
                  <a:pt x="364134" y="1376"/>
                  <a:pt x="736270" y="1376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105" name="Freeform 72">
            <a:extLst>
              <a:ext uri="{FF2B5EF4-FFF2-40B4-BE49-F238E27FC236}">
                <a16:creationId xmlns:a16="http://schemas.microsoft.com/office/drawing/2014/main" id="{30111EBE-C4A5-8D11-A8D0-125A5E2890FC}"/>
              </a:ext>
            </a:extLst>
          </p:cNvPr>
          <p:cNvSpPr/>
          <p:nvPr/>
        </p:nvSpPr>
        <p:spPr>
          <a:xfrm flipH="1">
            <a:off x="8634433" y="1500451"/>
            <a:ext cx="95252" cy="606425"/>
          </a:xfrm>
          <a:custGeom>
            <a:avLst/>
            <a:gdLst>
              <a:gd name="connsiteX0" fmla="*/ 0 w 225632"/>
              <a:gd name="connsiteY0" fmla="*/ 546265 h 546265"/>
              <a:gd name="connsiteX1" fmla="*/ 11876 w 225632"/>
              <a:gd name="connsiteY1" fmla="*/ 510639 h 546265"/>
              <a:gd name="connsiteX2" fmla="*/ 35626 w 225632"/>
              <a:gd name="connsiteY2" fmla="*/ 391885 h 546265"/>
              <a:gd name="connsiteX3" fmla="*/ 59377 w 225632"/>
              <a:gd name="connsiteY3" fmla="*/ 320633 h 546265"/>
              <a:gd name="connsiteX4" fmla="*/ 106878 w 225632"/>
              <a:gd name="connsiteY4" fmla="*/ 213755 h 546265"/>
              <a:gd name="connsiteX5" fmla="*/ 118754 w 225632"/>
              <a:gd name="connsiteY5" fmla="*/ 166254 h 546265"/>
              <a:gd name="connsiteX6" fmla="*/ 154380 w 225632"/>
              <a:gd name="connsiteY6" fmla="*/ 118753 h 546265"/>
              <a:gd name="connsiteX7" fmla="*/ 178130 w 225632"/>
              <a:gd name="connsiteY7" fmla="*/ 83127 h 546265"/>
              <a:gd name="connsiteX8" fmla="*/ 201881 w 225632"/>
              <a:gd name="connsiteY8" fmla="*/ 35626 h 546265"/>
              <a:gd name="connsiteX9" fmla="*/ 225632 w 225632"/>
              <a:gd name="connsiteY9" fmla="*/ 0 h 54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5632" h="546265">
                <a:moveTo>
                  <a:pt x="0" y="546265"/>
                </a:moveTo>
                <a:cubicBezTo>
                  <a:pt x="3959" y="534390"/>
                  <a:pt x="9061" y="522836"/>
                  <a:pt x="11876" y="510639"/>
                </a:cubicBezTo>
                <a:cubicBezTo>
                  <a:pt x="20953" y="471304"/>
                  <a:pt x="22860" y="430182"/>
                  <a:pt x="35626" y="391885"/>
                </a:cubicBezTo>
                <a:cubicBezTo>
                  <a:pt x="43543" y="368134"/>
                  <a:pt x="50079" y="343878"/>
                  <a:pt x="59377" y="320633"/>
                </a:cubicBezTo>
                <a:cubicBezTo>
                  <a:pt x="100766" y="217161"/>
                  <a:pt x="66794" y="334007"/>
                  <a:pt x="106878" y="213755"/>
                </a:cubicBezTo>
                <a:cubicBezTo>
                  <a:pt x="112039" y="198272"/>
                  <a:pt x="111455" y="180852"/>
                  <a:pt x="118754" y="166254"/>
                </a:cubicBezTo>
                <a:cubicBezTo>
                  <a:pt x="127605" y="148551"/>
                  <a:pt x="142876" y="134859"/>
                  <a:pt x="154380" y="118753"/>
                </a:cubicBezTo>
                <a:cubicBezTo>
                  <a:pt x="162676" y="107139"/>
                  <a:pt x="171049" y="95519"/>
                  <a:pt x="178130" y="83127"/>
                </a:cubicBezTo>
                <a:cubicBezTo>
                  <a:pt x="186913" y="67757"/>
                  <a:pt x="193098" y="50996"/>
                  <a:pt x="201881" y="35626"/>
                </a:cubicBezTo>
                <a:cubicBezTo>
                  <a:pt x="208962" y="23234"/>
                  <a:pt x="225632" y="0"/>
                  <a:pt x="225632" y="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C982BBF-6205-AE47-56AB-45AECC7D834D}"/>
              </a:ext>
            </a:extLst>
          </p:cNvPr>
          <p:cNvSpPr txBox="1"/>
          <p:nvPr/>
        </p:nvSpPr>
        <p:spPr>
          <a:xfrm>
            <a:off x="8498154" y="4038864"/>
            <a:ext cx="28985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ln>
                  <a:solidFill>
                    <a:srgbClr val="DD8047"/>
                  </a:solidFill>
                </a:ln>
                <a:solidFill>
                  <a:prstClr val="black"/>
                </a:solidFill>
                <a:latin typeface="Kristen ITC" panose="03050502040202030202" pitchFamily="66" charset="0"/>
                <a:ea typeface="ＭＳ Ｐゴシック" panose="020B0600070205080204" pitchFamily="34" charset="-128"/>
              </a:rPr>
              <a:t>Parallel reality 1</a:t>
            </a:r>
            <a:endParaRPr lang="en-GB" sz="2000" dirty="0">
              <a:ln>
                <a:solidFill>
                  <a:srgbClr val="DD8047"/>
                </a:solidFill>
              </a:ln>
              <a:solidFill>
                <a:prstClr val="black"/>
              </a:solidFill>
              <a:latin typeface="Kristen ITC" panose="03050502040202030202" pitchFamily="66" charset="0"/>
              <a:ea typeface="ＭＳ Ｐゴシック" panose="020B0600070205080204" pitchFamily="34" charset="-128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5B8B3067-72BC-8AEF-884C-648CB217F908}"/>
              </a:ext>
            </a:extLst>
          </p:cNvPr>
          <p:cNvSpPr txBox="1"/>
          <p:nvPr/>
        </p:nvSpPr>
        <p:spPr>
          <a:xfrm>
            <a:off x="8498154" y="4371465"/>
            <a:ext cx="24555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ln>
                  <a:solidFill>
                    <a:srgbClr val="FF0000"/>
                  </a:solidFill>
                </a:ln>
                <a:solidFill>
                  <a:prstClr val="black"/>
                </a:solidFill>
                <a:latin typeface="Kristen ITC" panose="03050502040202030202" pitchFamily="66" charset="0"/>
                <a:ea typeface="ＭＳ Ｐゴシック" panose="020B0600070205080204" pitchFamily="34" charset="-128"/>
              </a:rPr>
              <a:t>Parallel reality 2</a:t>
            </a:r>
            <a:endParaRPr lang="en-GB" sz="2000" dirty="0">
              <a:ln>
                <a:solidFill>
                  <a:srgbClr val="FF0000"/>
                </a:solidFill>
              </a:ln>
              <a:solidFill>
                <a:prstClr val="black"/>
              </a:solidFill>
              <a:latin typeface="Kristen ITC" panose="03050502040202030202" pitchFamily="66" charset="0"/>
              <a:ea typeface="ＭＳ Ｐゴシック" panose="020B0600070205080204" pitchFamily="34" charset="-128"/>
            </a:endParaRPr>
          </a:p>
        </p:txBody>
      </p:sp>
      <p:sp>
        <p:nvSpPr>
          <p:cNvPr id="112" name="TextBox 11">
            <a:extLst>
              <a:ext uri="{FF2B5EF4-FFF2-40B4-BE49-F238E27FC236}">
                <a16:creationId xmlns:a16="http://schemas.microsoft.com/office/drawing/2014/main" id="{86281430-285F-E6E7-9BF2-747125CB8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64" y="1524263"/>
            <a:ext cx="1339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800" kern="0" dirty="0">
                <a:solidFill>
                  <a:srgbClr val="00B0F0"/>
                </a:solidFill>
                <a:latin typeface="Kristen ITC" panose="03050502040202030202" pitchFamily="66" charset="0"/>
              </a:rPr>
              <a:t>P</a:t>
            </a:r>
            <a:r>
              <a:rPr kumimoji="0" lang="en-US" alt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Kristen ITC" panose="03050502040202030202" pitchFamily="66" charset="0"/>
              </a:rPr>
              <a:t>athway</a:t>
            </a:r>
            <a:endParaRPr kumimoji="0" lang="en-GB" altLang="en-US" sz="1800" b="0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Kristen ITC" panose="03050502040202030202" pitchFamily="66" charset="0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C7274D16-B46B-B9F2-18DC-F16436632834}"/>
              </a:ext>
            </a:extLst>
          </p:cNvPr>
          <p:cNvSpPr/>
          <p:nvPr/>
        </p:nvSpPr>
        <p:spPr>
          <a:xfrm>
            <a:off x="8488308" y="4715189"/>
            <a:ext cx="243528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Kristen ITC" panose="03050502040202030202" pitchFamily="66" charset="0"/>
              </a:rPr>
              <a:t>Theory and Books</a:t>
            </a:r>
          </a:p>
        </p:txBody>
      </p:sp>
    </p:spTree>
    <p:extLst>
      <p:ext uri="{BB962C8B-B14F-4D97-AF65-F5344CB8AC3E}">
        <p14:creationId xmlns:p14="http://schemas.microsoft.com/office/powerpoint/2010/main" val="2953739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405453-00E5-299D-8E59-B5631EEB3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C797CC1-4888-9959-AF6B-2BE582B23C71}"/>
              </a:ext>
            </a:extLst>
          </p:cNvPr>
          <p:cNvSpPr/>
          <p:nvPr/>
        </p:nvSpPr>
        <p:spPr>
          <a:xfrm>
            <a:off x="1077150" y="164038"/>
            <a:ext cx="9606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rgbClr val="00B0F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Business School Innovation vs. Innovation for Real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871A10-B8B2-2F0D-B08E-49AC96CCF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210" y="633741"/>
            <a:ext cx="4784733" cy="606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31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BBB327-73C5-6ECB-A1D5-80600C8A38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DE34E9E-EE7B-E845-D564-8CF81E2D1276}"/>
              </a:ext>
            </a:extLst>
          </p:cNvPr>
          <p:cNvSpPr/>
          <p:nvPr/>
        </p:nvSpPr>
        <p:spPr>
          <a:xfrm>
            <a:off x="1077150" y="164038"/>
            <a:ext cx="9606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rgbClr val="00B0F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Three Ingredients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578B04-A46D-A3C1-DB9A-3BBE0BDF4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41" y="1081668"/>
            <a:ext cx="3559100" cy="2135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0ED7CE9-B2C7-2D9F-1EFD-9FEA8C3D6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118" y="3209948"/>
            <a:ext cx="3534242" cy="2609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AFAC78-E943-FE5A-2E81-047912AD38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0665" y="1193180"/>
            <a:ext cx="3534242" cy="2356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1C5626-74EE-0CEB-C80A-5DB686FEEF9D}"/>
              </a:ext>
            </a:extLst>
          </p:cNvPr>
          <p:cNvSpPr/>
          <p:nvPr/>
        </p:nvSpPr>
        <p:spPr>
          <a:xfrm>
            <a:off x="85786" y="3470664"/>
            <a:ext cx="38737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Anticipation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339139-348F-B4CB-01BF-FAECB8A7B21B}"/>
              </a:ext>
            </a:extLst>
          </p:cNvPr>
          <p:cNvSpPr/>
          <p:nvPr/>
        </p:nvSpPr>
        <p:spPr>
          <a:xfrm>
            <a:off x="2958282" y="5932637"/>
            <a:ext cx="58439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Order of Magnitude Thinking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A5A5A4-059A-0EA9-AB35-4D7909B22660}"/>
              </a:ext>
            </a:extLst>
          </p:cNvPr>
          <p:cNvSpPr/>
          <p:nvPr/>
        </p:nvSpPr>
        <p:spPr>
          <a:xfrm>
            <a:off x="8487483" y="3621815"/>
            <a:ext cx="33059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Challenging Assumptions</a:t>
            </a:r>
          </a:p>
        </p:txBody>
      </p:sp>
    </p:spTree>
    <p:extLst>
      <p:ext uri="{BB962C8B-B14F-4D97-AF65-F5344CB8AC3E}">
        <p14:creationId xmlns:p14="http://schemas.microsoft.com/office/powerpoint/2010/main" val="42073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612" y="2069935"/>
            <a:ext cx="5156819" cy="2638385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Kristen ITC" panose="03050502040202030202" pitchFamily="66" charset="0"/>
              </a:rPr>
              <a:t>Thanks to all </a:t>
            </a:r>
            <a:br>
              <a:rPr lang="en-GB" dirty="0">
                <a:latin typeface="Kristen ITC" panose="03050502040202030202" pitchFamily="66" charset="0"/>
              </a:rPr>
            </a:br>
            <a:r>
              <a:rPr lang="en-GB" dirty="0">
                <a:latin typeface="Kristen ITC" panose="03050502040202030202" pitchFamily="66" charset="0"/>
              </a:rPr>
              <a:t>and questions</a:t>
            </a:r>
          </a:p>
        </p:txBody>
      </p:sp>
    </p:spTree>
    <p:extLst>
      <p:ext uri="{BB962C8B-B14F-4D97-AF65-F5344CB8AC3E}">
        <p14:creationId xmlns:p14="http://schemas.microsoft.com/office/powerpoint/2010/main" val="18973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C5703-4F9A-D524-A6B1-852DCF607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B86FD2BB-1175-A90E-4D21-52F4F23BB94D}"/>
              </a:ext>
            </a:extLst>
          </p:cNvPr>
          <p:cNvSpPr txBox="1"/>
          <p:nvPr/>
        </p:nvSpPr>
        <p:spPr>
          <a:xfrm>
            <a:off x="281636" y="330490"/>
            <a:ext cx="3626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9AF8C">
                    <a:lumMod val="60000"/>
                    <a:lumOff val="40000"/>
                  </a:srgbClr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Disclosure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29AF8C">
                  <a:lumMod val="60000"/>
                  <a:lumOff val="40000"/>
                </a:srgbClr>
              </a:solidFill>
              <a:effectLst/>
              <a:uLnTx/>
              <a:uFillTx/>
              <a:latin typeface="Kristen ITC" panose="03050502040202030202" pitchFamily="66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6DD979-91B0-492C-9873-2279D966A6C4}"/>
              </a:ext>
            </a:extLst>
          </p:cNvPr>
          <p:cNvSpPr txBox="1"/>
          <p:nvPr/>
        </p:nvSpPr>
        <p:spPr>
          <a:xfrm>
            <a:off x="403246" y="2426484"/>
            <a:ext cx="11137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I always speak from experience, not from books or theory.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400" dirty="0">
              <a:latin typeface="Kristen ITC" panose="03050502040202030202" pitchFamily="66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latin typeface="Kristen ITC" panose="03050502040202030202" pitchFamily="66" charset="0"/>
              </a:rPr>
              <a:t>W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hat I’ll share comes from lessons I learned sometimes the hard way.</a:t>
            </a: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400" dirty="0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799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6E76E2-C888-F9C1-1246-43975F14D7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1A7ABBC0-68E5-6092-F4E3-EA4104F82808}"/>
              </a:ext>
            </a:extLst>
          </p:cNvPr>
          <p:cNvSpPr txBox="1"/>
          <p:nvPr/>
        </p:nvSpPr>
        <p:spPr>
          <a:xfrm>
            <a:off x="327508" y="295108"/>
            <a:ext cx="11140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Context: Why do we (humankind) need transformative Innovation?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Kristen ITC" panose="03050502040202030202" pitchFamily="66" charset="0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2730BA7-7927-D7E8-119C-91898B446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870" y="1519490"/>
            <a:ext cx="7974259" cy="484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47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D91AB-9B7C-45BE-3D2B-8FDCC5E68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9ADFBB11-103F-DED3-9242-3061D809B898}"/>
              </a:ext>
            </a:extLst>
          </p:cNvPr>
          <p:cNvSpPr txBox="1"/>
          <p:nvPr/>
        </p:nvSpPr>
        <p:spPr>
          <a:xfrm>
            <a:off x="327508" y="295108"/>
            <a:ext cx="11140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Context: Why do we (humankind) need transformative Innovation?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Kristen ITC" panose="03050502040202030202" pitchFamily="66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BF41B4-395F-F02E-93FB-76D4D13D55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31"/>
          <a:stretch/>
        </p:blipFill>
        <p:spPr>
          <a:xfrm>
            <a:off x="602519" y="1976465"/>
            <a:ext cx="10601081" cy="3464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6596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BD9D2-ABC4-E880-169F-DE57C9843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DA983916-1D7D-FD88-85B0-234B6EF04D7C}"/>
              </a:ext>
            </a:extLst>
          </p:cNvPr>
          <p:cNvSpPr txBox="1"/>
          <p:nvPr/>
        </p:nvSpPr>
        <p:spPr>
          <a:xfrm>
            <a:off x="327508" y="295108"/>
            <a:ext cx="11140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Context: What do I mean by “Transformative Innovation”?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Kristen ITC" panose="03050502040202030202" pitchFamily="66" charset="0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E16A65D-5ABD-6396-E2E4-3C0D74A00593}"/>
              </a:ext>
            </a:extLst>
          </p:cNvPr>
          <p:cNvGrpSpPr/>
          <p:nvPr/>
        </p:nvGrpSpPr>
        <p:grpSpPr>
          <a:xfrm>
            <a:off x="1669929" y="1504824"/>
            <a:ext cx="7285624" cy="4924563"/>
            <a:chOff x="419062" y="1188148"/>
            <a:chExt cx="7285624" cy="492456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1317774-E622-3CC2-C56E-1046421E3C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4957" y="1935555"/>
              <a:ext cx="5084505" cy="3731075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0B214A5-518E-7BBB-DBA5-22743EDAF57C}"/>
                </a:ext>
              </a:extLst>
            </p:cNvPr>
            <p:cNvCxnSpPr>
              <a:cxnSpLocks/>
            </p:cNvCxnSpPr>
            <p:nvPr/>
          </p:nvCxnSpPr>
          <p:spPr>
            <a:xfrm>
              <a:off x="2497776" y="5537338"/>
              <a:ext cx="4691686" cy="0"/>
            </a:xfrm>
            <a:prstGeom prst="straightConnector1">
              <a:avLst/>
            </a:prstGeom>
            <a:ln w="57150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8188D85-8548-DEC4-4912-EB3FFC083EBA}"/>
                </a:ext>
              </a:extLst>
            </p:cNvPr>
            <p:cNvCxnSpPr>
              <a:cxnSpLocks/>
            </p:cNvCxnSpPr>
            <p:nvPr/>
          </p:nvCxnSpPr>
          <p:spPr>
            <a:xfrm>
              <a:off x="2268653" y="1935555"/>
              <a:ext cx="0" cy="3424174"/>
            </a:xfrm>
            <a:prstGeom prst="straightConnector1">
              <a:avLst/>
            </a:prstGeom>
            <a:ln w="57150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80A5DCF-88C2-7D5E-8B91-8151D5BE844B}"/>
                </a:ext>
              </a:extLst>
            </p:cNvPr>
            <p:cNvSpPr txBox="1"/>
            <p:nvPr/>
          </p:nvSpPr>
          <p:spPr>
            <a:xfrm>
              <a:off x="419062" y="3428790"/>
              <a:ext cx="17219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  <a:latin typeface="Kristen ITC" panose="03050502040202030202" pitchFamily="66" charset="0"/>
                </a:rPr>
                <a:t>Social Impact</a:t>
              </a:r>
              <a:endParaRPr lang="en-GB" dirty="0">
                <a:solidFill>
                  <a:srgbClr val="00B0F0"/>
                </a:solidFill>
                <a:latin typeface="Kristen ITC" panose="03050502040202030202" pitchFamily="66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C04582F-A551-6AC5-501A-0D1F6C931418}"/>
                </a:ext>
              </a:extLst>
            </p:cNvPr>
            <p:cNvSpPr txBox="1"/>
            <p:nvPr/>
          </p:nvSpPr>
          <p:spPr>
            <a:xfrm>
              <a:off x="3764230" y="5743379"/>
              <a:ext cx="2149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  <a:latin typeface="Kristen ITC" panose="03050502040202030202" pitchFamily="66" charset="0"/>
                </a:rPr>
                <a:t>Paradigm Change</a:t>
              </a:r>
              <a:endParaRPr lang="en-GB" dirty="0">
                <a:solidFill>
                  <a:srgbClr val="00B0F0"/>
                </a:solidFill>
                <a:latin typeface="Kristen ITC" panose="03050502040202030202" pitchFamily="66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F26FE7-4562-1682-38EF-1C4E4891A9FB}"/>
                </a:ext>
              </a:extLst>
            </p:cNvPr>
            <p:cNvSpPr txBox="1"/>
            <p:nvPr/>
          </p:nvSpPr>
          <p:spPr>
            <a:xfrm>
              <a:off x="2863342" y="1188148"/>
              <a:ext cx="395172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FF00"/>
                  </a:solidFill>
                  <a:latin typeface="Kristen ITC" panose="03050502040202030202" pitchFamily="66" charset="0"/>
                </a:rPr>
                <a:t>Innovation Taxonomy</a:t>
              </a:r>
              <a:endParaRPr lang="en-GB" sz="2800" dirty="0">
                <a:solidFill>
                  <a:srgbClr val="FFFF00"/>
                </a:solidFill>
                <a:latin typeface="Kristen ITC" panose="03050502040202030202" pitchFamily="66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4690F4-8B15-A352-1B53-ECAADDB16C25}"/>
                </a:ext>
              </a:extLst>
            </p:cNvPr>
            <p:cNvSpPr txBox="1"/>
            <p:nvPr/>
          </p:nvSpPr>
          <p:spPr>
            <a:xfrm>
              <a:off x="1528043" y="5175063"/>
              <a:ext cx="5677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Kristen ITC" panose="03050502040202030202" pitchFamily="66" charset="0"/>
                </a:rPr>
                <a:t>Low</a:t>
              </a:r>
              <a:endParaRPr lang="en-GB" sz="1400" dirty="0">
                <a:latin typeface="Kristen ITC" panose="03050502040202030202" pitchFamily="66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BA6486C-1CD3-C4F1-08F6-21EF3271CAA4}"/>
                </a:ext>
              </a:extLst>
            </p:cNvPr>
            <p:cNvSpPr txBox="1"/>
            <p:nvPr/>
          </p:nvSpPr>
          <p:spPr>
            <a:xfrm>
              <a:off x="1462273" y="1812367"/>
              <a:ext cx="596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Kristen ITC" panose="03050502040202030202" pitchFamily="66" charset="0"/>
                </a:rPr>
                <a:t>High</a:t>
              </a:r>
              <a:endParaRPr lang="en-GB" sz="1400" dirty="0">
                <a:latin typeface="Kristen ITC" panose="03050502040202030202" pitchFamily="66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8C497A-EDCF-14D5-61C8-98F7AAB3DC80}"/>
                </a:ext>
              </a:extLst>
            </p:cNvPr>
            <p:cNvSpPr txBox="1"/>
            <p:nvPr/>
          </p:nvSpPr>
          <p:spPr>
            <a:xfrm>
              <a:off x="1997118" y="5635415"/>
              <a:ext cx="5677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Kristen ITC" panose="03050502040202030202" pitchFamily="66" charset="0"/>
                </a:rPr>
                <a:t>Low</a:t>
              </a:r>
              <a:endParaRPr lang="en-GB" sz="1400" dirty="0">
                <a:latin typeface="Kristen ITC" panose="03050502040202030202" pitchFamily="66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60A51EE-158E-D462-0BE6-81AB0ECFD0FA}"/>
                </a:ext>
              </a:extLst>
            </p:cNvPr>
            <p:cNvSpPr txBox="1"/>
            <p:nvPr/>
          </p:nvSpPr>
          <p:spPr>
            <a:xfrm>
              <a:off x="7108048" y="5666630"/>
              <a:ext cx="596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Kristen ITC" panose="03050502040202030202" pitchFamily="66" charset="0"/>
                </a:rPr>
                <a:t>High</a:t>
              </a:r>
              <a:endParaRPr lang="en-GB" sz="1400" dirty="0">
                <a:latin typeface="Kristen ITC" panose="03050502040202030202" pitchFamily="66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B4D898C-6EBA-6380-BEB3-349E91818218}"/>
                </a:ext>
              </a:extLst>
            </p:cNvPr>
            <p:cNvSpPr txBox="1"/>
            <p:nvPr/>
          </p:nvSpPr>
          <p:spPr>
            <a:xfrm rot="2346041">
              <a:off x="2541058" y="4817155"/>
              <a:ext cx="7120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Kristen ITC" panose="03050502040202030202" pitchFamily="66" charset="0"/>
                </a:rPr>
                <a:t>No 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Kristen ITC" panose="03050502040202030202" pitchFamily="66" charset="0"/>
                </a:rPr>
                <a:t>Impact</a:t>
              </a:r>
              <a:endParaRPr lang="en-GB" sz="1200" dirty="0">
                <a:solidFill>
                  <a:schemeClr val="bg1"/>
                </a:solidFill>
                <a:latin typeface="Kristen ITC" panose="03050502040202030202" pitchFamily="66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75750A5-C898-65EE-266B-2D53CD1FF238}"/>
                </a:ext>
              </a:extLst>
            </p:cNvPr>
            <p:cNvSpPr txBox="1"/>
            <p:nvPr/>
          </p:nvSpPr>
          <p:spPr>
            <a:xfrm rot="2162330">
              <a:off x="2852213" y="4409338"/>
              <a:ext cx="10871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Kristen ITC" panose="03050502040202030202" pitchFamily="66" charset="0"/>
                </a:rPr>
                <a:t>Incremental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Kristen ITC" panose="03050502040202030202" pitchFamily="66" charset="0"/>
                </a:rPr>
                <a:t>Innovation</a:t>
              </a:r>
              <a:endParaRPr lang="en-GB" sz="1200" dirty="0">
                <a:solidFill>
                  <a:schemeClr val="bg1"/>
                </a:solidFill>
                <a:latin typeface="Kristen ITC" panose="03050502040202030202" pitchFamily="66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911ED1D-4CFE-1A0D-857E-45C84D7BCCC5}"/>
                </a:ext>
              </a:extLst>
            </p:cNvPr>
            <p:cNvSpPr txBox="1"/>
            <p:nvPr/>
          </p:nvSpPr>
          <p:spPr>
            <a:xfrm rot="2162330">
              <a:off x="2853404" y="3804801"/>
              <a:ext cx="20457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Kristen ITC" panose="03050502040202030202" pitchFamily="66" charset="0"/>
                </a:rPr>
                <a:t>Breakthrough or Radical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Kristen ITC" panose="03050502040202030202" pitchFamily="66" charset="0"/>
                </a:rPr>
                <a:t>Innovation</a:t>
              </a:r>
              <a:endParaRPr lang="en-GB" sz="1200" dirty="0">
                <a:solidFill>
                  <a:schemeClr val="bg1"/>
                </a:solidFill>
                <a:latin typeface="Kristen ITC" panose="03050502040202030202" pitchFamily="66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5C60FAE-F07A-1E42-E9F1-BD646C5D0A43}"/>
                </a:ext>
              </a:extLst>
            </p:cNvPr>
            <p:cNvSpPr txBox="1"/>
            <p:nvPr/>
          </p:nvSpPr>
          <p:spPr>
            <a:xfrm rot="2162330">
              <a:off x="4189386" y="2928609"/>
              <a:ext cx="1391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Kristen ITC" panose="03050502040202030202" pitchFamily="66" charset="0"/>
                </a:rPr>
                <a:t>Transformative 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Kristen ITC" panose="03050502040202030202" pitchFamily="66" charset="0"/>
                </a:rPr>
                <a:t>Innovation</a:t>
              </a:r>
              <a:endParaRPr lang="en-GB" sz="1200" dirty="0">
                <a:solidFill>
                  <a:schemeClr val="bg1"/>
                </a:solidFill>
                <a:latin typeface="Kristen ITC" panose="03050502040202030202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8379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B22FD-1C79-68AF-BCFE-3F7562946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F8DEE4E4-598A-0B10-D894-C2C1170A31CD}"/>
              </a:ext>
            </a:extLst>
          </p:cNvPr>
          <p:cNvSpPr txBox="1"/>
          <p:nvPr/>
        </p:nvSpPr>
        <p:spPr>
          <a:xfrm>
            <a:off x="327508" y="295108"/>
            <a:ext cx="11140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Context: What do I mean by “Transformative Innovation”?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Kristen ITC" panose="03050502040202030202" pitchFamily="66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58D8D9-33A4-FA53-6303-4A2BBEE226E7}"/>
              </a:ext>
            </a:extLst>
          </p:cNvPr>
          <p:cNvSpPr txBox="1"/>
          <p:nvPr/>
        </p:nvSpPr>
        <p:spPr>
          <a:xfrm>
            <a:off x="1013360" y="1644548"/>
            <a:ext cx="9314213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Fire</a:t>
            </a:r>
          </a:p>
          <a:p>
            <a:pPr algn="ctr"/>
            <a:endParaRPr lang="en-GB" sz="1200" dirty="0">
              <a:solidFill>
                <a:srgbClr val="FFFF00"/>
              </a:solidFill>
              <a:latin typeface="Kristen ITC" panose="03050502040202030202" pitchFamily="66" charset="0"/>
            </a:endParaRP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Agriculture</a:t>
            </a:r>
          </a:p>
          <a:p>
            <a:pPr algn="ctr"/>
            <a:endParaRPr lang="en-GB" sz="1200" dirty="0">
              <a:solidFill>
                <a:srgbClr val="FFFF00"/>
              </a:solidFill>
              <a:latin typeface="Kristen ITC" panose="03050502040202030202" pitchFamily="66" charset="0"/>
            </a:endParaRP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The Wheel</a:t>
            </a:r>
          </a:p>
          <a:p>
            <a:pPr algn="ctr"/>
            <a:endParaRPr lang="en-GB" sz="1200" dirty="0">
              <a:solidFill>
                <a:srgbClr val="FFFF00"/>
              </a:solidFill>
              <a:latin typeface="Kristen ITC" panose="03050502040202030202" pitchFamily="66" charset="0"/>
            </a:endParaRP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Printing Machine </a:t>
            </a:r>
          </a:p>
          <a:p>
            <a:pPr algn="ctr"/>
            <a:endParaRPr lang="en-GB" sz="1200" dirty="0">
              <a:solidFill>
                <a:srgbClr val="FFFF00"/>
              </a:solidFill>
              <a:latin typeface="Kristen ITC" panose="03050502040202030202" pitchFamily="66" charset="0"/>
            </a:endParaRP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Steam Engine</a:t>
            </a:r>
          </a:p>
          <a:p>
            <a:pPr algn="ctr"/>
            <a:endParaRPr lang="en-GB" sz="1200" dirty="0">
              <a:solidFill>
                <a:srgbClr val="FFFF00"/>
              </a:solidFill>
              <a:latin typeface="Kristen ITC" panose="03050502040202030202" pitchFamily="66" charset="0"/>
            </a:endParaRP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Water Sanitation</a:t>
            </a:r>
          </a:p>
          <a:p>
            <a:pPr algn="ctr"/>
            <a:endParaRPr lang="en-GB" sz="1200" dirty="0">
              <a:solidFill>
                <a:srgbClr val="FFFF00"/>
              </a:solidFill>
              <a:latin typeface="Kristen ITC" panose="03050502040202030202" pitchFamily="66" charset="0"/>
            </a:endParaRP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Vaccines</a:t>
            </a:r>
          </a:p>
          <a:p>
            <a:pPr algn="ctr"/>
            <a:endParaRPr lang="en-GB" sz="1200" dirty="0">
              <a:solidFill>
                <a:srgbClr val="FFFF00"/>
              </a:solidFill>
              <a:latin typeface="Kristen ITC" panose="03050502040202030202" pitchFamily="66" charset="0"/>
            </a:endParaRP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The Transistor (and integrated circuit)</a:t>
            </a: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 </a:t>
            </a: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The Computer</a:t>
            </a:r>
          </a:p>
          <a:p>
            <a:pPr algn="ctr"/>
            <a:endParaRPr lang="en-GB" sz="1200" dirty="0">
              <a:solidFill>
                <a:srgbClr val="FFFF00"/>
              </a:solidFill>
              <a:latin typeface="Kristen ITC" panose="03050502040202030202" pitchFamily="66" charset="0"/>
            </a:endParaRP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The Internet</a:t>
            </a:r>
          </a:p>
          <a:p>
            <a:pPr algn="ctr"/>
            <a:endParaRPr lang="en-GB" sz="1200" dirty="0">
              <a:solidFill>
                <a:srgbClr val="FFFF00"/>
              </a:solidFill>
              <a:latin typeface="Kristen ITC" panose="03050502040202030202" pitchFamily="66" charset="0"/>
            </a:endParaRP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The WWW</a:t>
            </a:r>
          </a:p>
          <a:p>
            <a:pPr algn="ctr"/>
            <a:endParaRPr lang="en-GB" sz="1200" dirty="0">
              <a:solidFill>
                <a:srgbClr val="FFFF00"/>
              </a:solidFill>
              <a:latin typeface="Kristen ITC" panose="03050502040202030202" pitchFamily="66" charset="0"/>
            </a:endParaRP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The Mobile Phone</a:t>
            </a:r>
          </a:p>
          <a:p>
            <a:pPr algn="ctr"/>
            <a:endParaRPr lang="en-GB" sz="1200" dirty="0">
              <a:solidFill>
                <a:srgbClr val="FFFF00"/>
              </a:solidFill>
              <a:latin typeface="Kristen ITC" panose="03050502040202030202" pitchFamily="66" charset="0"/>
            </a:endParaRPr>
          </a:p>
          <a:p>
            <a:pPr algn="ctr"/>
            <a:r>
              <a:rPr lang="en-GB" sz="1200" dirty="0">
                <a:solidFill>
                  <a:srgbClr val="FFFF00"/>
                </a:solidFill>
                <a:latin typeface="Kristen ITC" panose="03050502040202030202" pitchFamily="66" charset="0"/>
              </a:rPr>
              <a:t>AI (when/if it arrives at all and to be seen)</a:t>
            </a:r>
            <a:endParaRPr lang="en-GB" sz="1600" dirty="0">
              <a:solidFill>
                <a:srgbClr val="FFFF00"/>
              </a:solidFill>
              <a:latin typeface="Kristen ITC" panose="03050502040202030202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B8477D-7387-30C0-E424-C1314F14E3AA}"/>
              </a:ext>
            </a:extLst>
          </p:cNvPr>
          <p:cNvSpPr txBox="1"/>
          <p:nvPr/>
        </p:nvSpPr>
        <p:spPr>
          <a:xfrm>
            <a:off x="4013860" y="1016077"/>
            <a:ext cx="38594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Examples (My opinion)</a:t>
            </a:r>
            <a:endParaRPr lang="en-GB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216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292911" y="467643"/>
            <a:ext cx="9606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How does it start?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F72185A-AA45-A832-238B-C645BC4B1BE7}"/>
              </a:ext>
            </a:extLst>
          </p:cNvPr>
          <p:cNvGrpSpPr/>
          <p:nvPr/>
        </p:nvGrpSpPr>
        <p:grpSpPr>
          <a:xfrm>
            <a:off x="3424237" y="1796856"/>
            <a:ext cx="5495925" cy="3989698"/>
            <a:chOff x="700087" y="1758756"/>
            <a:chExt cx="5495925" cy="398969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CE5C0F7-BBA1-F208-4703-4602BC7B8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3264"/>
            <a:stretch/>
          </p:blipFill>
          <p:spPr>
            <a:xfrm>
              <a:off x="700087" y="1758756"/>
              <a:ext cx="5495925" cy="398969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949A76F-EB52-65FD-44C7-1E3DDA917D01}"/>
                </a:ext>
              </a:extLst>
            </p:cNvPr>
            <p:cNvSpPr txBox="1"/>
            <p:nvPr/>
          </p:nvSpPr>
          <p:spPr>
            <a:xfrm>
              <a:off x="2784143" y="1882312"/>
              <a:ext cx="235099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latin typeface="Viner Hand ITC" panose="03070502030502020203" pitchFamily="66" charset="0"/>
                </a:rPr>
                <a:t>Wouldn’t it be fun to imagine…</a:t>
              </a:r>
              <a:endParaRPr lang="en-GB" sz="2800" b="1" dirty="0">
                <a:latin typeface="Viner Hand ITC" panose="030705020305020202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5868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84CBB-DCB9-E85C-D239-CA6D7CFFC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F5E05FF-BF04-4647-062E-DFC7CAF477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69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073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3EE96D-C4F8-D6F6-FBD6-4FCD6EE02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63F3318-5A13-6691-27DF-1E2A1FE210CA}"/>
              </a:ext>
            </a:extLst>
          </p:cNvPr>
          <p:cNvSpPr/>
          <p:nvPr/>
        </p:nvSpPr>
        <p:spPr>
          <a:xfrm>
            <a:off x="365735" y="443898"/>
            <a:ext cx="111829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“What if…” </a:t>
            </a:r>
            <a:r>
              <a:rPr lang="en-US" sz="2800" b="1" dirty="0">
                <a:solidFill>
                  <a:srgbClr val="FF00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ALWAYS</a:t>
            </a:r>
            <a:r>
              <a:rPr lang="en-US" sz="2800" b="1" dirty="0">
                <a:solidFill>
                  <a:srgbClr val="FFFF00"/>
                </a:solidFill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 comes first than “If…then”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B67E72-78E9-7785-0DBC-51354DAD7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735" y="1418425"/>
            <a:ext cx="4058978" cy="492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557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3350</TotalTime>
  <Words>257</Words>
  <Application>Microsoft Office PowerPoint</Application>
  <PresentationFormat>Widescreen</PresentationFormat>
  <Paragraphs>87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Kristen ITC</vt:lpstr>
      <vt:lpstr>Viner Hand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to all  and questions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Pablo Garcia Tello</cp:lastModifiedBy>
  <cp:revision>920</cp:revision>
  <dcterms:created xsi:type="dcterms:W3CDTF">2020-02-07T09:42:44Z</dcterms:created>
  <dcterms:modified xsi:type="dcterms:W3CDTF">2025-05-26T06:56:12Z</dcterms:modified>
</cp:coreProperties>
</file>