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529" r:id="rId3"/>
    <p:sldId id="530" r:id="rId4"/>
    <p:sldId id="547" r:id="rId5"/>
    <p:sldId id="535" r:id="rId6"/>
    <p:sldId id="536" r:id="rId7"/>
    <p:sldId id="479" r:id="rId8"/>
    <p:sldId id="537" r:id="rId9"/>
    <p:sldId id="538" r:id="rId10"/>
    <p:sldId id="539" r:id="rId11"/>
    <p:sldId id="540" r:id="rId12"/>
    <p:sldId id="49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59F10-FAA8-4B04-B056-3AADA28A6DB4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EBC35-7FFF-437A-9C8E-9CCFA35E61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4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9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66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nb-NO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b-NO" dirty="0"/>
              <a:t>Click to edit Master text styles</a:t>
            </a:r>
          </a:p>
          <a:p>
            <a:pPr lvl="1" eaLnBrk="1" latinLnBrk="0" hangingPunct="1"/>
            <a:r>
              <a:rPr lang="nb-NO" dirty="0"/>
              <a:t>Second level</a:t>
            </a:r>
          </a:p>
          <a:p>
            <a:pPr lvl="2" eaLnBrk="1" latinLnBrk="0" hangingPunct="1"/>
            <a:r>
              <a:rPr lang="nb-NO" dirty="0"/>
              <a:t>Third level</a:t>
            </a:r>
          </a:p>
          <a:p>
            <a:pPr lvl="3" eaLnBrk="1" latinLnBrk="0" hangingPunct="1"/>
            <a:r>
              <a:rPr lang="nb-NO" dirty="0"/>
              <a:t>Fourth level</a:t>
            </a:r>
          </a:p>
          <a:p>
            <a:pPr lvl="4" eaLnBrk="1" latinLnBrk="0" hangingPunct="1"/>
            <a:r>
              <a:rPr lang="nb-NO" dirty="0"/>
              <a:t>Fifth level</a:t>
            </a:r>
            <a:endParaRPr kumimoji="0" lang="en-US" dirty="0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64770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84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22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23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1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5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4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87056-2621-4E8B-B1C4-831B8750ECED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904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0EhbvQSx6Dk?feature=oembe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1yWSePMqsk?feature=oembe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d10x8LiuBc?feature=oemb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8GY3sO47YYo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77090" y="812801"/>
            <a:ext cx="5283201" cy="5195454"/>
            <a:chOff x="958297" y="1080655"/>
            <a:chExt cx="5540548" cy="50384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297" y="1080655"/>
              <a:ext cx="5540548" cy="503843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793" y="4692022"/>
              <a:ext cx="879683" cy="1137521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5797321" y="3150515"/>
            <a:ext cx="60721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Kristen ITC" panose="03050502040202030202" pitchFamily="66" charset="0"/>
              </a:rPr>
              <a:t>Welcome to the Club!</a:t>
            </a:r>
            <a:endParaRPr lang="en-GB" sz="3200" dirty="0">
              <a:latin typeface="Kristen ITC" panose="03050502040202030202" pitchFamily="66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ctr"/>
            <a:endParaRPr lang="en-US" sz="1600" dirty="0">
              <a:latin typeface="Kristen ITC" panose="03050502040202030202" pitchFamily="66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ctr"/>
            <a:r>
              <a:rPr lang="en-US" dirty="0"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Pablo Garcia Tello</a:t>
            </a:r>
          </a:p>
          <a:p>
            <a:pPr algn="ctr"/>
            <a:r>
              <a:rPr lang="en-US" dirty="0"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</a:p>
          <a:p>
            <a:pPr algn="ctr"/>
            <a:r>
              <a:rPr lang="en-US" dirty="0"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IdeaSquare, CERN</a:t>
            </a:r>
          </a:p>
        </p:txBody>
      </p:sp>
    </p:spTree>
    <p:extLst>
      <p:ext uri="{BB962C8B-B14F-4D97-AF65-F5344CB8AC3E}">
        <p14:creationId xmlns:p14="http://schemas.microsoft.com/office/powerpoint/2010/main" val="3160208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871ED-005B-992F-3B89-ECF2F4B02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The Martian | Ending+End credit Scene">
            <a:hlinkClick r:id="" action="ppaction://media"/>
            <a:extLst>
              <a:ext uri="{FF2B5EF4-FFF2-40B4-BE49-F238E27FC236}">
                <a16:creationId xmlns:a16="http://schemas.microsoft.com/office/drawing/2014/main" id="{4227BED0-01C2-30B5-76DB-F084FD236C3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26208" y="1213156"/>
            <a:ext cx="8575536" cy="484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9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224B16-2953-CC40-1644-8AED0AFDB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CE0F94C-8AD5-6F33-B1C5-6F6693E2C4B2}"/>
              </a:ext>
            </a:extLst>
          </p:cNvPr>
          <p:cNvSpPr/>
          <p:nvPr/>
        </p:nvSpPr>
        <p:spPr>
          <a:xfrm>
            <a:off x="1912688" y="2675990"/>
            <a:ext cx="81623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…and ALL these, friends…</a:t>
            </a:r>
          </a:p>
          <a:p>
            <a:pPr lvl="0" algn="ctr"/>
            <a:endParaRPr lang="en-US" sz="4000" b="1" dirty="0">
              <a:solidFill>
                <a:srgbClr val="FFFF00"/>
              </a:solidFill>
              <a:latin typeface="Kristen ITC" panose="03050502040202030202" pitchFamily="66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0" algn="ctr"/>
            <a:r>
              <a:rPr lang="en-US" sz="4000" b="1" dirty="0">
                <a:solidFill>
                  <a:srgbClr val="FF00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is what i2Planet is about</a:t>
            </a:r>
          </a:p>
        </p:txBody>
      </p:sp>
    </p:spTree>
    <p:extLst>
      <p:ext uri="{BB962C8B-B14F-4D97-AF65-F5344CB8AC3E}">
        <p14:creationId xmlns:p14="http://schemas.microsoft.com/office/powerpoint/2010/main" val="4261735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285" y="2326244"/>
            <a:ext cx="9469055" cy="2638385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Kristen ITC" panose="03050502040202030202" pitchFamily="66" charset="0"/>
              </a:rPr>
              <a:t>Thanks to all </a:t>
            </a:r>
            <a:br>
              <a:rPr lang="en-GB" dirty="0">
                <a:latin typeface="Kristen ITC" panose="03050502040202030202" pitchFamily="66" charset="0"/>
              </a:rPr>
            </a:br>
            <a:r>
              <a:rPr lang="en-GB" dirty="0">
                <a:latin typeface="Kristen ITC" panose="03050502040202030202" pitchFamily="66" charset="0"/>
              </a:rPr>
              <a:t>and questions</a:t>
            </a:r>
          </a:p>
        </p:txBody>
      </p:sp>
    </p:spTree>
    <p:extLst>
      <p:ext uri="{BB962C8B-B14F-4D97-AF65-F5344CB8AC3E}">
        <p14:creationId xmlns:p14="http://schemas.microsoft.com/office/powerpoint/2010/main" val="18973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C5703-4F9A-D524-A6B1-852DCF607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6DD979-91B0-492C-9873-2279D966A6C4}"/>
              </a:ext>
            </a:extLst>
          </p:cNvPr>
          <p:cNvSpPr txBox="1"/>
          <p:nvPr/>
        </p:nvSpPr>
        <p:spPr>
          <a:xfrm>
            <a:off x="2802062" y="2418567"/>
            <a:ext cx="71494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What is it that you have achieved?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Kristen ITC" panose="03050502040202030202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799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E76E2-C888-F9C1-1246-43975F14D7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1A7ABBC0-68E5-6092-F4E3-EA4104F82808}"/>
              </a:ext>
            </a:extLst>
          </p:cNvPr>
          <p:cNvSpPr txBox="1"/>
          <p:nvPr/>
        </p:nvSpPr>
        <p:spPr>
          <a:xfrm>
            <a:off x="2823982" y="2383290"/>
            <a:ext cx="61154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R&amp;D&amp;I is a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game of inches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that must be played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together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 or not played at all.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Kristen ITC" panose="03050502040202030202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074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D91AB-9B7C-45BE-3D2B-8FDCC5E68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Al Pacino best speech - Any Given Sunday - 1080p HD">
            <a:hlinkClick r:id="" action="ppaction://media"/>
            <a:extLst>
              <a:ext uri="{FF2B5EF4-FFF2-40B4-BE49-F238E27FC236}">
                <a16:creationId xmlns:a16="http://schemas.microsoft.com/office/drawing/2014/main" id="{6B4C51C4-11E0-6C12-CF8A-25E4F148754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16000" y="558800"/>
            <a:ext cx="101600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59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BD9D2-ABC4-E880-169F-DE57C9843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DA983916-1D7D-FD88-85B0-234B6EF04D7C}"/>
              </a:ext>
            </a:extLst>
          </p:cNvPr>
          <p:cNvSpPr txBox="1"/>
          <p:nvPr/>
        </p:nvSpPr>
        <p:spPr>
          <a:xfrm>
            <a:off x="1441048" y="3144588"/>
            <a:ext cx="94275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R&amp;D&amp;I is a game of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integrity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.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You should be prepared to say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“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I don’t know it but let’s work it out together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”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Kristen ITC" panose="03050502040202030202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8379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B22FD-1C79-68AF-BCFE-3F7562946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Scent of a Woman | &quot;I'll Show You Out of Order!&quot;">
            <a:hlinkClick r:id="" action="ppaction://media"/>
            <a:extLst>
              <a:ext uri="{FF2B5EF4-FFF2-40B4-BE49-F238E27FC236}">
                <a16:creationId xmlns:a16="http://schemas.microsoft.com/office/drawing/2014/main" id="{8ECF0FC0-2813-FE17-2552-61C19D7B8D8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23617" y="1038662"/>
            <a:ext cx="8789639" cy="496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21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2ED2EFD-F126-EA79-0B38-9D91B1444DEC}"/>
              </a:ext>
            </a:extLst>
          </p:cNvPr>
          <p:cNvSpPr txBox="1"/>
          <p:nvPr/>
        </p:nvSpPr>
        <p:spPr>
          <a:xfrm>
            <a:off x="1750659" y="2843646"/>
            <a:ext cx="846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R&amp;D&amp;I is an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experiential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 game.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latin typeface="Kristen ITC" panose="03050502040202030202" pitchFamily="66" charset="0"/>
              </a:rPr>
              <a:t>It is not about books and theories.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Without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emotion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, </a:t>
            </a:r>
            <a:r>
              <a:rPr lang="en-US" sz="3200" dirty="0">
                <a:latin typeface="Kristen ITC" panose="03050502040202030202" pitchFamily="66" charset="0"/>
              </a:rPr>
              <a:t>it is not worth playing.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Kristen ITC" panose="03050502040202030202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5868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ECA96-DC3F-A421-9FB6-A08309605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Robin Williams' Speech | Good Will Hunting | Max">
            <a:hlinkClick r:id="" action="ppaction://media"/>
            <a:extLst>
              <a:ext uri="{FF2B5EF4-FFF2-40B4-BE49-F238E27FC236}">
                <a16:creationId xmlns:a16="http://schemas.microsoft.com/office/drawing/2014/main" id="{50448F50-B1EC-FAAF-B59D-F4A5604C363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98990" y="1235555"/>
            <a:ext cx="8101684" cy="457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23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5F9E1F-8EA6-BDB6-7E91-339B4D4CB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52E95D-CBF8-C55B-3DAB-81DC7B75E78F}"/>
              </a:ext>
            </a:extLst>
          </p:cNvPr>
          <p:cNvSpPr/>
          <p:nvPr/>
        </p:nvSpPr>
        <p:spPr>
          <a:xfrm>
            <a:off x="2992259" y="2836283"/>
            <a:ext cx="59505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R&amp;D&amp;I is about </a:t>
            </a:r>
          </a:p>
          <a:p>
            <a:pPr lvl="0" algn="ctr"/>
            <a:r>
              <a:rPr lang="en-US" sz="36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“</a:t>
            </a:r>
            <a:r>
              <a:rPr lang="en-US" sz="3600" b="1" dirty="0">
                <a:solidFill>
                  <a:srgbClr val="00B0F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doing the math</a:t>
            </a:r>
            <a:r>
              <a:rPr lang="en-US" sz="36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3934065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3304</TotalTime>
  <Words>127</Words>
  <Application>Microsoft Office PowerPoint</Application>
  <PresentationFormat>Widescreen</PresentationFormat>
  <Paragraphs>19</Paragraphs>
  <Slides>12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Kristen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to all  and questions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919</cp:revision>
  <dcterms:created xsi:type="dcterms:W3CDTF">2020-02-07T09:42:44Z</dcterms:created>
  <dcterms:modified xsi:type="dcterms:W3CDTF">2025-05-29T15:18:49Z</dcterms:modified>
</cp:coreProperties>
</file>