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146850600" r:id="rId5"/>
    <p:sldId id="2146850603" r:id="rId6"/>
    <p:sldId id="2146850601" r:id="rId7"/>
    <p:sldId id="2146850602" r:id="rId8"/>
    <p:sldId id="2146850606" r:id="rId9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0"/>
    <a:srgbClr val="6E378C"/>
    <a:srgbClr val="00879A"/>
    <a:srgbClr val="87B919"/>
    <a:srgbClr val="E60032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6"/>
    <p:restoredTop sz="89963"/>
  </p:normalViewPr>
  <p:slideViewPr>
    <p:cSldViewPr snapToGrid="0" snapToObjects="1">
      <p:cViewPr varScale="1">
        <p:scale>
          <a:sx n="109" d="100"/>
          <a:sy n="109" d="100"/>
        </p:scale>
        <p:origin x="48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BF45-C55C-4F87-9C1E-ABFAD54219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38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96" r:id="rId25"/>
    <p:sldLayoutId id="2147483697" r:id="rId26"/>
    <p:sldLayoutId id="2147483698" r:id="rId27"/>
    <p:sldLayoutId id="2147483699" r:id="rId2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985D4-41E7-7844-8DCD-D209E1CE7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Agenda and tasks for today</a:t>
            </a:r>
          </a:p>
        </p:txBody>
      </p:sp>
    </p:spTree>
    <p:extLst>
      <p:ext uri="{BB962C8B-B14F-4D97-AF65-F5344CB8AC3E}">
        <p14:creationId xmlns:p14="http://schemas.microsoft.com/office/powerpoint/2010/main" val="3107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32D67-4FB4-7CDC-081B-37D13E7D0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Are we prepared?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6DF28-4ADF-4E8C-A7F2-3A22584721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In one sentence, what is your focus? What is the problem you are solving?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1946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E9D85-47E4-65B7-FC1B-591EBE97B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Agenda 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31F97-E250-A1DB-517C-46FEEC77AD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Until 12.30, three simultaneous tasks</a:t>
            </a:r>
          </a:p>
          <a:p>
            <a:pPr lvl="1"/>
            <a:r>
              <a:rPr lang="fi-FI" dirty="0" err="1"/>
              <a:t>Shaping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collective</a:t>
            </a:r>
            <a:r>
              <a:rPr lang="fi-FI" dirty="0"/>
              <a:t> </a:t>
            </a:r>
            <a:r>
              <a:rPr lang="fi-FI" dirty="0" err="1"/>
              <a:t>landing</a:t>
            </a:r>
            <a:r>
              <a:rPr lang="fi-FI" dirty="0"/>
              <a:t> </a:t>
            </a:r>
            <a:r>
              <a:rPr lang="fi-FI" dirty="0" err="1"/>
              <a:t>plan</a:t>
            </a:r>
            <a:r>
              <a:rPr lang="fi-FI" dirty="0"/>
              <a:t>: </a:t>
            </a:r>
            <a:r>
              <a:rPr lang="fi-FI" dirty="0" err="1"/>
              <a:t>system</a:t>
            </a:r>
            <a:r>
              <a:rPr lang="fi-FI" dirty="0"/>
              <a:t> </a:t>
            </a:r>
            <a:r>
              <a:rPr lang="fi-FI" dirty="0" err="1"/>
              <a:t>view</a:t>
            </a:r>
            <a:r>
              <a:rPr lang="fi-FI" dirty="0"/>
              <a:t> of </a:t>
            </a:r>
            <a:r>
              <a:rPr lang="fi-FI" dirty="0" err="1"/>
              <a:t>your</a:t>
            </a:r>
            <a:r>
              <a:rPr lang="fi-FI" dirty="0"/>
              <a:t> </a:t>
            </a:r>
            <a:r>
              <a:rPr lang="fi-FI" dirty="0" err="1"/>
              <a:t>proposals</a:t>
            </a:r>
            <a:r>
              <a:rPr lang="fi-FI" dirty="0"/>
              <a:t> and </a:t>
            </a:r>
            <a:r>
              <a:rPr lang="fi-FI" dirty="0" err="1"/>
              <a:t>questions</a:t>
            </a:r>
            <a:endParaRPr lang="fi-FI" dirty="0"/>
          </a:p>
          <a:p>
            <a:pPr lvl="1"/>
            <a:r>
              <a:rPr lang="fi-FI" dirty="0" err="1"/>
              <a:t>Finalising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sub-missions</a:t>
            </a:r>
            <a:r>
              <a:rPr lang="fi-FI" dirty="0"/>
              <a:t> and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interconnections</a:t>
            </a:r>
            <a:endParaRPr lang="fi-FI" dirty="0"/>
          </a:p>
          <a:p>
            <a:pPr lvl="1"/>
            <a:r>
              <a:rPr lang="en-CH" dirty="0"/>
              <a:t>Starting to prepare for the presentations: </a:t>
            </a:r>
            <a:r>
              <a:rPr lang="en-GB" dirty="0">
                <a:effectLst/>
                <a:latin typeface="Helvetica Neue" panose="02000503000000020004" pitchFamily="2" charset="0"/>
              </a:rPr>
              <a:t>Can you structure and synthesise the work you have done during this week?</a:t>
            </a:r>
            <a:endParaRPr lang="en-CH" dirty="0"/>
          </a:p>
          <a:p>
            <a:r>
              <a:rPr lang="en-CH" dirty="0"/>
              <a:t>12.30-13.30 lunch</a:t>
            </a:r>
          </a:p>
          <a:p>
            <a:r>
              <a:rPr lang="en-CH" dirty="0"/>
              <a:t>13.30-14.30 only finalising presentations</a:t>
            </a:r>
          </a:p>
          <a:p>
            <a:r>
              <a:rPr lang="en-CH" dirty="0"/>
              <a:t>14.30-16.30 presentations</a:t>
            </a:r>
          </a:p>
          <a:p>
            <a:r>
              <a:rPr lang="en-CH" dirty="0"/>
              <a:t>16.30 talk by Robert</a:t>
            </a:r>
          </a:p>
        </p:txBody>
      </p:sp>
    </p:spTree>
    <p:extLst>
      <p:ext uri="{BB962C8B-B14F-4D97-AF65-F5344CB8AC3E}">
        <p14:creationId xmlns:p14="http://schemas.microsoft.com/office/powerpoint/2010/main" val="156187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0C251-175C-5809-079D-FB1D63FA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723874" cy="500549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CH" dirty="0"/>
              <a:t>nstructions for presentations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5AE77-31E8-C97A-6F0F-C49251F42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General overview of the landing (what is the big picture of what you are </a:t>
            </a:r>
            <a:r>
              <a:rPr lang="en-GB" dirty="0" err="1">
                <a:latin typeface="Helvetica Neue" panose="02000503000000020004" pitchFamily="2" charset="0"/>
              </a:rPr>
              <a:t>gonna</a:t>
            </a:r>
            <a:r>
              <a:rPr lang="en-GB" dirty="0">
                <a:latin typeface="Helvetica Neue" panose="02000503000000020004" pitchFamily="2" charset="0"/>
              </a:rPr>
              <a:t> share next)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Each submission should include: (these submissions are the ones you are actually working in, not the ones you started from)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The problem you are solving / the goal you have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The assumptions you made and the key variables you 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The focus of your work and the un-addressed known needs (system-level)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The output of your work (idea, solution, etc)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Your process (discarded directions and ideas, </a:t>
            </a:r>
            <a:r>
              <a:rPr lang="en-GB" dirty="0" err="1">
                <a:latin typeface="Helvetica Neue" panose="02000503000000020004" pitchFamily="2" charset="0"/>
              </a:rPr>
              <a:t>painpoints</a:t>
            </a:r>
            <a:r>
              <a:rPr lang="en-GB" dirty="0">
                <a:latin typeface="Helvetica Neue" panose="02000503000000020004" pitchFamily="2" charset="0"/>
              </a:rPr>
              <a:t>, aha-moments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Interconnections between the different submissions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Helvetica Neue" panose="02000503000000020004" pitchFamily="2" charset="0"/>
              </a:rPr>
              <a:t>Involvement of the technologies and why (can also be no involvement)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1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1CD87-74F8-F520-E951-8B87127C8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Goal of your presentations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9D0547-C98D-7A42-98F7-6B8BF9C7E3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H" dirty="0"/>
              <a:t>Your goal is to give to the listeners, out of whom some have not been involved in the process at all so far, a clear idea of where you are at now and how you got there</a:t>
            </a:r>
          </a:p>
          <a:p>
            <a:r>
              <a:rPr lang="en-CH" dirty="0"/>
              <a:t>Make sense of the work you have done this week by structuring and synthesizing</a:t>
            </a:r>
          </a:p>
          <a:p>
            <a:r>
              <a:rPr lang="en-CH" dirty="0"/>
              <a:t>The instructions are to give you a concrete universal template – if you feel it does not work for your specific sub-mission – maybe there are irrelevant questions or the order doesn’t make sense – do it in a way that is the most logical for giving a clear understanding to the audience.</a:t>
            </a:r>
          </a:p>
        </p:txBody>
      </p:sp>
    </p:spTree>
    <p:extLst>
      <p:ext uri="{BB962C8B-B14F-4D97-AF65-F5344CB8AC3E}">
        <p14:creationId xmlns:p14="http://schemas.microsoft.com/office/powerpoint/2010/main" val="2082352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7" ma:contentTypeDescription="Create a new document." ma:contentTypeScope="" ma:versionID="dadf8935a8acc2f0ad44d6bececef384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d155cdc3aeb4fb9f2f5da592a68b7ac6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46989A-F197-4E9B-9AAA-01249545B4B7}">
  <ds:schemaRefs>
    <ds:schemaRef ds:uri="http://schemas.microsoft.com/office/2006/documentManagement/types"/>
    <ds:schemaRef ds:uri="http://purl.org/dc/dcmitype/"/>
    <ds:schemaRef ds:uri="8d120825-0378-4063-8777-0aa7db6274f0"/>
    <ds:schemaRef ds:uri="http://purl.org/dc/elements/1.1/"/>
    <ds:schemaRef ds:uri="http://schemas.microsoft.com/office/2006/metadata/properties"/>
    <ds:schemaRef ds:uri="551f674b-acf4-400c-83be-637346b2f9cb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67EC2B-D3E4-43D1-8E98-8872A10BA1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5D8887-ED26-4832-BA62-EE94BF2736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24961</TotalTime>
  <Words>321</Words>
  <Application>Microsoft Macintosh PowerPoint</Application>
  <PresentationFormat>On-screen Show (16:9)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Helvetica 75</vt:lpstr>
      <vt:lpstr>Helvetica Neue</vt:lpstr>
      <vt:lpstr>Opcion Foto</vt:lpstr>
      <vt:lpstr>Agenda and tasks for today</vt:lpstr>
      <vt:lpstr>Are we prepared?</vt:lpstr>
      <vt:lpstr>Agenda today</vt:lpstr>
      <vt:lpstr>Instructions for presentations</vt:lpstr>
      <vt:lpstr>Goal of your presentations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Laura Wirtavuori</cp:lastModifiedBy>
  <cp:revision>71</cp:revision>
  <dcterms:created xsi:type="dcterms:W3CDTF">2022-01-18T18:56:13Z</dcterms:created>
  <dcterms:modified xsi:type="dcterms:W3CDTF">2025-05-29T07:59:42Z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