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6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1FA6CA-90F1-44C8-98C7-8530341D10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E16590D-C593-BA21-C772-3AFBE4C0E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D7A0AE-98D5-5A95-7148-76D1C706D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D9F66-F8D9-88BF-C87C-EBD583C0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5B821F-8F31-9DED-89CC-F76B60CAB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48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C7508-170D-3E53-CE33-3516E1436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9785F1-65E7-E291-14F4-1EFABAC02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AB6EA9-BAC6-320A-1C21-F8A760932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9FFBB9-35A9-6121-CA7E-E94E5140F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6E61B5-C38F-6AAF-5A85-CBD1B7965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36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5605EC6-8B6A-841F-F513-03DEBFFBE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AF2B22-7A7D-390F-E737-80CB5158D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0CACA9-C288-D182-48F7-29B9A34C8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40D8D8-1F35-B30E-5722-09CD54AFB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A8EE3B-9711-96E6-7A20-6EAD5EFA1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4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1A8EE3-7C1F-F8BF-C81D-BCA83831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B5504F-A779-F997-C379-002B70CEE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EA79FB-2EC5-1D5D-C67E-22F130DF2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C3961E-FB0B-8D40-F8F6-75B7590FC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F3B1-3821-D871-EE61-1F6E581E7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03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74A2A4-76D2-EC9E-F7EC-11A9363EE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6647E5-4F54-83BE-F1EE-58CEBC4FA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9A37D1-85BB-18C7-18A1-DA04A850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375A28-3A11-6C8D-BB42-8071AE54E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C7F672-C653-58DF-B743-22D9775C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630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596AD5-4DEF-F830-9673-2217ACF93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861702-42BE-07D5-13DD-F2E92BB098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7C9860-98D0-CBF6-8D97-E62484482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88D4BE-1CFB-257A-0397-3AE89E0A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060025-AD0A-B919-E5AE-10DC85F57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99AC19-B5BB-C5BD-1F3A-1F58964C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20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6BB09B-1F7B-7671-E0A4-46C4DB04E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667413-85BA-64BB-5708-3600D90F5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8DBAD07-BE6B-75FD-494D-562E73C3A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08EB01-C02A-2203-523A-E4E47AD757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7B74544-4117-6E4B-71B0-97384A018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4F1993C-D083-A7A7-F37C-F9966F6C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823168A-0648-952D-D35A-BFFD420E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6AE8C1D-2F72-4BDC-CEA9-075D6884A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0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D49065-C744-29C6-D3FC-F5E47DB1D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6FF2C51-537B-7F21-C385-D55664F9B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D861D2-D863-B6D3-D395-F02937CB8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05C24A-D353-8256-A4AC-6AA524ACF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108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5DCF62D-E69A-C0B1-259E-A90752EF4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9C59F29-605A-1983-A96C-2EA382146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E13A61-3F0F-457E-4FB8-D88B6883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21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01DAA9-2211-0C8B-CC4A-45A419901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FF6D22-FC55-F9B8-C22F-FA260ABB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946D769-2A4E-CE64-62D0-96989C821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8911DF6-4FF9-9ED1-7671-8E5AA5FA5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F94DB6-CFAB-71DB-F96B-A1C961056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50B31E-F1FE-C9CE-E776-B6E522BB6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53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5EBBC4-9D7D-462D-BB23-E09572930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70620AA-7D8D-4FB1-5E3B-FE32E0D65C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529CC4D-D891-0821-0090-5C8B7EAB8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E9DFF4-7303-1D49-08E8-900930E13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CF6345-1F55-AEF1-EF4A-F2F6C7025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194EC3-E6E1-7E27-0A8D-52F101B00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288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87D7D47-8271-1E53-E5C7-23C9C82C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CBC15A-5CED-468C-9A3C-3168E4CBD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9ACCF7-A58C-875C-A895-C8274ED51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1C52-603D-499D-A186-2BD15120324A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5EFB8E-D035-EABA-55AF-69AFDB7250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E04099-E885-48F3-21A5-7C252F05F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55EF8-C010-4F39-A8EB-7C957944D8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6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BA5BC1-8F99-DFF5-5646-2E1A29688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6075"/>
          </a:xfrm>
        </p:spPr>
        <p:txBody>
          <a:bodyPr/>
          <a:lstStyle/>
          <a:p>
            <a:pPr algn="ctr"/>
            <a:r>
              <a:rPr lang="fr-FR" dirty="0"/>
              <a:t>ECN3 - TCC8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F80B6C8-827F-9600-D156-B4B76CB26E4C}"/>
              </a:ext>
            </a:extLst>
          </p:cNvPr>
          <p:cNvSpPr txBox="1"/>
          <p:nvPr/>
        </p:nvSpPr>
        <p:spPr>
          <a:xfrm>
            <a:off x="1339850" y="2330450"/>
            <a:ext cx="948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Emplacement à faire valider par RP</a:t>
            </a:r>
          </a:p>
        </p:txBody>
      </p:sp>
    </p:spTree>
    <p:extLst>
      <p:ext uri="{BB962C8B-B14F-4D97-AF65-F5344CB8AC3E}">
        <p14:creationId xmlns:p14="http://schemas.microsoft.com/office/powerpoint/2010/main" val="2471418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CB41631-D257-5960-9CEF-5F1FB378A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47" y="1047135"/>
            <a:ext cx="11829106" cy="476373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C25DFB28-BDDA-B062-2E27-92B895413F86}"/>
              </a:ext>
            </a:extLst>
          </p:cNvPr>
          <p:cNvSpPr txBox="1"/>
          <p:nvPr/>
        </p:nvSpPr>
        <p:spPr>
          <a:xfrm>
            <a:off x="349045" y="277466"/>
            <a:ext cx="683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ECN3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7C168C3-9FD9-E453-1DCC-52D021011362}"/>
              </a:ext>
            </a:extLst>
          </p:cNvPr>
          <p:cNvSpPr/>
          <p:nvPr/>
        </p:nvSpPr>
        <p:spPr>
          <a:xfrm rot="17467532">
            <a:off x="9721024" y="4940303"/>
            <a:ext cx="558800" cy="6222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BF272E0-091C-C367-79B5-CD0D6AF08440}"/>
              </a:ext>
            </a:extLst>
          </p:cNvPr>
          <p:cNvSpPr/>
          <p:nvPr/>
        </p:nvSpPr>
        <p:spPr>
          <a:xfrm rot="17467532">
            <a:off x="2628075" y="4502152"/>
            <a:ext cx="558800" cy="6222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5086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42DCBD2-5C34-4C07-CBEB-9EAFE255E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463" y="1061720"/>
            <a:ext cx="3575074" cy="473456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CC96C3-71F6-F5B5-8CD4-F8246E92CC60}"/>
              </a:ext>
            </a:extLst>
          </p:cNvPr>
          <p:cNvSpPr txBox="1"/>
          <p:nvPr/>
        </p:nvSpPr>
        <p:spPr>
          <a:xfrm>
            <a:off x="536514" y="298573"/>
            <a:ext cx="227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Local ventilation ECN3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911B4752-48DA-5737-102F-68D3F503A2B9}"/>
              </a:ext>
            </a:extLst>
          </p:cNvPr>
          <p:cNvSpPr/>
          <p:nvPr/>
        </p:nvSpPr>
        <p:spPr>
          <a:xfrm>
            <a:off x="5339525" y="4019552"/>
            <a:ext cx="558800" cy="6222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15052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8CD5ABB-12B3-0368-B534-4B41CE61D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641" y="2133487"/>
            <a:ext cx="10592718" cy="259102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7B1D342-A11F-A643-2D82-15400062F552}"/>
              </a:ext>
            </a:extLst>
          </p:cNvPr>
          <p:cNvSpPr/>
          <p:nvPr/>
        </p:nvSpPr>
        <p:spPr>
          <a:xfrm>
            <a:off x="5721348" y="3657600"/>
            <a:ext cx="48259" cy="5689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59F432D-162A-4E37-5B6B-AA82758ABF5D}"/>
              </a:ext>
            </a:extLst>
          </p:cNvPr>
          <p:cNvCxnSpPr/>
          <p:nvPr/>
        </p:nvCxnSpPr>
        <p:spPr>
          <a:xfrm flipH="1" flipV="1">
            <a:off x="5794248" y="4084320"/>
            <a:ext cx="301752" cy="8534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0C42F01B-227D-3BF8-0C89-35DEC2EEE0CA}"/>
              </a:ext>
            </a:extLst>
          </p:cNvPr>
          <p:cNvSpPr txBox="1"/>
          <p:nvPr/>
        </p:nvSpPr>
        <p:spPr>
          <a:xfrm>
            <a:off x="5984240" y="4937760"/>
            <a:ext cx="2022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Grande porte bleue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CC57A96-CF46-EA70-FE23-8D3AC238EC50}"/>
              </a:ext>
            </a:extLst>
          </p:cNvPr>
          <p:cNvSpPr txBox="1"/>
          <p:nvPr/>
        </p:nvSpPr>
        <p:spPr>
          <a:xfrm>
            <a:off x="406562" y="457968"/>
            <a:ext cx="65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TCC8</a:t>
            </a:r>
          </a:p>
        </p:txBody>
      </p:sp>
      <p:sp>
        <p:nvSpPr>
          <p:cNvPr id="16" name="Flèche : bas 15">
            <a:extLst>
              <a:ext uri="{FF2B5EF4-FFF2-40B4-BE49-F238E27FC236}">
                <a16:creationId xmlns:a16="http://schemas.microsoft.com/office/drawing/2014/main" id="{1F8B801B-E4D4-FB89-4E95-4C9574531D14}"/>
              </a:ext>
            </a:extLst>
          </p:cNvPr>
          <p:cNvSpPr/>
          <p:nvPr/>
        </p:nvSpPr>
        <p:spPr>
          <a:xfrm rot="10800000">
            <a:off x="332232" y="6484113"/>
            <a:ext cx="402336" cy="2011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211A873-FA39-DCEE-7798-9CCBD84854FA}"/>
              </a:ext>
            </a:extLst>
          </p:cNvPr>
          <p:cNvSpPr txBox="1"/>
          <p:nvPr/>
        </p:nvSpPr>
        <p:spPr>
          <a:xfrm>
            <a:off x="845240" y="6400031"/>
            <a:ext cx="677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Emplacement potentielle pour mettre les ASD et à faire valider par RP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A8357484-9B33-BAA4-F9AC-AA1EBD00C786}"/>
              </a:ext>
            </a:extLst>
          </p:cNvPr>
          <p:cNvSpPr/>
          <p:nvPr/>
        </p:nvSpPr>
        <p:spPr>
          <a:xfrm rot="17467532">
            <a:off x="5274786" y="4294637"/>
            <a:ext cx="558800" cy="6222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F25B46D6-2A47-ADDF-9625-9138D797498F}"/>
              </a:ext>
            </a:extLst>
          </p:cNvPr>
          <p:cNvSpPr/>
          <p:nvPr/>
        </p:nvSpPr>
        <p:spPr>
          <a:xfrm rot="965833">
            <a:off x="1072324" y="2203468"/>
            <a:ext cx="558800" cy="6222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98511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34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ECN3 - TCC8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Support Info</dc:creator>
  <cp:lastModifiedBy>Boris Morand</cp:lastModifiedBy>
  <cp:revision>15</cp:revision>
  <dcterms:created xsi:type="dcterms:W3CDTF">2025-04-09T07:51:53Z</dcterms:created>
  <dcterms:modified xsi:type="dcterms:W3CDTF">2025-05-08T15:10:43Z</dcterms:modified>
</cp:coreProperties>
</file>