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2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8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7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8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3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75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8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1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6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5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4DB3-E11E-7946-A4DA-02250D182328}" type="datetimeFigureOut">
              <a:rPr lang="en-US" smtClean="0"/>
              <a:t>07.05.25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47F84-3D89-8746-8AB3-77CEDC834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0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6316" y="231273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8947" y="1724526"/>
            <a:ext cx="729809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/>
              <a:t>Masterclasses</a:t>
            </a:r>
            <a:r>
              <a:rPr lang="en-US" sz="2400" dirty="0" smtClean="0"/>
              <a:t> to New Countries Working Group Meeting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    </a:t>
            </a:r>
          </a:p>
          <a:p>
            <a:pPr algn="ctr"/>
            <a:r>
              <a:rPr lang="en-US" sz="2400" dirty="0" smtClean="0"/>
              <a:t> 8-5-2025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Despina Hatzifotiadou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14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o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80" y="2084666"/>
            <a:ext cx="4824000" cy="361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2536" y="897373"/>
            <a:ext cx="5990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December 2024 : First ALICE </a:t>
            </a:r>
            <a:r>
              <a:rPr lang="en-US" dirty="0" err="1" smtClean="0"/>
              <a:t>Masterclass</a:t>
            </a:r>
            <a:r>
              <a:rPr lang="en-US" dirty="0" smtClean="0"/>
              <a:t> in Seoul, South Korea</a:t>
            </a:r>
          </a:p>
          <a:p>
            <a:r>
              <a:rPr lang="en-US" dirty="0" smtClean="0"/>
              <a:t> at the </a:t>
            </a:r>
            <a:r>
              <a:rPr lang="en-US" dirty="0"/>
              <a:t> “</a:t>
            </a:r>
            <a:r>
              <a:rPr lang="en-US" dirty="0" err="1"/>
              <a:t>Gyeonggi</a:t>
            </a:r>
            <a:r>
              <a:rPr lang="en-US" dirty="0"/>
              <a:t> Science High School for the Gifted”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67158" y="2212341"/>
            <a:ext cx="37164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Organised</a:t>
            </a:r>
            <a:r>
              <a:rPr lang="en-US" dirty="0" smtClean="0"/>
              <a:t> by Professor Jin-</a:t>
            </a:r>
            <a:r>
              <a:rPr lang="en-US" dirty="0" err="1" smtClean="0"/>
              <a:t>Hee</a:t>
            </a:r>
            <a:r>
              <a:rPr lang="en-US" dirty="0" smtClean="0"/>
              <a:t> Yoon</a:t>
            </a:r>
          </a:p>
          <a:p>
            <a:r>
              <a:rPr lang="en-US" dirty="0" smtClean="0"/>
              <a:t>(national responsible for ALICE-</a:t>
            </a:r>
            <a:r>
              <a:rPr lang="en-US" dirty="0" smtClean="0"/>
              <a:t>Korea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~ 30 high-school students and</a:t>
            </a:r>
          </a:p>
          <a:p>
            <a:r>
              <a:rPr lang="en-US" dirty="0" smtClean="0"/>
              <a:t> 5 teachers participated</a:t>
            </a:r>
          </a:p>
          <a:p>
            <a:endParaRPr lang="en-US" dirty="0"/>
          </a:p>
          <a:p>
            <a:r>
              <a:rPr lang="en-US" dirty="0" err="1" smtClean="0"/>
              <a:t>Masterc</a:t>
            </a:r>
            <a:r>
              <a:rPr lang="el-GR" dirty="0" smtClean="0"/>
              <a:t>lass done after school hours,</a:t>
            </a:r>
          </a:p>
          <a:p>
            <a:r>
              <a:rPr lang="el-GR" dirty="0" smtClean="0"/>
              <a:t>17:00 </a:t>
            </a:r>
            <a:r>
              <a:rPr lang="mr-IN" dirty="0" smtClean="0"/>
              <a:t>–</a:t>
            </a:r>
            <a:r>
              <a:rPr lang="el-GR" dirty="0" smtClean="0"/>
              <a:t> 21:00 (with break for supper)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3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25-05-07 at 17.03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140" y="1122956"/>
            <a:ext cx="3959994" cy="51582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4105" y="307474"/>
            <a:ext cx="717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March 2025 : Online ALICE </a:t>
            </a:r>
            <a:r>
              <a:rPr lang="en-US" dirty="0" err="1" smtClean="0"/>
              <a:t>Masterclass</a:t>
            </a:r>
            <a:r>
              <a:rPr lang="en-US" dirty="0" smtClean="0"/>
              <a:t> for Royal University of Bhutan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4105" y="1443789"/>
            <a:ext cx="46121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Organised</a:t>
            </a:r>
            <a:r>
              <a:rPr lang="en-US" dirty="0" smtClean="0"/>
              <a:t> by </a:t>
            </a:r>
            <a:r>
              <a:rPr lang="en-US" dirty="0" err="1" smtClean="0"/>
              <a:t>Chetna</a:t>
            </a:r>
            <a:r>
              <a:rPr lang="en-US" dirty="0" smtClean="0"/>
              <a:t> Krishna</a:t>
            </a:r>
          </a:p>
          <a:p>
            <a:r>
              <a:rPr lang="en-US" dirty="0" smtClean="0"/>
              <a:t>(who traveled to Bhutan for the occasion)</a:t>
            </a:r>
          </a:p>
          <a:p>
            <a:endParaRPr lang="en-US" dirty="0"/>
          </a:p>
          <a:p>
            <a:r>
              <a:rPr lang="en-US" dirty="0" smtClean="0"/>
              <a:t>Introduction to CERN: International Collaboration and Opportunities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Emmanuel </a:t>
            </a:r>
            <a:r>
              <a:rPr lang="en-US" dirty="0" err="1" smtClean="0">
                <a:solidFill>
                  <a:srgbClr val="0000FF"/>
                </a:solidFill>
              </a:rPr>
              <a:t>Tsesmelis</a:t>
            </a:r>
            <a:endParaRPr lang="en-US" dirty="0" smtClean="0"/>
          </a:p>
          <a:p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Particle physics, heavy ion physics, ALICE 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Tapan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Nayak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/>
              <a:t>Virtual tour of ALICE cavern and control room</a:t>
            </a:r>
          </a:p>
          <a:p>
            <a:r>
              <a:rPr lang="en-US" dirty="0" smtClean="0"/>
              <a:t>Hands-on data analysis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Despina Hatzifotiadou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689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5053" y="601579"/>
            <a:ext cx="6090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</a:t>
            </a:r>
            <a:r>
              <a:rPr lang="en-US" dirty="0" err="1" smtClean="0"/>
              <a:t>Masterclass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not in a new country but for new audience </a:t>
            </a:r>
          </a:p>
        </p:txBody>
      </p:sp>
      <p:pic>
        <p:nvPicPr>
          <p:cNvPr id="5" name="Picture 4" descr="IMC WiT IPPO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205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2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156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7</cp:revision>
  <dcterms:created xsi:type="dcterms:W3CDTF">2025-05-07T14:47:47Z</dcterms:created>
  <dcterms:modified xsi:type="dcterms:W3CDTF">2025-05-07T15:51:35Z</dcterms:modified>
</cp:coreProperties>
</file>