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4" r:id="rId2"/>
    <p:sldId id="267" r:id="rId3"/>
    <p:sldId id="265" r:id="rId4"/>
    <p:sldId id="26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8" autoAdjust="0"/>
    <p:restoredTop sz="94660"/>
  </p:normalViewPr>
  <p:slideViewPr>
    <p:cSldViewPr snapToGrid="0">
      <p:cViewPr varScale="1">
        <p:scale>
          <a:sx n="86" d="100"/>
          <a:sy n="86" d="100"/>
        </p:scale>
        <p:origin x="69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08T14:19:14.08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74 2 24575,'30'0'0,"0"-2"0,0 2 0,-1 1 0,1 1 0,-1 2 0,0 1 0,1 1 0,43 16 0,-59-17 0,-1 1 0,0 1 0,-1 0 0,0 1 0,0 0 0,0 1 0,-1 0 0,0 1 0,-1 0 0,0 0 0,-1 2 0,0-1 0,0 1 0,-1 0 0,-1 0 0,0 1 0,-1 0 0,-1 1 0,0-1 0,0 1 0,-1 0 0,2 19 0,1 29 0,-2 0 0,-7 106 0,0-96 0,2-65 0,0 1 0,1-1 0,-1 0 0,2 1 0,-1-1 0,1 0 0,0 0 0,0 0 0,1 0 0,0 0 0,0 0 0,1-1 0,0 0 0,0 1 0,0-1 0,1-1 0,0 1 0,0-1 0,1 0 0,-1 0 0,1 0 0,0-1 0,0 0 0,0 0 0,1 0 0,0-1 0,-1 0 0,1 0 0,11 2 0,-15-4 0,26 11 0,-29-12 0,0 1 0,1-1 0,-1 0 0,0 0 0,1 1 0,-1-1 0,0 0 0,0 1 0,1-1 0,-1 0 0,0 1 0,0-1 0,1 0 0,-1 1 0,0-1 0,0 1 0,0-1 0,0 0 0,0 1 0,0-1 0,1 1 0,-1-1 0,0 1 0,0-1 0,0 0 0,-1 1 0,1-1 0,0 1 0,0-1 0,0 1 0,0-1 0,0 0 0,0 1 0,0-1 0,-1 0 0,1 1 0,0-1 0,0 1 0,-1-1 0,1 0 0,0 1 0,-1-1 0,1 0 0,0 0 0,-1 1 0,1-1 0,0 0 0,-1 0 0,1 0 0,0 1 0,-1-1 0,1 0 0,-1 0 0,1 0 0,0 0 0,-1 0 0,1 0 0,-1 0 0,1 0 0,-1 0 0,-94 36 0,72-29 0,1 1 0,0 0 0,-25 15 0,39-19 0,1 1 0,0 1 0,0-1 0,0 1 0,1 0 0,0 0 0,0 1 0,0 0 0,1 0 0,0 0 0,1 1 0,-6 12 0,5-8 0,0 0 0,1 1 0,1 0 0,0 0 0,1 0 0,0 0 0,1 0 0,1 0 0,1 23 0,4 6 0,19 71 0,-15-82 0,-2 0 0,-2 0 0,-1 1 0,1 39 0,-6-56 0,0 1 0,-1-1 0,0 1 0,-2-1 0,1 0 0,-2 0 0,0 0 0,-1-1 0,-10 18 0,10-22 0,0 0 0,-1-1 0,-1 0 0,0 0 0,0 0 0,0-1 0,-1 0 0,0-1 0,-1 0 0,0 0 0,0-1 0,-19 8 0,-2-3 34,0-1-1,0-1 0,-45 6 1,34-7-784,-48 15 1,64-14-6077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08T14:34:32.52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24575,'0'0'-8191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08T14:34:33.67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24575,'0'5'0,"0"23"0,0 28 0,0 9 0,0 5 0,0-5 0,0-13-8191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08T14:34:32.95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24575,'0'5'0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08T14:34:34.07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24575,'0'5'0,"5"7"0,2 7 0,0 6 0,4 3 0,0 8 0,-2 2 0,-3 1 0,-1-1 0,-3 3 0,-1 0 0,-1-6-8191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08T14:34:34.42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24575,'0'6'0,"0"11"0,0 9 0,0 16 0,0 6 0,5 10 0,2 1 0,0-4 0,-1-12-8191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08T14:34:34.74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24575,'0'10'0,"0"10"0,0 5 0,5 11 0,2 3 0,-1 6 0,-1 0 0,-1-7-8191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08T14:34:35.07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24575,'0'10'0,"0"10"0,0 5 0,0 5 0,0 2 0,0 6 0,5 2 0,3-6-8191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08T14:34:35.52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24575,'0'16'0,"0"10"0,5 12 0,2 4 0,-1 0 0,0-1 0,-3-8-8191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08T14:41:14.47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468 0 24575,'0'11'0,"-16"19"0,-21 25 0,-15 20 0,-3 7 0,-4 1 0,4-4 0,5-10 0,7-11 0,4 0 0,5-5 0,7-11-8191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08T14:41:14.48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0 366 24575,'18'-1'0,"0"-1"0,0-1 0,-1 0 0,1-2 0,-1 0 0,0-1 0,0 0 0,-1-1 0,0-1 0,0-1 0,25-18 0,10-12 0,84-83 0,-30 4 0,-105 118 0,0 0 0,0 0 0,0-1 0,1 1 0,-1 0 0,0 0 0,0-1 0,0 1 0,0 0 0,1 0 0,-1-1 0,0 1 0,0 0 0,0 0 0,1 0 0,-1 0 0,0-1 0,0 1 0,1 0 0,-1 0 0,0 0 0,0 0 0,1 0 0,-1 0 0,0 0 0,1 0 0,-1 0 0,0 0 0,0 0 0,1 0 0,-1 0 0,0 0 0,1 0 0,-1 0 0,0 0 0,0 0 0,1 0 0,-1 0 0,0 0 0,0 1 0,1-1 0,-1 0 0,0 0 0,0 0 0,1 0 0,-1 1 0,0-1 0,0 0 0,0 0 0,0 0 0,1 1 0,4 22 0,-6 37 0,1-54 0,-10 458-1365,10-438-5461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08T14:19:15.79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24575,'4014'0'-1365,"-3982"0"-5461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08T14:41:14.48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24575,'2'1'0,"0"0"0,0 1 0,0-1 0,0 0 0,1 0 0,-1 0 0,0-1 0,0 1 0,1 0 0,-1-1 0,0 1 0,1-1 0,-1 0 0,1 0 0,3 0 0,12 1 0,693 19 0,-529-21 0,1354 0-1365,-1498 1-5461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08T14:41:14.48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24575,'45'0'0,"133"4"0,-148-1 0,0 0 0,-1 3 0,54 15 0,-77-19 0,0 0 0,1 1 0,-1 0 0,0 0 0,0 0 0,0 0 0,-1 1 0,1 0 0,-1 1 0,7 6 0,-10-8 0,0 0 0,0 0 0,0 1 0,0-1 0,-1 0 0,0 1 0,1-1 0,-1 1 0,0 0 0,-1-1 0,1 1 0,-1 0 0,0 0 0,1-1 0,-2 1 0,1 0 0,0 0 0,-1-1 0,-1 6 0,0 1 9,0-1 1,-1 0-1,-1 0 0,1 0 0,-1 0 1,-1 0-1,0-1 0,0 0 0,0 0 0,-1 0 1,0-1-1,-10 9 0,1-3-306,-2 0 0,0-1 0,0-1 0,-31 15 0,5-4-6529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08T14:41:14.48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181 0 24575,'0'6'0,"-5"6"0,-2 7 0,-5 11 0,-5 5 0,-6 2 0,1 0 0,0-1 0,-3-1 0,4-2 0,5 0 0,5-7-8191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08T14:41:14.48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0 270 24575,'12'-1'0,"0"0"0,0-1 0,-1 0 0,1-1 0,-1-1 0,0 1 0,0-2 0,20-10 0,4-5 0,36-28 0,-41 24 0,-1-2 0,-1 0 0,43-54 0,-71 79 0,0 1 0,1-1 0,-1 1 0,0-1 0,1 1 0,-1-1 0,0 1 0,1-1 0,-1 1 0,1-1 0,-1 1 0,1 0 0,-1-1 0,1 1 0,-1 0 0,1-1 0,-1 1 0,1 0 0,0 0 0,-1-1 0,1 1 0,-1 0 0,1 0 0,0 0 0,-1 0 0,1 0 0,-1 0 0,1 0 0,0 0 0,0 0 0,7 18 0,-7 42 0,-1-50 0,-8 314-1365,7-284-5461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08T14:41:14.48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24575,'0'0'-8191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08T14:41:14.48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24575,'0'5'0,"0"23"0,0 28 0,0 9 0,0 5 0,0-5 0,0-13-8191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08T14:41:14.48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24575,'0'5'0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08T14:41:14.48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24575,'0'5'0,"5"7"0,2 7 0,0 6 0,4 3 0,0 8 0,-2 2 0,-3 1 0,-1-1 0,-3 3 0,-1 0 0,-1-6-8191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08T14:41:14.48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24575,'0'6'0,"0"11"0,0 9 0,0 16 0,0 6 0,5 10 0,2 1 0,0-4 0,-1-12-8191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08T14:41:14.49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24575,'0'10'0,"0"10"0,0 5 0,5 11 0,2 3 0,-1 6 0,-1 0 0,-1-7-8191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08T14:19:17.01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24575,'57'4'0,"0"2"0,-1 3 0,0 2 0,0 2 0,56 22 0,-103-32 0,0 0 0,0 1 0,0 0 0,-1 1 0,1-1 0,-1 2 0,10 7 0,-17-12 0,1 0 0,-1 0 0,0 1 0,1-1 0,-1 0 0,0 1 0,0-1 0,0 1 0,0 0 0,0-1 0,0 1 0,-1 0 0,1-1 0,-1 1 0,1 0 0,-1 0 0,1-1 0,-1 1 0,0 0 0,0 0 0,0 0 0,0 0 0,0-1 0,0 1 0,-1 0 0,1 0 0,-1 0 0,1-1 0,-1 1 0,1 0 0,-1 0 0,0-1 0,0 1 0,0-1 0,0 1 0,0-1 0,0 1 0,-1-1 0,1 0 0,0 1 0,-1-1 0,1 0 0,-1 0 0,1 0 0,-4 1 0,-25 19 32,-2-1 0,-1-2-1,-55 23 1,-39 20-1524,90-38-5334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08T14:41:14.49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24575,'0'10'0,"0"10"0,0 5 0,0 5 0,0 2 0,0 6 0,5 2 0,3-6-8191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08T14:41:14.49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24575,'0'16'0,"0"10"0,5 12 0,2 4 0,-1 0 0,0-1 0,-3-8-8191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08T14:41:44.57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24575,'1108'0'0,"-1005"5"0,143 25 0,-40-3 0,-15 2 0,-110-15 0,101 4 0,575-15 0,-368-6 0,1118 3-1365,-1477 0-5461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08T14:41:46.30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42 1 24575,'36'0'0,"189"6"0,-190-3 0,-1 2 0,-1 1 0,1 2 0,47 17 0,-75-23 0,0 0 0,-1 1 0,0 0 0,1 0 0,-1 0 0,0 1 0,-1 0 0,1 0 0,-1 0 0,1 0 0,6 10 0,-10-12 0,0 0 0,0 0 0,0 0 0,0 0 0,0 1 0,0-1 0,-1 0 0,1 0 0,-1 1 0,0-1 0,1 0 0,-1 1 0,0-1 0,0 1 0,-1-1 0,1 0 0,0 1 0,-1-1 0,1 0 0,-1 1 0,0-1 0,0 0 0,0 0 0,0 0 0,0 0 0,0 0 0,-1 0 0,1 0 0,-1 0 0,1 0 0,-1-1 0,0 1 0,-2 1 0,-13 10 0,-2-2 0,1 0 0,-2 0 0,1-2 0,-1 0 0,-1-2 0,-27 7 0,23-6 0,-104 27 53,83-25-525,1 3-1,-50 20 0,45-9-6353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08T14:41:52.26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0 710 24575,'1461'0'0,"-904"47"0,-106-3 0,334-39 0,-410-9 0,2651 4 0,-2554 34 0,-189-8 0,-263-25 0,723 34 0,-274-20 0,5 0 0,3759-16 0,-3715 32 0,-50 1 0,135-33 0,-593 1 0,0-1 0,0 0 0,0 0 0,0 0 0,0-2 0,0 1 0,0-1 0,-1 0 0,0-1 0,1 0 0,-1-1 0,-1 0 0,1 0 0,9-9 0,-8 5 0,0-1 0,0 0 0,-1-1 0,-1 0 0,0-1 0,0 0 0,-1 0 0,-1 0 0,10-26 0,5-20 0,-3-1 0,-2 0 0,-3-1 0,-3-1 0,-2 0 0,-1-119 0,-9 137 0,0-42 0,2 79 0,0-1 0,1 1 0,0-1 0,1 0 0,-1 1 0,1 0 0,0-1 0,1 1 0,4-9 0,-4 12 0,0-1 0,0 1 0,0 0 0,0 1 0,0-1 0,1 1 0,-1-1 0,1 1 0,-1 0 0,1 0 0,0 0 0,0 1 0,0-1 0,0 1 0,0 0 0,0 0 0,6 0 0,10-1 0,0 1 0,28 2 0,-30-1 0,-7 1 0,19 0 0,0-1 0,0-1 0,0-2 0,33-7 0,-38 5-1365,-4 1-5461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08T14:41:54.01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24575,'7'0'0,"0"1"0,0-1 0,0 1 0,0 1 0,0-1 0,-1 1 0,1 1 0,0-1 0,-1 1 0,0 0 0,0 0 0,0 1 0,7 5 0,3 5 0,0 0 0,-1 1 0,13 18 0,-14-16 0,2 0 0,30 26 0,-35-35 0,-1-1 0,-1 0 0,0 1 0,0 0 0,7 9 0,-14-16 0,-1 0 0,0 1 0,0-1 0,1 1 0,-1-1 0,0 1 0,-1 0 0,1 0 0,0-1 0,0 1 0,-1 0 0,1 0 0,-1 0 0,0-1 0,1 1 0,-1 0 0,0 0 0,0 0 0,0 0 0,0 0 0,0 0 0,-1 0 0,1-1 0,-1 1 0,1 0 0,-1 0 0,0 0 0,1-1 0,-1 1 0,0 0 0,-2 1 0,-19 21-44,-1-2-1,-1-1 0,-1-1 1,-1-1-1,0-2 0,-31 16 1,12-5-1009,12-8-5773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08T14:41:56.69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170 1 24575,'0'5'0,"0"8"0,0 6 0,0 10 0,0 7 0,-5 6 0,-2 8 0,-5-6 0,-6 1 0,-4 3 0,0-1 0,0-9 0,-2-5 0,2-4 0,7-6-8191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08T14:41:57.91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0 235 24575,'7'-1'0,"0"1"0,-1-1 0,0 0 0,1-1 0,-1 0 0,0 0 0,1 0 0,-1-1 0,0 1 0,-1-2 0,1 1 0,-1-1 0,1 1 0,-1-1 0,0-1 0,0 1 0,-1-1 0,1 0 0,-1 0 0,0 0 0,-1-1 0,4-5 0,5-10 0,-2 1 0,-1-2 0,0 1 0,10-43 0,-19 63 0,0 1 0,0 0 0,0 0 0,0 0 0,0-1 0,0 1 0,0 0 0,0 0 0,0 0 0,0-1 0,0 1 0,0 0 0,0 0 0,0 0 0,0-1 0,0 1 0,0 0 0,0 0 0,0 0 0,1-1 0,-1 1 0,0 0 0,0 0 0,0 0 0,0 0 0,0 0 0,1-1 0,-1 1 0,0 0 0,0 0 0,0 0 0,0 0 0,1 0 0,-1 0 0,0 0 0,0 0 0,0 0 0,1-1 0,-1 1 0,0 0 0,0 0 0,1 0 0,-1 0 0,0 0 0,0 0 0,0 0 0,1 1 0,-1-1 0,0 0 0,0 0 0,9 13 0,4 24 0,-3 4-455,-1 0 0,4 80 0,-11-76-6371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08T14:42:49.95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244 20 24575,'0'-1'0,"0"1"0,-1-1 0,1 0 0,0 0 0,0 0 0,0 0 0,0 1 0,-1-1 0,1 0 0,0 0 0,-1 0 0,1 1 0,-1-1 0,1 0 0,-1 1 0,1-1 0,-1 0 0,1 1 0,-1-1 0,0 1 0,1-1 0,-1 1 0,0-1 0,1 1 0,-1-1 0,0 1 0,0 0 0,1-1 0,-1 1 0,0 0 0,0 0 0,0-1 0,0 1 0,1 0 0,-1 0 0,0 0 0,0 0 0,0 0 0,0 0 0,1 0 0,-1 1 0,0-1 0,0 0 0,0 0 0,-1 1 0,-1 0 0,-1 0 0,1 0 0,0 1 0,-1-1 0,1 1 0,0-1 0,0 1 0,0 0 0,0 0 0,0 0 0,-2 3 0,-20 29 0,2 1 0,1 1 0,2 0 0,1 2 0,2 0 0,-14 49 0,30-85 0,-3 9 0,1 0 0,0 0 0,1 1 0,-1 11 0,2-21 0,1-1 0,0 1 0,-1 0 0,1-1 0,0 1 0,0-1 0,1 1 0,-1 0 0,0-1 0,0 1 0,1-1 0,-1 1 0,1-1 0,-1 1 0,1-1 0,0 1 0,-1-1 0,1 0 0,0 1 0,0-1 0,0 0 0,0 1 0,0-1 0,0 0 0,0 0 0,1 0 0,-1 0 0,0 0 0,1 0 0,-1-1 0,1 1 0,-1 0 0,0-1 0,1 1 0,0-1 0,-1 1 0,1-1 0,-1 0 0,1 0 0,2 0 0,5 0 0,0-1 0,0-1 0,1 0 0,-1 0 0,0-1 0,-1 0 0,11-5 0,69-37 0,201-141 0,-151 94 0,-134 88 0,1 1 0,0 0 0,0 1 0,0-1 0,0 1 0,0 0 0,0 0 0,0 0 0,1 1 0,6-1 0,-11 2 0,0 0 0,0 0 0,0 0 0,0 0 0,0 0 0,-1 1 0,1-1 0,0 0 0,0 1 0,0-1 0,0 1 0,0-1 0,0 1 0,-1-1 0,1 1 0,0-1 0,0 1 0,-1 0 0,1 0 0,0-1 0,-1 1 0,2 1 0,-1 1 0,0 0 0,0 0 0,0 0 0,0 0 0,-1 0 0,1 0 0,-1 0 0,0 0 0,1 0 0,-2 5 0,-3 33-170,-2 1-1,-2-1 0,-1 0 1,-2 0-1,-3-1 0,0-1 1,-36 65-1,25-58-6655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08T14:42:56.27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178 0 24575,'-2'9'0,"0"0"0,0-1 0,-1 1 0,-1-1 0,1 0 0,-1 0 0,0 0 0,-1-1 0,0 1 0,0-1 0,-8 7 0,-7 15 0,-3 5 0,-30 50 0,48-75 0,1-1 0,0 1 0,0 0 0,1 0 0,1 1 0,-1-1 0,-1 15 0,4-23 0,0 0 0,0 1 0,-1-1 0,1 0 0,0 1 0,0-1 0,0 0 0,0 0 0,1 1 0,-1-1 0,0 0 0,1 0 0,-1 1 0,0-1 0,1 0 0,-1 0 0,1 0 0,0 0 0,-1 1 0,1-1 0,0 0 0,0 0 0,0-1 0,0 1 0,0 0 0,0 0 0,0 0 0,0 0 0,0-1 0,0 1 0,0-1 0,0 1 0,0-1 0,1 1 0,-1-1 0,0 1 0,0-1 0,1 0 0,-1 0 0,0 0 0,1 0 0,-1 0 0,0 0 0,0 0 0,1 0 0,1-1 0,9-1 0,-1-1 0,1 0 0,-1-1 0,14-7 0,-1 2 0,-20 7 0,0 1 0,0-1 0,0 1 0,0 0 0,0 0 0,0 1 0,1-1 0,-1 1 0,0 0 0,1 0 0,-1 0 0,0 1 0,0-1 0,1 1 0,-1 0 0,0 1 0,0-1 0,0 1 0,0-1 0,0 1 0,-1 0 0,1 1 0,0-1 0,-1 1 0,0-1 0,0 1 0,1 0 0,-1 0 0,4 7 0,-4-7 0,2 4 0,0 0 0,1-1 0,0 0 0,0 0 0,13 10 0,-17-15 0,-1 0 0,1-1 0,-1 1 0,1 0 0,0-1 0,-1 1 0,1-1 0,0 1 0,-1-1 0,1 0 0,0 0 0,0 0 0,-1 0 0,1 0 0,0 0 0,-1 0 0,1 0 0,0-1 0,0 1 0,-1-1 0,1 1 0,-1-1 0,1 0 0,0 1 0,-1-1 0,0 0 0,1 0 0,-1 0 0,1 0 0,-1-1 0,0 1 0,0 0 0,0 0 0,0-1 0,2-2 0,3-6 0,0-1 0,-1 1 0,0-1 0,-1 0 0,0-1 0,-1 1 0,0 0 0,2-20 0,12-39 0,12 2-1365,-14 39-5461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08T14:19:23.64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468 0 24575,'0'11'0,"-16"19"0,-21 25 0,-15 20 0,-3 7 0,-4 1 0,4-4 0,5-10 0,7-11 0,4 0 0,5-5 0,7-11-8191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08T14:42:57.32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203 0 24575,'-2'23'0,"-1"-1"0,-1 1 0,-1-1 0,-1-1 0,-1 1 0,-15 31 0,3-2 0,-79 188 0,84-207 0,12-28 0,-16 49 0,17-52 0,1 0 0,0 0 0,-1 0 0,1 0 0,0 0 0,0 0 0,0 0 0,0 0 0,0 0 0,0 0 0,0 0 0,0 0 0,0 0 0,0 0 0,0 0 0,1 0 0,-1 0 0,0 0 0,1-1 0,-1 1 0,1 0 0,-1 0 0,1 0 0,-1 0 0,1-1 0,-1 1 0,1 0 0,0 0 0,0-1 0,-1 1 0,1-1 0,0 1 0,0 0 0,0-1 0,-1 0 0,1 1 0,0-1 0,0 1 0,0-1 0,0 0 0,0 0 0,0 0 0,0 1 0,0-1 0,0 0 0,0 0 0,0 0 0,1-1 0,7-1 0,0 0 0,0 0 0,-1-1 0,1-1 0,-1 1 0,0-1 0,0-1 0,0 0 0,-1 0 0,0 0 0,10-10 0,13-12 0,30-37 0,-14 11-1365,-7 4-5461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08T14:43:00.33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210 1 24575,'-20'22'0,"2"0"0,1 2 0,0 0 0,2 0 0,-19 42 0,12-13 0,-29 98 0,47-139 0,1 1 0,0-1 0,1 1 0,1 0 0,-1 16 0,2-29 0,0 1 0,0-1 0,0 1 0,0-1 0,0 0 0,0 1 0,0-1 0,0 1 0,0-1 0,0 0 0,0 1 0,0-1 0,0 1 0,0-1 0,0 0 0,0 1 0,0-1 0,1 0 0,-1 1 0,0-1 0,0 1 0,1-1 0,-1 0 0,0 0 0,0 1 0,1-1 0,-1 0 0,0 1 0,1-1 0,-1 0 0,0 0 0,1 0 0,-1 1 0,0-1 0,1 0 0,-1 0 0,1 0 0,-1 0 0,0 0 0,1 0 0,-1 0 0,1 0 0,-1 0 0,0 0 0,1 0 0,-1 0 0,1 0 0,-1 0 0,0 0 0,1 0 0,-1 0 0,1 0 0,-1-1 0,24-17 0,-22 16 0,48-48 0,73-96 0,-55 61 0,-27 45 0,-25 33 0,-9 15 0,-11 26 0,-9 13 0,-31 71 0,26-72 0,-20 71 0,33-71 0,5-46 0,0 1 0,-1-1 0,1 1 0,0-1 0,0 0 0,0 1 0,0-1 0,1 1 0,-1-1 0,0 0 0,0 1 0,0-1 0,0 0 0,0 1 0,0-1 0,1 0 0,-1 1 0,0-1 0,0 0 0,0 1 0,1-1 0,-1 0 0,0 1 0,1-1 0,-1 0 0,0 0 0,0 1 0,1-1 0,-1 0 0,1 0 0,-1 0 0,0 1 0,1-1 0,-1 0 0,0 0 0,1 0 0,-1 0 0,1 0 0,-1 0 0,0 0 0,1 0 0,-1 0 0,1 0 0,-1 0 0,0 0 0,1 0 0,-1 0 0,0 0 0,1 0 0,-1-1 0,1 1 0,-1 0 0,10-7 0,-1 0 0,0 0 0,0-1 0,-1-1 0,0 1 0,0-1 0,7-11 0,-4 5 0,139-185 0,-147 196 0,1 0 0,-1 0 0,0 1 0,1-1 0,0 1 0,6-5 0,-9 8 0,-1-1 0,1 1 0,-1 0 0,1 0 0,-1-1 0,1 1 0,-1 0 0,1 0 0,0 0 0,-1 0 0,1 0 0,-1 0 0,1 0 0,-1 0 0,1 0 0,0 0 0,-1 0 0,1 0 0,-1 0 0,1 0 0,-1 1 0,1-1 0,0 1 0,9 18 0,-8 0-183,-1 0 0,0 0 0,-4 28 0,3-37-450,-3 26-6193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08T14:43:03.30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254 1 24575,'-1'0'0,"0"0"0,0 0 0,1 0 0,-1 0 0,0 0 0,0 0 0,1 1 0,-1-1 0,0 0 0,1 1 0,-1-1 0,0 0 0,1 1 0,-1-1 0,0 1 0,1-1 0,-1 1 0,1-1 0,-1 1 0,1-1 0,-1 1 0,1 0 0,-1 1 0,-54 66 0,-60 100 0,80-113 0,9-11 0,19-28 0,13-21 0,16-23 0,67-80 0,-78 95 0,0 1 0,2 1 0,-1 0 0,1 1 0,1 0 0,15-8 0,-27 17 0,-1 1 0,0-1 0,0 0 0,0 0 0,1 1 0,-1-1 0,0 1 0,0-1 0,1 1 0,-1 0 0,1-1 0,-1 1 0,0 0 0,1 0 0,-1 0 0,1 0 0,-1 0 0,0 0 0,1 0 0,-1 1 0,0-1 0,1 0 0,-1 1 0,0-1 0,1 1 0,-1 0 0,0-1 0,0 1 0,0 0 0,1 0 0,-1 0 0,0-1 0,0 1 0,0 0 0,0 1 0,-1-1 0,1 0 0,0 0 0,0 0 0,-1 0 0,2 3 0,0 3 0,0 0 0,0 0 0,-1 0 0,0 0 0,0 0 0,-1 13 0,-11 111 0,0-4 0,10-124 0,1 0 0,0 0 0,-1 0 0,2 0 0,-1 0 0,0 0 0,1 0 0,-1 0 0,1 0 0,0 0 0,0 0 0,0 0 0,0 0 0,0-1 0,1 1 0,-1 0 0,1-1 0,3 4 0,-4-5 0,0-1 0,-1 0 0,1 1 0,0-1 0,0 0 0,0 0 0,0 1 0,0-1 0,-1 0 0,1 0 0,0 0 0,0 0 0,0 0 0,0-1 0,0 1 0,0 0 0,-1 0 0,1 0 0,0-1 0,0 1 0,0 0 0,1-2 0,26-23 0,69-115 125,-4 4-1615,-63 100-5336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07T08:06:56.82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24575,'0'0'-8191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07T08:07:00.48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24575,'0'0'-8191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27T07:27:19.51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24575,'0'0'-8191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08T14:19:25.25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0 366 24575,'18'-1'0,"0"-1"0,0-1 0,-1 0 0,1-2 0,-1 0 0,0-1 0,0 0 0,-1-1 0,0-1 0,0-1 0,25-18 0,10-12 0,84-83 0,-30 4 0,-105 118 0,0 0 0,0 0 0,0-1 0,1 1 0,-1 0 0,0 0 0,0-1 0,0 1 0,0 0 0,1 0 0,-1-1 0,0 1 0,0 0 0,0 0 0,1 0 0,-1 0 0,0-1 0,0 1 0,1 0 0,-1 0 0,0 0 0,0 0 0,1 0 0,-1 0 0,0 0 0,1 0 0,-1 0 0,0 0 0,0 0 0,1 0 0,-1 0 0,0 0 0,1 0 0,-1 0 0,0 0 0,0 0 0,1 0 0,-1 0 0,0 0 0,0 1 0,1-1 0,-1 0 0,0 0 0,0 0 0,1 0 0,-1 1 0,0-1 0,0 0 0,0 0 0,0 0 0,1 1 0,4 22 0,-6 37 0,1-54 0,-10 458-1365,10-438-5461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08T14:19:28.05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24575,'2'1'0,"0"0"0,0 1 0,0-1 0,0 0 0,1 0 0,-1 0 0,0-1 0,0 1 0,1 0 0,-1-1 0,0 1 0,1-1 0,-1 0 0,1 0 0,3 0 0,12 1 0,693 19 0,-529-21 0,1354 0-1365,-1498 1-5461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08T14:19:37.91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24575,'45'0'0,"133"4"0,-148-1 0,0 0 0,-1 3 0,54 15 0,-77-19 0,0 0 0,1 1 0,-1 0 0,0 0 0,0 0 0,0 0 0,-1 1 0,1 0 0,-1 1 0,7 6 0,-10-8 0,0 0 0,0 0 0,0 1 0,0-1 0,-1 0 0,0 1 0,1-1 0,-1 1 0,0 0 0,-1-1 0,1 1 0,-1 0 0,0 0 0,1-1 0,-2 1 0,1 0 0,0 0 0,-1-1 0,-1 6 0,0 1 9,0-1 1,-1 0-1,-1 0 0,1 0 0,-1 0 1,-1 0-1,0-1 0,0 0 0,0 0 0,-1 0 1,0-1-1,-10 9 0,1-3-306,-2 0 0,0-1 0,0-1 0,-31 15 0,5-4-6529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08T14:19:40.14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181 0 24575,'0'6'0,"-5"6"0,-2 7 0,-5 11 0,-5 5 0,-6 2 0,1 0 0,0-1 0,-3-1 0,4-2 0,5 0 0,5-7-8191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08T14:19:41.42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0 270 24575,'12'-1'0,"0"0"0,0-1 0,-1 0 0,1-1 0,-1-1 0,0 1 0,0-2 0,20-10 0,4-5 0,36-28 0,-41 24 0,-1-2 0,-1 0 0,43-54 0,-71 79 0,0 1 0,1-1 0,-1 1 0,0-1 0,1 1 0,-1-1 0,0 1 0,1-1 0,-1 1 0,1-1 0,-1 1 0,1 0 0,-1-1 0,1 1 0,-1 0 0,1-1 0,-1 1 0,1 0 0,0 0 0,-1-1 0,1 1 0,-1 0 0,1 0 0,0 0 0,-1 0 0,1 0 0,-1 0 0,1 0 0,0 0 0,0 0 0,7 18 0,-7 42 0,-1-50 0,-8 314-1365,7-284-5461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76488F-F099-4FE8-8D2A-BB356C76787D}" type="datetimeFigureOut">
              <a:rPr lang="en-GB" smtClean="0"/>
              <a:t>08/05/2025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BC5724-7F0A-4633-B7D4-5BF153E139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19025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92CD4A-B1A3-B108-7BEA-44866AA0EB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F509489-5B02-4190-C28B-438219A936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2D3306-6A72-9FB5-CBE6-98556A8B3A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1AF0C-9865-4AD4-B482-84677AC8C7E1}" type="datetimeFigureOut">
              <a:rPr lang="en-GB" smtClean="0"/>
              <a:t>08/05/2025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378BF3-D64F-40C5-BFD4-82511A415B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3D40C6-EEA5-879A-1DD7-C9A209A478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1A9A4-577A-483C-B5A8-87182C8202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91368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55EF75-829A-9E2F-78AD-EE3CEF0329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F85639-6867-0CF5-8EE1-62617C7D03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9290E2-9FE2-3A65-CB8F-F76B7FA655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1AF0C-9865-4AD4-B482-84677AC8C7E1}" type="datetimeFigureOut">
              <a:rPr lang="en-GB" smtClean="0"/>
              <a:t>08/05/2025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396E90-D899-D3A9-4127-FB7CDC6A31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FA2692-6A24-B68B-81E5-8B37CA7664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1A9A4-577A-483C-B5A8-87182C8202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29399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780FF03-A88B-2125-BCB5-4F9328012BE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53BB67-6BFC-B389-F42B-1D917591A8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9823B1-E364-E287-A7C6-8477EC0A37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1AF0C-9865-4AD4-B482-84677AC8C7E1}" type="datetimeFigureOut">
              <a:rPr lang="en-GB" smtClean="0"/>
              <a:t>08/05/2025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4852FD-FA4C-92BB-642F-3D0A3380C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0D2B1F-AFBD-4731-E17C-1B918663E5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1A9A4-577A-483C-B5A8-87182C8202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01855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33517E-7ACA-E6CC-736E-B19102DC0A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C96C65-3AD1-BAF4-A769-5E69D8AB1F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FEAEE6-2283-F81E-C0C8-66E9EEADFC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1AF0C-9865-4AD4-B482-84677AC8C7E1}" type="datetimeFigureOut">
              <a:rPr lang="en-GB" smtClean="0"/>
              <a:t>08/05/2025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D935C6-9D6D-9E80-7CA8-C5CC6FBD8D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A6DAA8-0F85-8732-AC7E-3EAF9D5990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1A9A4-577A-483C-B5A8-87182C8202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5685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8DEA8C-02CF-9D16-96C3-D3C902CE99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874F04-AC7B-A307-045C-5983458478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19491D-C5FB-43B2-06A8-E04568CEC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1AF0C-9865-4AD4-B482-84677AC8C7E1}" type="datetimeFigureOut">
              <a:rPr lang="en-GB" smtClean="0"/>
              <a:t>08/05/2025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B448C9-73EB-30FE-B176-ADD2542068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3379B6-37C5-29C5-67B9-6B44C8FC9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1A9A4-577A-483C-B5A8-87182C8202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71639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C9B4A1-40A0-BA42-021D-FD014CEAB9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B16BA4-B143-F888-9A6D-29DC0EEACCC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023A6B-B30A-E0B2-B09F-427559B098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437AB8-D9F5-573A-6E54-5F1EC7E57B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1AF0C-9865-4AD4-B482-84677AC8C7E1}" type="datetimeFigureOut">
              <a:rPr lang="en-GB" smtClean="0"/>
              <a:t>08/05/2025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346C0B-4FE6-0A38-2ADA-C132025A1A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E5EE7A-78D8-8004-5B0E-E85D2553B9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1A9A4-577A-483C-B5A8-87182C8202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7426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0945DF-9011-23A8-1616-29339ABAD8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42DF32-49F2-A5D5-3AF7-FB4A9FC4EA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EEE400B-FA24-2E25-FBFC-5273768145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EE7EFB8-CE8D-982F-9287-41BCC81BD51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3A4E8F0-D231-1C17-38A7-4874CD4292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D79BE91-A7AE-C62F-C260-F58A530047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1AF0C-9865-4AD4-B482-84677AC8C7E1}" type="datetimeFigureOut">
              <a:rPr lang="en-GB" smtClean="0"/>
              <a:t>08/05/2025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6375AF2-4DE6-41EC-F528-F50C7FD0A4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8DAF431-700B-52B0-BA10-6DD6A54220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1A9A4-577A-483C-B5A8-87182C8202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736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55E575-F94A-C260-2643-11A102FC20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BA6E3BF-57CE-DDA5-C559-22C992F14A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1AF0C-9865-4AD4-B482-84677AC8C7E1}" type="datetimeFigureOut">
              <a:rPr lang="en-GB" smtClean="0"/>
              <a:t>08/05/2025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76F33C-EADB-5A8B-C0CB-458AA16D52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9ADF14-A062-D804-CBAF-85F2AC658E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1A9A4-577A-483C-B5A8-87182C8202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30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6893350-E198-A805-72A2-5B03CA9C8B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1AF0C-9865-4AD4-B482-84677AC8C7E1}" type="datetimeFigureOut">
              <a:rPr lang="en-GB" smtClean="0"/>
              <a:t>08/05/2025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FE7B900-975B-D093-F8D5-217D8D38F9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9B5D7C-9B15-FB82-2FB7-CC6A3ED07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1A9A4-577A-483C-B5A8-87182C8202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2762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CF469D-AA83-BF3D-66C2-F1A0A83BB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BBD554-28D9-6190-49AB-30C2C36FDD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AB8664-57BE-037E-808F-7C28CADDBA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120527-40BF-1839-0940-31DEDD3228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1AF0C-9865-4AD4-B482-84677AC8C7E1}" type="datetimeFigureOut">
              <a:rPr lang="en-GB" smtClean="0"/>
              <a:t>08/05/2025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6882D8-A2DF-F24A-7A73-B7744F461B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43B546-840E-E805-9CE6-D791233E8B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1A9A4-577A-483C-B5A8-87182C8202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3708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84A4B7-D342-8999-9719-50E5D933B6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5F005E2-249B-F9CE-4646-043A26A2277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031811-27F8-7960-2D2E-337DDBA024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A6786E-93B8-8192-3901-202C0E1DC8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1AF0C-9865-4AD4-B482-84677AC8C7E1}" type="datetimeFigureOut">
              <a:rPr lang="en-GB" smtClean="0"/>
              <a:t>08/05/2025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174C68-AE06-4737-FA36-18E6BDD970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C57617-0A61-C2B0-8823-74CBDA8A37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1A9A4-577A-483C-B5A8-87182C8202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21380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0C076B7-C814-951A-807D-39024C77E4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4717FA-6CD0-5290-1271-0F0A857321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04979B-00EB-4711-AFCD-44ABE8F8E8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11AF0C-9865-4AD4-B482-84677AC8C7E1}" type="datetimeFigureOut">
              <a:rPr lang="en-GB" smtClean="0"/>
              <a:t>08/05/2025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3B632B-54C0-1EB9-41C3-2DDFCB0170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2C7852-3DF2-A88E-5358-129C19FD05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31A9A4-577A-483C-B5A8-87182C8202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8146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7.png"/><Relationship Id="rId18" Type="http://schemas.openxmlformats.org/officeDocument/2006/relationships/customXml" Target="../ink/ink9.xml"/><Relationship Id="rId26" Type="http://schemas.openxmlformats.org/officeDocument/2006/relationships/image" Target="../media/image13.png"/><Relationship Id="rId39" Type="http://schemas.openxmlformats.org/officeDocument/2006/relationships/customXml" Target="../ink/ink22.xml"/><Relationship Id="rId21" Type="http://schemas.openxmlformats.org/officeDocument/2006/relationships/image" Target="../media/image11.png"/><Relationship Id="rId34" Type="http://schemas.openxmlformats.org/officeDocument/2006/relationships/image" Target="../media/image17.png"/><Relationship Id="rId42" Type="http://schemas.openxmlformats.org/officeDocument/2006/relationships/customXml" Target="../ink/ink25.xml"/><Relationship Id="rId47" Type="http://schemas.openxmlformats.org/officeDocument/2006/relationships/customXml" Target="../ink/ink30.xml"/><Relationship Id="rId50" Type="http://schemas.openxmlformats.org/officeDocument/2006/relationships/image" Target="../media/image18.png"/><Relationship Id="rId55" Type="http://schemas.openxmlformats.org/officeDocument/2006/relationships/customXml" Target="../ink/ink35.xml"/><Relationship Id="rId7" Type="http://schemas.openxmlformats.org/officeDocument/2006/relationships/image" Target="../media/image4.png"/><Relationship Id="rId2" Type="http://schemas.openxmlformats.org/officeDocument/2006/relationships/customXml" Target="../ink/ink1.xml"/><Relationship Id="rId16" Type="http://schemas.openxmlformats.org/officeDocument/2006/relationships/customXml" Target="../ink/ink8.xml"/><Relationship Id="rId29" Type="http://schemas.openxmlformats.org/officeDocument/2006/relationships/customXml" Target="../ink/ink15.xml"/><Relationship Id="rId11" Type="http://schemas.openxmlformats.org/officeDocument/2006/relationships/image" Target="../media/image6.png"/><Relationship Id="rId24" Type="http://schemas.openxmlformats.org/officeDocument/2006/relationships/customXml" Target="../ink/ink12.xml"/><Relationship Id="rId32" Type="http://schemas.openxmlformats.org/officeDocument/2006/relationships/image" Target="../media/image16.png"/><Relationship Id="rId37" Type="http://schemas.openxmlformats.org/officeDocument/2006/relationships/customXml" Target="../ink/ink20.xml"/><Relationship Id="rId40" Type="http://schemas.openxmlformats.org/officeDocument/2006/relationships/customXml" Target="../ink/ink23.xml"/><Relationship Id="rId45" Type="http://schemas.openxmlformats.org/officeDocument/2006/relationships/customXml" Target="../ink/ink28.xml"/><Relationship Id="rId53" Type="http://schemas.openxmlformats.org/officeDocument/2006/relationships/customXml" Target="../ink/ink34.xml"/><Relationship Id="rId58" Type="http://schemas.openxmlformats.org/officeDocument/2006/relationships/image" Target="../media/image22.png"/><Relationship Id="rId5" Type="http://schemas.openxmlformats.org/officeDocument/2006/relationships/image" Target="../media/image3.png"/><Relationship Id="rId19" Type="http://schemas.openxmlformats.org/officeDocument/2006/relationships/image" Target="../media/image10.png"/><Relationship Id="rId4" Type="http://schemas.openxmlformats.org/officeDocument/2006/relationships/customXml" Target="../ink/ink2.xml"/><Relationship Id="rId9" Type="http://schemas.openxmlformats.org/officeDocument/2006/relationships/image" Target="../media/image5.png"/><Relationship Id="rId14" Type="http://schemas.openxmlformats.org/officeDocument/2006/relationships/customXml" Target="../ink/ink7.xml"/><Relationship Id="rId22" Type="http://schemas.openxmlformats.org/officeDocument/2006/relationships/customXml" Target="../ink/ink11.xml"/><Relationship Id="rId27" Type="http://schemas.openxmlformats.org/officeDocument/2006/relationships/customXml" Target="../ink/ink14.xml"/><Relationship Id="rId30" Type="http://schemas.openxmlformats.org/officeDocument/2006/relationships/image" Target="../media/image15.png"/><Relationship Id="rId35" Type="http://schemas.openxmlformats.org/officeDocument/2006/relationships/customXml" Target="../ink/ink18.xml"/><Relationship Id="rId43" Type="http://schemas.openxmlformats.org/officeDocument/2006/relationships/customXml" Target="../ink/ink26.xml"/><Relationship Id="rId48" Type="http://schemas.openxmlformats.org/officeDocument/2006/relationships/customXml" Target="../ink/ink31.xml"/><Relationship Id="rId56" Type="http://schemas.openxmlformats.org/officeDocument/2006/relationships/image" Target="../media/image21.png"/><Relationship Id="rId8" Type="http://schemas.openxmlformats.org/officeDocument/2006/relationships/customXml" Target="../ink/ink4.xml"/><Relationship Id="rId51" Type="http://schemas.openxmlformats.org/officeDocument/2006/relationships/customXml" Target="../ink/ink33.xml"/><Relationship Id="rId3" Type="http://schemas.openxmlformats.org/officeDocument/2006/relationships/image" Target="../media/image2.png"/><Relationship Id="rId12" Type="http://schemas.openxmlformats.org/officeDocument/2006/relationships/customXml" Target="../ink/ink6.xml"/><Relationship Id="rId17" Type="http://schemas.openxmlformats.org/officeDocument/2006/relationships/image" Target="../media/image9.png"/><Relationship Id="rId25" Type="http://schemas.openxmlformats.org/officeDocument/2006/relationships/customXml" Target="../ink/ink13.xml"/><Relationship Id="rId33" Type="http://schemas.openxmlformats.org/officeDocument/2006/relationships/customXml" Target="../ink/ink17.xml"/><Relationship Id="rId38" Type="http://schemas.openxmlformats.org/officeDocument/2006/relationships/customXml" Target="../ink/ink21.xml"/><Relationship Id="rId46" Type="http://schemas.openxmlformats.org/officeDocument/2006/relationships/customXml" Target="../ink/ink29.xml"/><Relationship Id="rId59" Type="http://schemas.openxmlformats.org/officeDocument/2006/relationships/customXml" Target="../ink/ink37.xml"/><Relationship Id="rId20" Type="http://schemas.openxmlformats.org/officeDocument/2006/relationships/customXml" Target="../ink/ink10.xml"/><Relationship Id="rId41" Type="http://schemas.openxmlformats.org/officeDocument/2006/relationships/customXml" Target="../ink/ink24.xml"/><Relationship Id="rId54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3.xml"/><Relationship Id="rId15" Type="http://schemas.openxmlformats.org/officeDocument/2006/relationships/image" Target="../media/image8.png"/><Relationship Id="rId23" Type="http://schemas.openxmlformats.org/officeDocument/2006/relationships/image" Target="../media/image12.png"/><Relationship Id="rId28" Type="http://schemas.openxmlformats.org/officeDocument/2006/relationships/image" Target="../media/image14.png"/><Relationship Id="rId36" Type="http://schemas.openxmlformats.org/officeDocument/2006/relationships/customXml" Target="../ink/ink19.xml"/><Relationship Id="rId49" Type="http://schemas.openxmlformats.org/officeDocument/2006/relationships/customXml" Target="../ink/ink32.xml"/><Relationship Id="rId57" Type="http://schemas.openxmlformats.org/officeDocument/2006/relationships/customXml" Target="../ink/ink36.xml"/><Relationship Id="rId10" Type="http://schemas.openxmlformats.org/officeDocument/2006/relationships/customXml" Target="../ink/ink5.xml"/><Relationship Id="rId31" Type="http://schemas.openxmlformats.org/officeDocument/2006/relationships/customXml" Target="../ink/ink16.xml"/><Relationship Id="rId44" Type="http://schemas.openxmlformats.org/officeDocument/2006/relationships/customXml" Target="../ink/ink27.xml"/><Relationship Id="rId52" Type="http://schemas.openxmlformats.org/officeDocument/2006/relationships/image" Target="../media/image19.png"/><Relationship Id="rId60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customXml" Target="../ink/ink38.xml"/><Relationship Id="rId7" Type="http://schemas.openxmlformats.org/officeDocument/2006/relationships/customXml" Target="../ink/ink40.xml"/><Relationship Id="rId12" Type="http://schemas.openxmlformats.org/officeDocument/2006/relationships/image" Target="../media/image28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11" Type="http://schemas.openxmlformats.org/officeDocument/2006/relationships/customXml" Target="../ink/ink42.xml"/><Relationship Id="rId5" Type="http://schemas.openxmlformats.org/officeDocument/2006/relationships/customXml" Target="../ink/ink39.xml"/><Relationship Id="rId10" Type="http://schemas.openxmlformats.org/officeDocument/2006/relationships/image" Target="../media/image27.png"/><Relationship Id="rId4" Type="http://schemas.openxmlformats.org/officeDocument/2006/relationships/image" Target="../media/image24.png"/><Relationship Id="rId9" Type="http://schemas.openxmlformats.org/officeDocument/2006/relationships/customXml" Target="../ink/ink41.xml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customXml" Target="../ink/ink45.xml"/><Relationship Id="rId2" Type="http://schemas.openxmlformats.org/officeDocument/2006/relationships/customXml" Target="../ink/ink43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44.xml"/><Relationship Id="rId5" Type="http://schemas.openxmlformats.org/officeDocument/2006/relationships/image" Target="../media/image30.png"/><Relationship Id="rId27" Type="http://schemas.openxmlformats.org/officeDocument/2006/relationships/image" Target="../media/image14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5EE446D-A54D-929E-4B05-FFBC45BF4655}"/>
              </a:ext>
            </a:extLst>
          </p:cNvPr>
          <p:cNvSpPr txBox="1"/>
          <p:nvPr/>
        </p:nvSpPr>
        <p:spPr>
          <a:xfrm>
            <a:off x="367990" y="289679"/>
            <a:ext cx="1121662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Requirement</a:t>
            </a:r>
            <a:r>
              <a:rPr lang="fr-FR" dirty="0"/>
              <a:t> for LSS4 </a:t>
            </a:r>
            <a:r>
              <a:rPr lang="fr-FR" dirty="0" err="1"/>
              <a:t>bumpers</a:t>
            </a:r>
            <a:r>
              <a:rPr lang="fr-FR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One </a:t>
            </a:r>
            <a:r>
              <a:rPr lang="fr-FR" dirty="0" err="1"/>
              <a:t>current</a:t>
            </a:r>
            <a:r>
              <a:rPr lang="fr-FR" dirty="0"/>
              <a:t> monitoring interlock </a:t>
            </a:r>
            <a:r>
              <a:rPr lang="fr-FR" dirty="0" err="1"/>
              <a:t>connected</a:t>
            </a:r>
            <a:r>
              <a:rPr lang="fr-FR" dirty="0"/>
              <a:t> to the SPS extraction BIC (</a:t>
            </a:r>
            <a:r>
              <a:rPr lang="fr-FR" dirty="0" err="1"/>
              <a:t>used</a:t>
            </a:r>
            <a:r>
              <a:rPr lang="fr-FR" dirty="0"/>
              <a:t> for LHC extraction)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One </a:t>
            </a:r>
            <a:r>
              <a:rPr lang="fr-FR" dirty="0" err="1"/>
              <a:t>current</a:t>
            </a:r>
            <a:r>
              <a:rPr lang="fr-FR" dirty="0"/>
              <a:t> monitoring interlock </a:t>
            </a:r>
            <a:r>
              <a:rPr lang="fr-FR" dirty="0" err="1"/>
              <a:t>connected</a:t>
            </a:r>
            <a:r>
              <a:rPr lang="fr-FR" dirty="0"/>
              <a:t> to the NA extraction BIS (</a:t>
            </a:r>
            <a:r>
              <a:rPr lang="fr-FR" dirty="0" err="1"/>
              <a:t>used</a:t>
            </a:r>
            <a:r>
              <a:rPr lang="fr-FR" dirty="0"/>
              <a:t> </a:t>
            </a:r>
            <a:r>
              <a:rPr lang="fr-FR" dirty="0" err="1"/>
              <a:t>only</a:t>
            </a:r>
            <a:r>
              <a:rPr lang="fr-FR" dirty="0"/>
              <a:t> for NA extraction)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endParaRPr lang="fr-FR" dirty="0"/>
          </a:p>
          <a:p>
            <a:r>
              <a:rPr lang="fr-FR" dirty="0" err="1"/>
              <a:t>EPC’s</a:t>
            </a:r>
            <a:r>
              <a:rPr lang="fr-FR" dirty="0"/>
              <a:t> </a:t>
            </a:r>
            <a:r>
              <a:rPr lang="fr-FR" dirty="0" err="1"/>
              <a:t>side</a:t>
            </a:r>
            <a:r>
              <a:rPr lang="fr-FR" dirty="0"/>
              <a:t>:</a:t>
            </a:r>
          </a:p>
          <a:p>
            <a:r>
              <a:rPr lang="en-GB" dirty="0"/>
              <a:t>The LSS4 bumpers FGC3 can implement two hardware interlocks:</a:t>
            </a:r>
          </a:p>
          <a:p>
            <a:r>
              <a:rPr lang="en-GB" dirty="0"/>
              <a:t>LHC users -&gt; channel 1</a:t>
            </a:r>
          </a:p>
          <a:p>
            <a:r>
              <a:rPr lang="en-GB" dirty="0"/>
              <a:t>FTARGET users -&gt; channel 2</a:t>
            </a:r>
            <a:endParaRPr lang="fr-FR" dirty="0"/>
          </a:p>
          <a:p>
            <a:endParaRPr lang="fr-FR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3FA4797-F2B5-53F8-4DBA-F2670CE2DB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4639" y="2129883"/>
            <a:ext cx="7865911" cy="428382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4A75A34-423F-ECDB-4707-69042B19AB03}"/>
              </a:ext>
            </a:extLst>
          </p:cNvPr>
          <p:cNvSpPr txBox="1"/>
          <p:nvPr/>
        </p:nvSpPr>
        <p:spPr>
          <a:xfrm>
            <a:off x="10741282" y="2982724"/>
            <a:ext cx="14507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solidFill>
                  <a:srgbClr val="FF0000"/>
                </a:solidFill>
              </a:rPr>
              <a:t>+LSS4 </a:t>
            </a:r>
            <a:r>
              <a:rPr lang="fr-FR" sz="1600" dirty="0" err="1">
                <a:solidFill>
                  <a:srgbClr val="FF0000"/>
                </a:solidFill>
              </a:rPr>
              <a:t>bumpers</a:t>
            </a:r>
            <a:endParaRPr lang="en-GB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88679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F1EDAC-1176-760F-F9A3-4A5A3F2BFF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6DB7E87-1D7B-F29E-3FFD-8E781751CCBF}"/>
              </a:ext>
            </a:extLst>
          </p:cNvPr>
          <p:cNvSpPr txBox="1"/>
          <p:nvPr/>
        </p:nvSpPr>
        <p:spPr>
          <a:xfrm>
            <a:off x="367989" y="311613"/>
            <a:ext cx="112166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/>
              <a:t>One </a:t>
            </a:r>
            <a:r>
              <a:rPr lang="fr-FR" sz="2400" b="1" dirty="0" err="1"/>
              <a:t>concentrator</a:t>
            </a:r>
            <a:r>
              <a:rPr lang="fr-FR" sz="2400" b="1" dirty="0"/>
              <a:t> option (</a:t>
            </a:r>
            <a:r>
              <a:rPr lang="fr-FR" sz="2400" b="1" dirty="0" err="1"/>
              <a:t>proposed</a:t>
            </a:r>
            <a:r>
              <a:rPr lang="fr-FR" sz="2400" b="1" dirty="0"/>
              <a:t> last time)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1911BAD-F4DE-664B-7D97-B1D320F978D1}"/>
              </a:ext>
            </a:extLst>
          </p:cNvPr>
          <p:cNvSpPr txBox="1"/>
          <p:nvPr/>
        </p:nvSpPr>
        <p:spPr>
          <a:xfrm>
            <a:off x="646771" y="1159728"/>
            <a:ext cx="24554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2x extraction </a:t>
            </a:r>
            <a:r>
              <a:rPr lang="fr-FR" dirty="0" err="1"/>
              <a:t>sextupoles</a:t>
            </a:r>
            <a:endParaRPr lang="fr-FR" dirty="0"/>
          </a:p>
          <a:p>
            <a:r>
              <a:rPr lang="fr-FR" dirty="0"/>
              <a:t>8x LSS4 </a:t>
            </a:r>
            <a:r>
              <a:rPr lang="fr-FR" dirty="0" err="1"/>
              <a:t>bumpers</a:t>
            </a:r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0E5CEF1-44E3-0015-03CC-0FD1EE27A88C}"/>
              </a:ext>
            </a:extLst>
          </p:cNvPr>
          <p:cNvSpPr/>
          <p:nvPr/>
        </p:nvSpPr>
        <p:spPr>
          <a:xfrm>
            <a:off x="4895385" y="981307"/>
            <a:ext cx="2207942" cy="82475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SPS slow extraction</a:t>
            </a:r>
          </a:p>
          <a:p>
            <a:pPr algn="ctr"/>
            <a:r>
              <a:rPr lang="fr-FR" dirty="0"/>
              <a:t>Slave BIC</a:t>
            </a:r>
            <a:endParaRPr lang="en-GB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D5F5F84-D451-DA12-A8F8-C613036C79CC}"/>
              </a:ext>
            </a:extLst>
          </p:cNvPr>
          <p:cNvSpPr/>
          <p:nvPr/>
        </p:nvSpPr>
        <p:spPr>
          <a:xfrm>
            <a:off x="8097290" y="981307"/>
            <a:ext cx="2207942" cy="82475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SPS slow extraction</a:t>
            </a:r>
          </a:p>
          <a:p>
            <a:pPr algn="ctr"/>
            <a:r>
              <a:rPr lang="fr-FR" dirty="0"/>
              <a:t>Master BIC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AA95AC7-9F8A-55B2-C316-59951F514A73}"/>
              </a:ext>
            </a:extLst>
          </p:cNvPr>
          <p:cNvSpPr txBox="1"/>
          <p:nvPr/>
        </p:nvSpPr>
        <p:spPr>
          <a:xfrm>
            <a:off x="817833" y="2883304"/>
            <a:ext cx="1031693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sng" dirty="0"/>
              <a:t>Issue</a:t>
            </a:r>
            <a:r>
              <a:rPr lang="fr-FR" dirty="0"/>
              <a:t>: no </a:t>
            </a:r>
            <a:r>
              <a:rPr lang="fr-FR" dirty="0" err="1"/>
              <a:t>possibility</a:t>
            </a:r>
            <a:r>
              <a:rPr lang="fr-FR" dirty="0"/>
              <a:t> to </a:t>
            </a:r>
            <a:r>
              <a:rPr lang="fr-FR" dirty="0" err="1"/>
              <a:t>distinguish</a:t>
            </a:r>
            <a:r>
              <a:rPr lang="fr-FR" dirty="0"/>
              <a:t> </a:t>
            </a:r>
            <a:r>
              <a:rPr lang="fr-FR" dirty="0" err="1"/>
              <a:t>these</a:t>
            </a:r>
            <a:r>
              <a:rPr lang="fr-FR" dirty="0"/>
              <a:t> interlocks </a:t>
            </a:r>
            <a:r>
              <a:rPr lang="fr-FR" dirty="0" err="1"/>
              <a:t>based</a:t>
            </a:r>
            <a:r>
              <a:rPr lang="fr-FR" dirty="0"/>
              <a:t> on the cycle -&gt; the LSS4 </a:t>
            </a:r>
            <a:r>
              <a:rPr lang="fr-FR" dirty="0" err="1"/>
              <a:t>bumpers</a:t>
            </a:r>
            <a:r>
              <a:rPr lang="fr-FR" dirty="0"/>
              <a:t> interlocks </a:t>
            </a:r>
            <a:r>
              <a:rPr lang="fr-FR" dirty="0" err="1"/>
              <a:t>would</a:t>
            </a:r>
            <a:r>
              <a:rPr lang="fr-FR" dirty="0"/>
              <a:t> have to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considered</a:t>
            </a:r>
            <a:r>
              <a:rPr lang="fr-FR" dirty="0"/>
              <a:t> for all destinations</a:t>
            </a:r>
          </a:p>
          <a:p>
            <a:endParaRPr lang="fr-FR" dirty="0"/>
          </a:p>
          <a:p>
            <a:r>
              <a:rPr lang="fr-FR" u="sng" dirty="0"/>
              <a:t>Question</a:t>
            </a:r>
            <a:r>
              <a:rPr lang="fr-FR" dirty="0"/>
              <a:t>: can the FGC3 </a:t>
            </a:r>
            <a:r>
              <a:rPr lang="fr-FR" dirty="0" err="1"/>
              <a:t>channel</a:t>
            </a:r>
            <a:r>
              <a:rPr lang="fr-FR" dirty="0"/>
              <a:t> 2 </a:t>
            </a:r>
            <a:r>
              <a:rPr lang="fr-FR" dirty="0" err="1"/>
              <a:t>provide</a:t>
            </a:r>
            <a:r>
              <a:rPr lang="fr-FR" dirty="0"/>
              <a:t> a </a:t>
            </a:r>
            <a:r>
              <a:rPr lang="fr-FR" dirty="0" err="1"/>
              <a:t>true</a:t>
            </a:r>
            <a:r>
              <a:rPr lang="fr-FR" dirty="0"/>
              <a:t> interlock (</a:t>
            </a:r>
            <a:r>
              <a:rPr lang="fr-FR" dirty="0" err="1"/>
              <a:t>using</a:t>
            </a:r>
            <a:r>
              <a:rPr lang="fr-FR" dirty="0"/>
              <a:t> large </a:t>
            </a:r>
            <a:r>
              <a:rPr lang="fr-FR" dirty="0" err="1"/>
              <a:t>thresholds</a:t>
            </a:r>
            <a:r>
              <a:rPr lang="fr-FR" dirty="0"/>
              <a:t>) for non-NA </a:t>
            </a:r>
            <a:r>
              <a:rPr lang="fr-FR" dirty="0" err="1"/>
              <a:t>users</a:t>
            </a:r>
            <a:r>
              <a:rPr lang="fr-FR" dirty="0"/>
              <a:t>? And have a </a:t>
            </a:r>
            <a:r>
              <a:rPr lang="fr-FR" dirty="0" err="1"/>
              <a:t>finer</a:t>
            </a:r>
            <a:r>
              <a:rPr lang="fr-FR" dirty="0"/>
              <a:t> </a:t>
            </a:r>
            <a:r>
              <a:rPr lang="fr-FR" dirty="0" err="1"/>
              <a:t>tolerance</a:t>
            </a:r>
            <a:r>
              <a:rPr lang="fr-FR" dirty="0"/>
              <a:t> for NA </a:t>
            </a:r>
            <a:r>
              <a:rPr lang="fr-FR" dirty="0" err="1"/>
              <a:t>users</a:t>
            </a:r>
            <a:r>
              <a:rPr lang="fr-FR" dirty="0"/>
              <a:t>?</a:t>
            </a:r>
            <a:endParaRPr lang="en-GB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64192CAC-3F78-FA74-B5CE-A78167556033}"/>
              </a:ext>
            </a:extLst>
          </p:cNvPr>
          <p:cNvGrpSpPr/>
          <p:nvPr/>
        </p:nvGrpSpPr>
        <p:grpSpPr>
          <a:xfrm>
            <a:off x="2917370" y="1103180"/>
            <a:ext cx="1864800" cy="689040"/>
            <a:chOff x="2917370" y="1103180"/>
            <a:chExt cx="1864800" cy="68904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">
              <p14:nvContentPartPr>
                <p14:cNvPr id="13" name="Ink 12">
                  <a:extLst>
                    <a:ext uri="{FF2B5EF4-FFF2-40B4-BE49-F238E27FC236}">
                      <a16:creationId xmlns:a16="http://schemas.microsoft.com/office/drawing/2014/main" id="{75F21209-01F2-F136-B6D2-8A2BC78694B2}"/>
                    </a:ext>
                  </a:extLst>
                </p14:cNvPr>
                <p14:cNvContentPartPr/>
                <p14:nvPr/>
              </p14:nvContentPartPr>
              <p14:xfrm>
                <a:off x="2917370" y="1103180"/>
                <a:ext cx="276840" cy="689040"/>
              </p14:xfrm>
            </p:contentPart>
          </mc:Choice>
          <mc:Fallback>
            <p:pic>
              <p:nvPicPr>
                <p:cNvPr id="13" name="Ink 12">
                  <a:extLst>
                    <a:ext uri="{FF2B5EF4-FFF2-40B4-BE49-F238E27FC236}">
                      <a16:creationId xmlns:a16="http://schemas.microsoft.com/office/drawing/2014/main" id="{75F21209-01F2-F136-B6D2-8A2BC78694B2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2908370" y="1094180"/>
                  <a:ext cx="294480" cy="706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">
              <p14:nvContentPartPr>
                <p14:cNvPr id="14" name="Ink 13">
                  <a:extLst>
                    <a:ext uri="{FF2B5EF4-FFF2-40B4-BE49-F238E27FC236}">
                      <a16:creationId xmlns:a16="http://schemas.microsoft.com/office/drawing/2014/main" id="{14633C37-AB50-2879-F526-B1B9AFCBC287}"/>
                    </a:ext>
                  </a:extLst>
                </p14:cNvPr>
                <p14:cNvContentPartPr/>
                <p14:nvPr/>
              </p14:nvContentPartPr>
              <p14:xfrm>
                <a:off x="3266930" y="1427180"/>
                <a:ext cx="1456920" cy="360"/>
              </p14:xfrm>
            </p:contentPart>
          </mc:Choice>
          <mc:Fallback>
            <p:pic>
              <p:nvPicPr>
                <p:cNvPr id="14" name="Ink 13">
                  <a:extLst>
                    <a:ext uri="{FF2B5EF4-FFF2-40B4-BE49-F238E27FC236}">
                      <a16:creationId xmlns:a16="http://schemas.microsoft.com/office/drawing/2014/main" id="{14633C37-AB50-2879-F526-B1B9AFCBC287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3257930" y="1418180"/>
                  <a:ext cx="147456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">
              <p14:nvContentPartPr>
                <p14:cNvPr id="15" name="Ink 14">
                  <a:extLst>
                    <a:ext uri="{FF2B5EF4-FFF2-40B4-BE49-F238E27FC236}">
                      <a16:creationId xmlns:a16="http://schemas.microsoft.com/office/drawing/2014/main" id="{3F1DD574-0904-E182-BD27-FD3202D46629}"/>
                    </a:ext>
                  </a:extLst>
                </p14:cNvPr>
                <p14:cNvContentPartPr/>
                <p14:nvPr/>
              </p14:nvContentPartPr>
              <p14:xfrm>
                <a:off x="4605050" y="1371380"/>
                <a:ext cx="177120" cy="135360"/>
              </p14:xfrm>
            </p:contentPart>
          </mc:Choice>
          <mc:Fallback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3F1DD574-0904-E182-BD27-FD3202D46629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4596410" y="1362380"/>
                  <a:ext cx="194760" cy="1530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30418EC-8A2E-C06A-EB21-DDF00770AF68}"/>
              </a:ext>
            </a:extLst>
          </p:cNvPr>
          <p:cNvGrpSpPr/>
          <p:nvPr/>
        </p:nvGrpSpPr>
        <p:grpSpPr>
          <a:xfrm>
            <a:off x="3857330" y="1326740"/>
            <a:ext cx="261720" cy="423720"/>
            <a:chOff x="3857330" y="1326740"/>
            <a:chExt cx="261720" cy="42372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8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13952CBB-DBAC-8F25-7706-3758BD0B6B18}"/>
                    </a:ext>
                  </a:extLst>
                </p14:cNvPr>
                <p14:cNvContentPartPr/>
                <p14:nvPr/>
              </p14:nvContentPartPr>
              <p14:xfrm>
                <a:off x="3857330" y="1326740"/>
                <a:ext cx="168480" cy="250560"/>
              </p14:xfrm>
            </p:contentPart>
          </mc:Choice>
          <mc:Fallback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13952CBB-DBAC-8F25-7706-3758BD0B6B18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3848690" y="1317740"/>
                  <a:ext cx="186120" cy="268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3F743119-8E74-C807-EFF4-77E8A1EE81C3}"/>
                    </a:ext>
                  </a:extLst>
                </p14:cNvPr>
                <p14:cNvContentPartPr/>
                <p14:nvPr/>
              </p14:nvContentPartPr>
              <p14:xfrm>
                <a:off x="3925370" y="1540580"/>
                <a:ext cx="193680" cy="209880"/>
              </p14:xfrm>
            </p:contentPart>
          </mc:Choice>
          <mc:Fallback>
            <p:pic>
              <p:nvPicPr>
                <p:cNvPr id="18" name="Ink 17">
                  <a:extLst>
                    <a:ext uri="{FF2B5EF4-FFF2-40B4-BE49-F238E27FC236}">
                      <a16:creationId xmlns:a16="http://schemas.microsoft.com/office/drawing/2014/main" id="{3F743119-8E74-C807-EFF4-77E8A1EE81C3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3916370" y="1531940"/>
                  <a:ext cx="211320" cy="22752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12">
            <p14:nvContentPartPr>
              <p14:cNvPr id="20" name="Ink 19">
                <a:extLst>
                  <a:ext uri="{FF2B5EF4-FFF2-40B4-BE49-F238E27FC236}">
                    <a16:creationId xmlns:a16="http://schemas.microsoft.com/office/drawing/2014/main" id="{D2F14828-F1A5-7E24-320F-93135A58AA12}"/>
                  </a:ext>
                </a:extLst>
              </p14:cNvPr>
              <p14:cNvContentPartPr/>
              <p14:nvPr/>
            </p14:nvContentPartPr>
            <p14:xfrm>
              <a:off x="7136570" y="1416020"/>
              <a:ext cx="909360" cy="11880"/>
            </p14:xfrm>
          </p:contentPart>
        </mc:Choice>
        <mc:Fallback>
          <p:pic>
            <p:nvPicPr>
              <p:cNvPr id="20" name="Ink 19">
                <a:extLst>
                  <a:ext uri="{FF2B5EF4-FFF2-40B4-BE49-F238E27FC236}">
                    <a16:creationId xmlns:a16="http://schemas.microsoft.com/office/drawing/2014/main" id="{D2F14828-F1A5-7E24-320F-93135A58AA12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7127570" y="1407380"/>
                <a:ext cx="927000" cy="29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4">
            <p14:nvContentPartPr>
              <p14:cNvPr id="23" name="Ink 22">
                <a:extLst>
                  <a:ext uri="{FF2B5EF4-FFF2-40B4-BE49-F238E27FC236}">
                    <a16:creationId xmlns:a16="http://schemas.microsoft.com/office/drawing/2014/main" id="{F83707E5-B16A-FACB-E8A5-E707CC78BEC1}"/>
                  </a:ext>
                </a:extLst>
              </p14:cNvPr>
              <p14:cNvContentPartPr/>
              <p14:nvPr/>
            </p14:nvContentPartPr>
            <p14:xfrm>
              <a:off x="7939370" y="1360220"/>
              <a:ext cx="174240" cy="134280"/>
            </p14:xfrm>
          </p:contentPart>
        </mc:Choice>
        <mc:Fallback>
          <p:pic>
            <p:nvPicPr>
              <p:cNvPr id="23" name="Ink 22">
                <a:extLst>
                  <a:ext uri="{FF2B5EF4-FFF2-40B4-BE49-F238E27FC236}">
                    <a16:creationId xmlns:a16="http://schemas.microsoft.com/office/drawing/2014/main" id="{F83707E5-B16A-FACB-E8A5-E707CC78BEC1}"/>
                  </a:ext>
                </a:extLst>
              </p:cNvPr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7930370" y="1351580"/>
                <a:ext cx="191880" cy="151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6">
            <p14:nvContentPartPr>
              <p14:cNvPr id="24" name="Ink 23">
                <a:extLst>
                  <a:ext uri="{FF2B5EF4-FFF2-40B4-BE49-F238E27FC236}">
                    <a16:creationId xmlns:a16="http://schemas.microsoft.com/office/drawing/2014/main" id="{7EA09822-3E02-923E-4909-D0DD5D399E3E}"/>
                  </a:ext>
                </a:extLst>
              </p14:cNvPr>
              <p14:cNvContentPartPr/>
              <p14:nvPr/>
            </p14:nvContentPartPr>
            <p14:xfrm>
              <a:off x="7550930" y="1371380"/>
              <a:ext cx="65520" cy="122400"/>
            </p14:xfrm>
          </p:contentPart>
        </mc:Choice>
        <mc:Fallback>
          <p:pic>
            <p:nvPicPr>
              <p:cNvPr id="24" name="Ink 23">
                <a:extLst>
                  <a:ext uri="{FF2B5EF4-FFF2-40B4-BE49-F238E27FC236}">
                    <a16:creationId xmlns:a16="http://schemas.microsoft.com/office/drawing/2014/main" id="{7EA09822-3E02-923E-4909-D0DD5D399E3E}"/>
                  </a:ext>
                </a:extLst>
              </p:cNvPr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7541930" y="1362380"/>
                <a:ext cx="83160" cy="140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8">
            <p14:nvContentPartPr>
              <p14:cNvPr id="25" name="Ink 24">
                <a:extLst>
                  <a:ext uri="{FF2B5EF4-FFF2-40B4-BE49-F238E27FC236}">
                    <a16:creationId xmlns:a16="http://schemas.microsoft.com/office/drawing/2014/main" id="{164B59DC-86FD-06DA-7A75-C6C8D8B3D1A7}"/>
                  </a:ext>
                </a:extLst>
              </p14:cNvPr>
              <p14:cNvContentPartPr/>
              <p14:nvPr/>
            </p14:nvContentPartPr>
            <p14:xfrm>
              <a:off x="7593770" y="1564340"/>
              <a:ext cx="148680" cy="163080"/>
            </p14:xfrm>
          </p:contentPart>
        </mc:Choice>
        <mc:Fallback>
          <p:pic>
            <p:nvPicPr>
              <p:cNvPr id="25" name="Ink 24">
                <a:extLst>
                  <a:ext uri="{FF2B5EF4-FFF2-40B4-BE49-F238E27FC236}">
                    <a16:creationId xmlns:a16="http://schemas.microsoft.com/office/drawing/2014/main" id="{164B59DC-86FD-06DA-7A75-C6C8D8B3D1A7}"/>
                  </a:ext>
                </a:extLst>
              </p:cNvPr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7584770" y="1555700"/>
                <a:ext cx="166320" cy="180720"/>
              </a:xfrm>
              <a:prstGeom prst="rect">
                <a:avLst/>
              </a:prstGeom>
            </p:spPr>
          </p:pic>
        </mc:Fallback>
      </mc:AlternateContent>
      <p:grpSp>
        <p:nvGrpSpPr>
          <p:cNvPr id="36" name="Group 35">
            <a:extLst>
              <a:ext uri="{FF2B5EF4-FFF2-40B4-BE49-F238E27FC236}">
                <a16:creationId xmlns:a16="http://schemas.microsoft.com/office/drawing/2014/main" id="{25E0D577-6502-C1FD-721D-608BFE6CC38F}"/>
              </a:ext>
            </a:extLst>
          </p:cNvPr>
          <p:cNvGrpSpPr/>
          <p:nvPr/>
        </p:nvGrpSpPr>
        <p:grpSpPr>
          <a:xfrm>
            <a:off x="3512810" y="925340"/>
            <a:ext cx="360" cy="123120"/>
            <a:chOff x="3512810" y="925340"/>
            <a:chExt cx="360" cy="12312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0">
              <p14:nvContentPartPr>
                <p14:cNvPr id="27" name="Ink 26">
                  <a:extLst>
                    <a:ext uri="{FF2B5EF4-FFF2-40B4-BE49-F238E27FC236}">
                      <a16:creationId xmlns:a16="http://schemas.microsoft.com/office/drawing/2014/main" id="{5FDBD67C-7F5C-E316-30FC-47BAFD9B535B}"/>
                    </a:ext>
                  </a:extLst>
                </p14:cNvPr>
                <p14:cNvContentPartPr/>
                <p14:nvPr/>
              </p14:nvContentPartPr>
              <p14:xfrm>
                <a:off x="3512810" y="1025780"/>
                <a:ext cx="360" cy="360"/>
              </p14:xfrm>
            </p:contentPart>
          </mc:Choice>
          <mc:Fallback>
            <p:pic>
              <p:nvPicPr>
                <p:cNvPr id="27" name="Ink 26">
                  <a:extLst>
                    <a:ext uri="{FF2B5EF4-FFF2-40B4-BE49-F238E27FC236}">
                      <a16:creationId xmlns:a16="http://schemas.microsoft.com/office/drawing/2014/main" id="{5FDBD67C-7F5C-E316-30FC-47BAFD9B535B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3503810" y="1016780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2">
              <p14:nvContentPartPr>
                <p14:cNvPr id="29" name="Ink 28">
                  <a:extLst>
                    <a:ext uri="{FF2B5EF4-FFF2-40B4-BE49-F238E27FC236}">
                      <a16:creationId xmlns:a16="http://schemas.microsoft.com/office/drawing/2014/main" id="{865E7F49-C8D8-07C4-EAE1-C7344CAA5647}"/>
                    </a:ext>
                  </a:extLst>
                </p14:cNvPr>
                <p14:cNvContentPartPr/>
                <p14:nvPr/>
              </p14:nvContentPartPr>
              <p14:xfrm>
                <a:off x="3512810" y="925340"/>
                <a:ext cx="360" cy="123120"/>
              </p14:xfrm>
            </p:contentPart>
          </mc:Choice>
          <mc:Fallback>
            <p:pic>
              <p:nvPicPr>
                <p:cNvPr id="29" name="Ink 28">
                  <a:extLst>
                    <a:ext uri="{FF2B5EF4-FFF2-40B4-BE49-F238E27FC236}">
                      <a16:creationId xmlns:a16="http://schemas.microsoft.com/office/drawing/2014/main" id="{865E7F49-C8D8-07C4-EAE1-C7344CAA5647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3503810" y="916700"/>
                  <a:ext cx="18000" cy="1407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DF14B158-3260-9D44-5222-137CE1C6B8D3}"/>
              </a:ext>
            </a:extLst>
          </p:cNvPr>
          <p:cNvGrpSpPr/>
          <p:nvPr/>
        </p:nvGrpSpPr>
        <p:grpSpPr>
          <a:xfrm>
            <a:off x="3512810" y="1270940"/>
            <a:ext cx="45000" cy="173520"/>
            <a:chOff x="3512810" y="1270940"/>
            <a:chExt cx="45000" cy="17352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4">
              <p14:nvContentPartPr>
                <p14:cNvPr id="28" name="Ink 27">
                  <a:extLst>
                    <a:ext uri="{FF2B5EF4-FFF2-40B4-BE49-F238E27FC236}">
                      <a16:creationId xmlns:a16="http://schemas.microsoft.com/office/drawing/2014/main" id="{233BDB6B-DB2F-4B26-49FF-0A6D353FF2C5}"/>
                    </a:ext>
                  </a:extLst>
                </p14:cNvPr>
                <p14:cNvContentPartPr/>
                <p14:nvPr/>
              </p14:nvContentPartPr>
              <p14:xfrm>
                <a:off x="3512810" y="1270940"/>
                <a:ext cx="360" cy="2160"/>
              </p14:xfrm>
            </p:contentPart>
          </mc:Choice>
          <mc:Fallback>
            <p:pic>
              <p:nvPicPr>
                <p:cNvPr id="28" name="Ink 27">
                  <a:extLst>
                    <a:ext uri="{FF2B5EF4-FFF2-40B4-BE49-F238E27FC236}">
                      <a16:creationId xmlns:a16="http://schemas.microsoft.com/office/drawing/2014/main" id="{233BDB6B-DB2F-4B26-49FF-0A6D353FF2C5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3503810" y="1262300"/>
                  <a:ext cx="18000" cy="19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5">
              <p14:nvContentPartPr>
                <p14:cNvPr id="30" name="Ink 29">
                  <a:extLst>
                    <a:ext uri="{FF2B5EF4-FFF2-40B4-BE49-F238E27FC236}">
                      <a16:creationId xmlns:a16="http://schemas.microsoft.com/office/drawing/2014/main" id="{3CD4F02A-60BC-3C19-5E56-C4F21F115C5D}"/>
                    </a:ext>
                  </a:extLst>
                </p14:cNvPr>
                <p14:cNvContentPartPr/>
                <p14:nvPr/>
              </p14:nvContentPartPr>
              <p14:xfrm>
                <a:off x="3534410" y="1315580"/>
                <a:ext cx="23400" cy="128880"/>
              </p14:xfrm>
            </p:contentPart>
          </mc:Choice>
          <mc:Fallback>
            <p:pic>
              <p:nvPicPr>
                <p:cNvPr id="30" name="Ink 29">
                  <a:extLst>
                    <a:ext uri="{FF2B5EF4-FFF2-40B4-BE49-F238E27FC236}">
                      <a16:creationId xmlns:a16="http://schemas.microsoft.com/office/drawing/2014/main" id="{3CD4F02A-60BC-3C19-5E56-C4F21F115C5D}"/>
                    </a:ext>
                  </a:extLst>
                </p:cNvPr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3525770" y="1306940"/>
                  <a:ext cx="41040" cy="14652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27">
            <p14:nvContentPartPr>
              <p14:cNvPr id="31" name="Ink 30">
                <a:extLst>
                  <a:ext uri="{FF2B5EF4-FFF2-40B4-BE49-F238E27FC236}">
                    <a16:creationId xmlns:a16="http://schemas.microsoft.com/office/drawing/2014/main" id="{CF3C65B9-8A3D-9678-00B7-3DEA0964CEA8}"/>
                  </a:ext>
                </a:extLst>
              </p14:cNvPr>
              <p14:cNvContentPartPr/>
              <p14:nvPr/>
            </p14:nvContentPartPr>
            <p14:xfrm>
              <a:off x="3556730" y="1672340"/>
              <a:ext cx="9360" cy="127440"/>
            </p14:xfrm>
          </p:contentPart>
        </mc:Choice>
        <mc:Fallback>
          <p:pic>
            <p:nvPicPr>
              <p:cNvPr id="31" name="Ink 30">
                <a:extLst>
                  <a:ext uri="{FF2B5EF4-FFF2-40B4-BE49-F238E27FC236}">
                    <a16:creationId xmlns:a16="http://schemas.microsoft.com/office/drawing/2014/main" id="{CF3C65B9-8A3D-9678-00B7-3DEA0964CEA8}"/>
                  </a:ext>
                </a:extLst>
              </p:cNvPr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3548090" y="1663340"/>
                <a:ext cx="27000" cy="145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9">
            <p14:nvContentPartPr>
              <p14:cNvPr id="32" name="Ink 31">
                <a:extLst>
                  <a:ext uri="{FF2B5EF4-FFF2-40B4-BE49-F238E27FC236}">
                    <a16:creationId xmlns:a16="http://schemas.microsoft.com/office/drawing/2014/main" id="{BD545186-B583-2812-EF56-1E5D398D9217}"/>
                  </a:ext>
                </a:extLst>
              </p14:cNvPr>
              <p14:cNvContentPartPr/>
              <p14:nvPr/>
            </p14:nvContentPartPr>
            <p14:xfrm>
              <a:off x="3568250" y="1939820"/>
              <a:ext cx="10440" cy="93240"/>
            </p14:xfrm>
          </p:contentPart>
        </mc:Choice>
        <mc:Fallback>
          <p:pic>
            <p:nvPicPr>
              <p:cNvPr id="32" name="Ink 31">
                <a:extLst>
                  <a:ext uri="{FF2B5EF4-FFF2-40B4-BE49-F238E27FC236}">
                    <a16:creationId xmlns:a16="http://schemas.microsoft.com/office/drawing/2014/main" id="{BD545186-B583-2812-EF56-1E5D398D9217}"/>
                  </a:ext>
                </a:extLst>
              </p:cNvPr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3559610" y="1931180"/>
                <a:ext cx="28080" cy="110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1">
            <p14:nvContentPartPr>
              <p14:cNvPr id="33" name="Ink 32">
                <a:extLst>
                  <a:ext uri="{FF2B5EF4-FFF2-40B4-BE49-F238E27FC236}">
                    <a16:creationId xmlns:a16="http://schemas.microsoft.com/office/drawing/2014/main" id="{C734A50E-5DAC-A4F1-122B-00939F725045}"/>
                  </a:ext>
                </a:extLst>
              </p14:cNvPr>
              <p14:cNvContentPartPr/>
              <p14:nvPr/>
            </p14:nvContentPartPr>
            <p14:xfrm>
              <a:off x="3579050" y="2174180"/>
              <a:ext cx="5040" cy="83160"/>
            </p14:xfrm>
          </p:contentPart>
        </mc:Choice>
        <mc:Fallback>
          <p:pic>
            <p:nvPicPr>
              <p:cNvPr id="33" name="Ink 32">
                <a:extLst>
                  <a:ext uri="{FF2B5EF4-FFF2-40B4-BE49-F238E27FC236}">
                    <a16:creationId xmlns:a16="http://schemas.microsoft.com/office/drawing/2014/main" id="{C734A50E-5DAC-A4F1-122B-00939F725045}"/>
                  </a:ext>
                </a:extLst>
              </p:cNvPr>
              <p:cNvPicPr/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3570410" y="2165540"/>
                <a:ext cx="22680" cy="100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3">
            <p14:nvContentPartPr>
              <p14:cNvPr id="34" name="Ink 33">
                <a:extLst>
                  <a:ext uri="{FF2B5EF4-FFF2-40B4-BE49-F238E27FC236}">
                    <a16:creationId xmlns:a16="http://schemas.microsoft.com/office/drawing/2014/main" id="{97C28FBB-F67F-7A44-7B67-D72BDB5D6362}"/>
                  </a:ext>
                </a:extLst>
              </p14:cNvPr>
              <p14:cNvContentPartPr/>
              <p14:nvPr/>
            </p14:nvContentPartPr>
            <p14:xfrm>
              <a:off x="3590570" y="2442020"/>
              <a:ext cx="10440" cy="86040"/>
            </p14:xfrm>
          </p:contentPart>
        </mc:Choice>
        <mc:Fallback>
          <p:pic>
            <p:nvPicPr>
              <p:cNvPr id="34" name="Ink 33">
                <a:extLst>
                  <a:ext uri="{FF2B5EF4-FFF2-40B4-BE49-F238E27FC236}">
                    <a16:creationId xmlns:a16="http://schemas.microsoft.com/office/drawing/2014/main" id="{97C28FBB-F67F-7A44-7B67-D72BDB5D6362}"/>
                  </a:ext>
                </a:extLst>
              </p:cNvPr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3581930" y="2433020"/>
                <a:ext cx="28080" cy="103680"/>
              </a:xfrm>
              <a:prstGeom prst="rect">
                <a:avLst/>
              </a:prstGeom>
            </p:spPr>
          </p:pic>
        </mc:Fallback>
      </mc:AlternateContent>
      <p:sp>
        <p:nvSpPr>
          <p:cNvPr id="37" name="TextBox 36">
            <a:extLst>
              <a:ext uri="{FF2B5EF4-FFF2-40B4-BE49-F238E27FC236}">
                <a16:creationId xmlns:a16="http://schemas.microsoft.com/office/drawing/2014/main" id="{5A9426DE-E227-965A-B946-872007C4374F}"/>
              </a:ext>
            </a:extLst>
          </p:cNvPr>
          <p:cNvSpPr txBox="1"/>
          <p:nvPr/>
        </p:nvSpPr>
        <p:spPr>
          <a:xfrm>
            <a:off x="2817878" y="2093054"/>
            <a:ext cx="5687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BA4</a:t>
            </a:r>
            <a:endParaRPr lang="en-GB" b="1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9B2A2CF-75FC-CA2C-7E48-73EE07007417}"/>
              </a:ext>
            </a:extLst>
          </p:cNvPr>
          <p:cNvSpPr txBox="1"/>
          <p:nvPr/>
        </p:nvSpPr>
        <p:spPr>
          <a:xfrm>
            <a:off x="3640997" y="2105704"/>
            <a:ext cx="5687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BA2</a:t>
            </a:r>
            <a:endParaRPr lang="en-GB" b="1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EBF049B-3B6A-A1E7-6F69-112A5F6376F9}"/>
              </a:ext>
            </a:extLst>
          </p:cNvPr>
          <p:cNvSpPr txBox="1"/>
          <p:nvPr/>
        </p:nvSpPr>
        <p:spPr>
          <a:xfrm>
            <a:off x="391046" y="4411760"/>
            <a:ext cx="112166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err="1"/>
              <a:t>Two</a:t>
            </a:r>
            <a:r>
              <a:rPr lang="fr-FR" sz="2400" b="1" dirty="0"/>
              <a:t> </a:t>
            </a:r>
            <a:r>
              <a:rPr lang="fr-FR" sz="2400" b="1" dirty="0" err="1"/>
              <a:t>concentrators</a:t>
            </a:r>
            <a:r>
              <a:rPr lang="fr-FR" sz="2400" b="1" dirty="0"/>
              <a:t> option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3F85311-C055-AC67-E09E-6DDA5F1C6CFA}"/>
              </a:ext>
            </a:extLst>
          </p:cNvPr>
          <p:cNvSpPr txBox="1"/>
          <p:nvPr/>
        </p:nvSpPr>
        <p:spPr>
          <a:xfrm>
            <a:off x="817833" y="6361721"/>
            <a:ext cx="103169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New </a:t>
            </a:r>
            <a:r>
              <a:rPr lang="fr-FR" dirty="0" err="1"/>
              <a:t>concentrator</a:t>
            </a:r>
            <a:r>
              <a:rPr lang="fr-FR" dirty="0"/>
              <a:t> </a:t>
            </a:r>
            <a:r>
              <a:rPr lang="fr-FR" dirty="0" err="1"/>
              <a:t>installed</a:t>
            </a:r>
            <a:r>
              <a:rPr lang="fr-FR" dirty="0"/>
              <a:t> in BA4, i.e. </a:t>
            </a:r>
            <a:r>
              <a:rPr lang="fr-FR" dirty="0" err="1"/>
              <a:t>additional</a:t>
            </a:r>
            <a:r>
              <a:rPr lang="fr-FR" dirty="0"/>
              <a:t> hardware + fibres</a:t>
            </a:r>
            <a:endParaRPr lang="en-GB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7A79BF9-2E1D-2AAE-027E-032D18C2CAAA}"/>
              </a:ext>
            </a:extLst>
          </p:cNvPr>
          <p:cNvSpPr txBox="1"/>
          <p:nvPr/>
        </p:nvSpPr>
        <p:spPr>
          <a:xfrm>
            <a:off x="743415" y="5003289"/>
            <a:ext cx="245548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2x extraction </a:t>
            </a:r>
            <a:r>
              <a:rPr lang="fr-FR" dirty="0" err="1"/>
              <a:t>sextupoles</a:t>
            </a:r>
            <a:endParaRPr lang="fr-FR" dirty="0"/>
          </a:p>
          <a:p>
            <a:endParaRPr lang="fr-FR" dirty="0"/>
          </a:p>
          <a:p>
            <a:r>
              <a:rPr lang="fr-FR" dirty="0"/>
              <a:t>8x LSS4 </a:t>
            </a:r>
            <a:r>
              <a:rPr lang="fr-FR" dirty="0" err="1"/>
              <a:t>bumpers</a:t>
            </a:r>
            <a:endParaRPr lang="en-GB" dirty="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B9E8954B-D1E7-CB6B-E9DD-9906FDD2BFCC}"/>
              </a:ext>
            </a:extLst>
          </p:cNvPr>
          <p:cNvSpPr/>
          <p:nvPr/>
        </p:nvSpPr>
        <p:spPr>
          <a:xfrm>
            <a:off x="4992029" y="4824868"/>
            <a:ext cx="2207942" cy="82475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SPS slow extraction</a:t>
            </a:r>
          </a:p>
          <a:p>
            <a:pPr algn="ctr"/>
            <a:r>
              <a:rPr lang="fr-FR" dirty="0"/>
              <a:t>Slave BIC</a:t>
            </a:r>
            <a:endParaRPr lang="en-GB" dirty="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905B3E4E-0F86-E82E-B1DF-00FC77A1D12C}"/>
              </a:ext>
            </a:extLst>
          </p:cNvPr>
          <p:cNvSpPr/>
          <p:nvPr/>
        </p:nvSpPr>
        <p:spPr>
          <a:xfrm>
            <a:off x="8193934" y="4824868"/>
            <a:ext cx="2207942" cy="82475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SPS slow extraction</a:t>
            </a:r>
          </a:p>
          <a:p>
            <a:pPr algn="ctr"/>
            <a:r>
              <a:rPr lang="fr-FR" dirty="0"/>
              <a:t>Master BIC</a:t>
            </a:r>
            <a:endParaRPr lang="en-GB" dirty="0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DD6215B5-1823-393D-2CB2-766F237E14FA}"/>
              </a:ext>
            </a:extLst>
          </p:cNvPr>
          <p:cNvGrpSpPr/>
          <p:nvPr/>
        </p:nvGrpSpPr>
        <p:grpSpPr>
          <a:xfrm>
            <a:off x="3953974" y="5170301"/>
            <a:ext cx="261720" cy="423720"/>
            <a:chOff x="3857330" y="1326740"/>
            <a:chExt cx="261720" cy="42372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35">
              <p14:nvContentPartPr>
                <p14:cNvPr id="49" name="Ink 48">
                  <a:extLst>
                    <a:ext uri="{FF2B5EF4-FFF2-40B4-BE49-F238E27FC236}">
                      <a16:creationId xmlns:a16="http://schemas.microsoft.com/office/drawing/2014/main" id="{6042B92F-2035-A7D3-7400-0AEB0883F396}"/>
                    </a:ext>
                  </a:extLst>
                </p14:cNvPr>
                <p14:cNvContentPartPr/>
                <p14:nvPr/>
              </p14:nvContentPartPr>
              <p14:xfrm>
                <a:off x="3857330" y="1326740"/>
                <a:ext cx="168480" cy="250560"/>
              </p14:xfrm>
            </p:contentPart>
          </mc:Choice>
          <mc:Fallback>
            <p:pic>
              <p:nvPicPr>
                <p:cNvPr id="49" name="Ink 48">
                  <a:extLst>
                    <a:ext uri="{FF2B5EF4-FFF2-40B4-BE49-F238E27FC236}">
                      <a16:creationId xmlns:a16="http://schemas.microsoft.com/office/drawing/2014/main" id="{6042B92F-2035-A7D3-7400-0AEB0883F396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3848690" y="1317740"/>
                  <a:ext cx="186120" cy="268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6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957348F1-F3DC-1061-DAF4-A43C8BCC531C}"/>
                    </a:ext>
                  </a:extLst>
                </p14:cNvPr>
                <p14:cNvContentPartPr/>
                <p14:nvPr/>
              </p14:nvContentPartPr>
              <p14:xfrm>
                <a:off x="3925370" y="1540580"/>
                <a:ext cx="193680" cy="209880"/>
              </p14:xfrm>
            </p:contentPart>
          </mc:Choice>
          <mc:Fallback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957348F1-F3DC-1061-DAF4-A43C8BCC531C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3916370" y="1531940"/>
                  <a:ext cx="211320" cy="22752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37">
            <p14:nvContentPartPr>
              <p14:cNvPr id="51" name="Ink 50">
                <a:extLst>
                  <a:ext uri="{FF2B5EF4-FFF2-40B4-BE49-F238E27FC236}">
                    <a16:creationId xmlns:a16="http://schemas.microsoft.com/office/drawing/2014/main" id="{A97B8027-2553-0840-CBEC-95DD7080E90A}"/>
                  </a:ext>
                </a:extLst>
              </p14:cNvPr>
              <p14:cNvContentPartPr/>
              <p14:nvPr/>
            </p14:nvContentPartPr>
            <p14:xfrm>
              <a:off x="7233214" y="5259581"/>
              <a:ext cx="909360" cy="11880"/>
            </p14:xfrm>
          </p:contentPart>
        </mc:Choice>
        <mc:Fallback>
          <p:pic>
            <p:nvPicPr>
              <p:cNvPr id="51" name="Ink 50">
                <a:extLst>
                  <a:ext uri="{FF2B5EF4-FFF2-40B4-BE49-F238E27FC236}">
                    <a16:creationId xmlns:a16="http://schemas.microsoft.com/office/drawing/2014/main" id="{A97B8027-2553-0840-CBEC-95DD7080E90A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7224214" y="5250941"/>
                <a:ext cx="927000" cy="29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8">
            <p14:nvContentPartPr>
              <p14:cNvPr id="52" name="Ink 51">
                <a:extLst>
                  <a:ext uri="{FF2B5EF4-FFF2-40B4-BE49-F238E27FC236}">
                    <a16:creationId xmlns:a16="http://schemas.microsoft.com/office/drawing/2014/main" id="{ECC92816-09CD-56FF-5EC2-3BAA9B34DCB9}"/>
                  </a:ext>
                </a:extLst>
              </p14:cNvPr>
              <p14:cNvContentPartPr/>
              <p14:nvPr/>
            </p14:nvContentPartPr>
            <p14:xfrm>
              <a:off x="8036014" y="5203781"/>
              <a:ext cx="174240" cy="134280"/>
            </p14:xfrm>
          </p:contentPart>
        </mc:Choice>
        <mc:Fallback>
          <p:pic>
            <p:nvPicPr>
              <p:cNvPr id="52" name="Ink 51">
                <a:extLst>
                  <a:ext uri="{FF2B5EF4-FFF2-40B4-BE49-F238E27FC236}">
                    <a16:creationId xmlns:a16="http://schemas.microsoft.com/office/drawing/2014/main" id="{ECC92816-09CD-56FF-5EC2-3BAA9B34DCB9}"/>
                  </a:ext>
                </a:extLst>
              </p:cNvPr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8027014" y="5195141"/>
                <a:ext cx="191880" cy="151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9">
            <p14:nvContentPartPr>
              <p14:cNvPr id="53" name="Ink 52">
                <a:extLst>
                  <a:ext uri="{FF2B5EF4-FFF2-40B4-BE49-F238E27FC236}">
                    <a16:creationId xmlns:a16="http://schemas.microsoft.com/office/drawing/2014/main" id="{63CE75DB-B95F-D40D-AE5F-D92549F346A4}"/>
                  </a:ext>
                </a:extLst>
              </p14:cNvPr>
              <p14:cNvContentPartPr/>
              <p14:nvPr/>
            </p14:nvContentPartPr>
            <p14:xfrm>
              <a:off x="7647574" y="5214941"/>
              <a:ext cx="65520" cy="122400"/>
            </p14:xfrm>
          </p:contentPart>
        </mc:Choice>
        <mc:Fallback>
          <p:pic>
            <p:nvPicPr>
              <p:cNvPr id="53" name="Ink 52">
                <a:extLst>
                  <a:ext uri="{FF2B5EF4-FFF2-40B4-BE49-F238E27FC236}">
                    <a16:creationId xmlns:a16="http://schemas.microsoft.com/office/drawing/2014/main" id="{63CE75DB-B95F-D40D-AE5F-D92549F346A4}"/>
                  </a:ext>
                </a:extLst>
              </p:cNvPr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7638574" y="5205941"/>
                <a:ext cx="83160" cy="140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0">
            <p14:nvContentPartPr>
              <p14:cNvPr id="54" name="Ink 53">
                <a:extLst>
                  <a:ext uri="{FF2B5EF4-FFF2-40B4-BE49-F238E27FC236}">
                    <a16:creationId xmlns:a16="http://schemas.microsoft.com/office/drawing/2014/main" id="{D523384C-F24D-3DB3-20EE-264A478D2796}"/>
                  </a:ext>
                </a:extLst>
              </p14:cNvPr>
              <p14:cNvContentPartPr/>
              <p14:nvPr/>
            </p14:nvContentPartPr>
            <p14:xfrm>
              <a:off x="7690414" y="5407901"/>
              <a:ext cx="148680" cy="163080"/>
            </p14:xfrm>
          </p:contentPart>
        </mc:Choice>
        <mc:Fallback>
          <p:pic>
            <p:nvPicPr>
              <p:cNvPr id="54" name="Ink 53">
                <a:extLst>
                  <a:ext uri="{FF2B5EF4-FFF2-40B4-BE49-F238E27FC236}">
                    <a16:creationId xmlns:a16="http://schemas.microsoft.com/office/drawing/2014/main" id="{D523384C-F24D-3DB3-20EE-264A478D2796}"/>
                  </a:ext>
                </a:extLst>
              </p:cNvPr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7681414" y="5399261"/>
                <a:ext cx="166320" cy="180720"/>
              </a:xfrm>
              <a:prstGeom prst="rect">
                <a:avLst/>
              </a:prstGeom>
            </p:spPr>
          </p:pic>
        </mc:Fallback>
      </mc:AlternateContent>
      <p:grpSp>
        <p:nvGrpSpPr>
          <p:cNvPr id="55" name="Group 54">
            <a:extLst>
              <a:ext uri="{FF2B5EF4-FFF2-40B4-BE49-F238E27FC236}">
                <a16:creationId xmlns:a16="http://schemas.microsoft.com/office/drawing/2014/main" id="{F2281A15-11EA-AD3C-F5CF-CBFE579D7B22}"/>
              </a:ext>
            </a:extLst>
          </p:cNvPr>
          <p:cNvGrpSpPr/>
          <p:nvPr/>
        </p:nvGrpSpPr>
        <p:grpSpPr>
          <a:xfrm>
            <a:off x="3609454" y="4768901"/>
            <a:ext cx="360" cy="123120"/>
            <a:chOff x="3512810" y="925340"/>
            <a:chExt cx="360" cy="12312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41">
              <p14:nvContentPartPr>
                <p14:cNvPr id="56" name="Ink 55">
                  <a:extLst>
                    <a:ext uri="{FF2B5EF4-FFF2-40B4-BE49-F238E27FC236}">
                      <a16:creationId xmlns:a16="http://schemas.microsoft.com/office/drawing/2014/main" id="{588227BF-148F-6F59-D1DD-84AD9742BEED}"/>
                    </a:ext>
                  </a:extLst>
                </p14:cNvPr>
                <p14:cNvContentPartPr/>
                <p14:nvPr/>
              </p14:nvContentPartPr>
              <p14:xfrm>
                <a:off x="3512810" y="1025780"/>
                <a:ext cx="360" cy="360"/>
              </p14:xfrm>
            </p:contentPart>
          </mc:Choice>
          <mc:Fallback>
            <p:pic>
              <p:nvPicPr>
                <p:cNvPr id="56" name="Ink 55">
                  <a:extLst>
                    <a:ext uri="{FF2B5EF4-FFF2-40B4-BE49-F238E27FC236}">
                      <a16:creationId xmlns:a16="http://schemas.microsoft.com/office/drawing/2014/main" id="{588227BF-148F-6F59-D1DD-84AD9742BEED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3503810" y="1016780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2">
              <p14:nvContentPartPr>
                <p14:cNvPr id="57" name="Ink 56">
                  <a:extLst>
                    <a:ext uri="{FF2B5EF4-FFF2-40B4-BE49-F238E27FC236}">
                      <a16:creationId xmlns:a16="http://schemas.microsoft.com/office/drawing/2014/main" id="{1B4CC57D-9EFA-76BB-573D-E298F1E0A161}"/>
                    </a:ext>
                  </a:extLst>
                </p14:cNvPr>
                <p14:cNvContentPartPr/>
                <p14:nvPr/>
              </p14:nvContentPartPr>
              <p14:xfrm>
                <a:off x="3512810" y="925340"/>
                <a:ext cx="360" cy="123120"/>
              </p14:xfrm>
            </p:contentPart>
          </mc:Choice>
          <mc:Fallback>
            <p:pic>
              <p:nvPicPr>
                <p:cNvPr id="57" name="Ink 56">
                  <a:extLst>
                    <a:ext uri="{FF2B5EF4-FFF2-40B4-BE49-F238E27FC236}">
                      <a16:creationId xmlns:a16="http://schemas.microsoft.com/office/drawing/2014/main" id="{1B4CC57D-9EFA-76BB-573D-E298F1E0A161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3503810" y="916700"/>
                  <a:ext cx="18000" cy="1407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689D2460-2B6D-6B82-9F87-24D671E2EF5D}"/>
              </a:ext>
            </a:extLst>
          </p:cNvPr>
          <p:cNvGrpSpPr/>
          <p:nvPr/>
        </p:nvGrpSpPr>
        <p:grpSpPr>
          <a:xfrm>
            <a:off x="3609454" y="5114501"/>
            <a:ext cx="45000" cy="173520"/>
            <a:chOff x="3512810" y="1270940"/>
            <a:chExt cx="45000" cy="17352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43">
              <p14:nvContentPartPr>
                <p14:cNvPr id="59" name="Ink 58">
                  <a:extLst>
                    <a:ext uri="{FF2B5EF4-FFF2-40B4-BE49-F238E27FC236}">
                      <a16:creationId xmlns:a16="http://schemas.microsoft.com/office/drawing/2014/main" id="{3CF27E09-5494-03FC-8B67-BF5A4B1B37F9}"/>
                    </a:ext>
                  </a:extLst>
                </p14:cNvPr>
                <p14:cNvContentPartPr/>
                <p14:nvPr/>
              </p14:nvContentPartPr>
              <p14:xfrm>
                <a:off x="3512810" y="1270940"/>
                <a:ext cx="360" cy="2160"/>
              </p14:xfrm>
            </p:contentPart>
          </mc:Choice>
          <mc:Fallback>
            <p:pic>
              <p:nvPicPr>
                <p:cNvPr id="59" name="Ink 58">
                  <a:extLst>
                    <a:ext uri="{FF2B5EF4-FFF2-40B4-BE49-F238E27FC236}">
                      <a16:creationId xmlns:a16="http://schemas.microsoft.com/office/drawing/2014/main" id="{3CF27E09-5494-03FC-8B67-BF5A4B1B37F9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3503810" y="1262300"/>
                  <a:ext cx="18000" cy="19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4">
              <p14:nvContentPartPr>
                <p14:cNvPr id="60" name="Ink 59">
                  <a:extLst>
                    <a:ext uri="{FF2B5EF4-FFF2-40B4-BE49-F238E27FC236}">
                      <a16:creationId xmlns:a16="http://schemas.microsoft.com/office/drawing/2014/main" id="{AFF0FC6E-B6B8-5521-2770-6A12741825F7}"/>
                    </a:ext>
                  </a:extLst>
                </p14:cNvPr>
                <p14:cNvContentPartPr/>
                <p14:nvPr/>
              </p14:nvContentPartPr>
              <p14:xfrm>
                <a:off x="3534410" y="1315580"/>
                <a:ext cx="23400" cy="128880"/>
              </p14:xfrm>
            </p:contentPart>
          </mc:Choice>
          <mc:Fallback>
            <p:pic>
              <p:nvPicPr>
                <p:cNvPr id="60" name="Ink 59">
                  <a:extLst>
                    <a:ext uri="{FF2B5EF4-FFF2-40B4-BE49-F238E27FC236}">
                      <a16:creationId xmlns:a16="http://schemas.microsoft.com/office/drawing/2014/main" id="{AFF0FC6E-B6B8-5521-2770-6A12741825F7}"/>
                    </a:ext>
                  </a:extLst>
                </p:cNvPr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3525770" y="1306940"/>
                  <a:ext cx="41040" cy="14652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45">
            <p14:nvContentPartPr>
              <p14:cNvPr id="61" name="Ink 60">
                <a:extLst>
                  <a:ext uri="{FF2B5EF4-FFF2-40B4-BE49-F238E27FC236}">
                    <a16:creationId xmlns:a16="http://schemas.microsoft.com/office/drawing/2014/main" id="{1DED9AB0-E772-11EE-71F0-2A79DCC897EB}"/>
                  </a:ext>
                </a:extLst>
              </p14:cNvPr>
              <p14:cNvContentPartPr/>
              <p14:nvPr/>
            </p14:nvContentPartPr>
            <p14:xfrm>
              <a:off x="3653374" y="5515901"/>
              <a:ext cx="9360" cy="127440"/>
            </p14:xfrm>
          </p:contentPart>
        </mc:Choice>
        <mc:Fallback>
          <p:pic>
            <p:nvPicPr>
              <p:cNvPr id="61" name="Ink 60">
                <a:extLst>
                  <a:ext uri="{FF2B5EF4-FFF2-40B4-BE49-F238E27FC236}">
                    <a16:creationId xmlns:a16="http://schemas.microsoft.com/office/drawing/2014/main" id="{1DED9AB0-E772-11EE-71F0-2A79DCC897EB}"/>
                  </a:ext>
                </a:extLst>
              </p:cNvPr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3644734" y="5506901"/>
                <a:ext cx="27000" cy="145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6">
            <p14:nvContentPartPr>
              <p14:cNvPr id="62" name="Ink 61">
                <a:extLst>
                  <a:ext uri="{FF2B5EF4-FFF2-40B4-BE49-F238E27FC236}">
                    <a16:creationId xmlns:a16="http://schemas.microsoft.com/office/drawing/2014/main" id="{2B3DDD29-5E43-0047-5090-A75EDD329211}"/>
                  </a:ext>
                </a:extLst>
              </p14:cNvPr>
              <p14:cNvContentPartPr/>
              <p14:nvPr/>
            </p14:nvContentPartPr>
            <p14:xfrm>
              <a:off x="3664894" y="5783381"/>
              <a:ext cx="10440" cy="93240"/>
            </p14:xfrm>
          </p:contentPart>
        </mc:Choice>
        <mc:Fallback>
          <p:pic>
            <p:nvPicPr>
              <p:cNvPr id="62" name="Ink 61">
                <a:extLst>
                  <a:ext uri="{FF2B5EF4-FFF2-40B4-BE49-F238E27FC236}">
                    <a16:creationId xmlns:a16="http://schemas.microsoft.com/office/drawing/2014/main" id="{2B3DDD29-5E43-0047-5090-A75EDD329211}"/>
                  </a:ext>
                </a:extLst>
              </p:cNvPr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3656254" y="5774741"/>
                <a:ext cx="28080" cy="110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7">
            <p14:nvContentPartPr>
              <p14:cNvPr id="63" name="Ink 62">
                <a:extLst>
                  <a:ext uri="{FF2B5EF4-FFF2-40B4-BE49-F238E27FC236}">
                    <a16:creationId xmlns:a16="http://schemas.microsoft.com/office/drawing/2014/main" id="{22AEC5DF-2B32-9B0A-88EF-799DA4159548}"/>
                  </a:ext>
                </a:extLst>
              </p14:cNvPr>
              <p14:cNvContentPartPr/>
              <p14:nvPr/>
            </p14:nvContentPartPr>
            <p14:xfrm>
              <a:off x="3675694" y="6017741"/>
              <a:ext cx="5040" cy="83160"/>
            </p14:xfrm>
          </p:contentPart>
        </mc:Choice>
        <mc:Fallback>
          <p:pic>
            <p:nvPicPr>
              <p:cNvPr id="63" name="Ink 62">
                <a:extLst>
                  <a:ext uri="{FF2B5EF4-FFF2-40B4-BE49-F238E27FC236}">
                    <a16:creationId xmlns:a16="http://schemas.microsoft.com/office/drawing/2014/main" id="{22AEC5DF-2B32-9B0A-88EF-799DA4159548}"/>
                  </a:ext>
                </a:extLst>
              </p:cNvPr>
              <p:cNvPicPr/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3667054" y="6009101"/>
                <a:ext cx="22680" cy="100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8">
            <p14:nvContentPartPr>
              <p14:cNvPr id="64" name="Ink 63">
                <a:extLst>
                  <a:ext uri="{FF2B5EF4-FFF2-40B4-BE49-F238E27FC236}">
                    <a16:creationId xmlns:a16="http://schemas.microsoft.com/office/drawing/2014/main" id="{6EACB843-D95D-4DA6-6DF0-A2EA24115B96}"/>
                  </a:ext>
                </a:extLst>
              </p14:cNvPr>
              <p14:cNvContentPartPr/>
              <p14:nvPr/>
            </p14:nvContentPartPr>
            <p14:xfrm>
              <a:off x="3687214" y="6285581"/>
              <a:ext cx="10440" cy="86040"/>
            </p14:xfrm>
          </p:contentPart>
        </mc:Choice>
        <mc:Fallback>
          <p:pic>
            <p:nvPicPr>
              <p:cNvPr id="64" name="Ink 63">
                <a:extLst>
                  <a:ext uri="{FF2B5EF4-FFF2-40B4-BE49-F238E27FC236}">
                    <a16:creationId xmlns:a16="http://schemas.microsoft.com/office/drawing/2014/main" id="{6EACB843-D95D-4DA6-6DF0-A2EA24115B96}"/>
                  </a:ext>
                </a:extLst>
              </p:cNvPr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3678574" y="6276581"/>
                <a:ext cx="28080" cy="103680"/>
              </a:xfrm>
              <a:prstGeom prst="rect">
                <a:avLst/>
              </a:prstGeom>
            </p:spPr>
          </p:pic>
        </mc:Fallback>
      </mc:AlternateContent>
      <p:sp>
        <p:nvSpPr>
          <p:cNvPr id="65" name="TextBox 64">
            <a:extLst>
              <a:ext uri="{FF2B5EF4-FFF2-40B4-BE49-F238E27FC236}">
                <a16:creationId xmlns:a16="http://schemas.microsoft.com/office/drawing/2014/main" id="{9E112D10-76F1-461A-5023-8677E7076251}"/>
              </a:ext>
            </a:extLst>
          </p:cNvPr>
          <p:cNvSpPr txBox="1"/>
          <p:nvPr/>
        </p:nvSpPr>
        <p:spPr>
          <a:xfrm>
            <a:off x="2914522" y="5936615"/>
            <a:ext cx="5687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BA4</a:t>
            </a:r>
            <a:endParaRPr lang="en-GB" b="1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89892EC4-4B08-201B-C4C8-0A3E79A7CC46}"/>
              </a:ext>
            </a:extLst>
          </p:cNvPr>
          <p:cNvSpPr txBox="1"/>
          <p:nvPr/>
        </p:nvSpPr>
        <p:spPr>
          <a:xfrm>
            <a:off x="3737641" y="5949265"/>
            <a:ext cx="5687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BA2</a:t>
            </a:r>
            <a:endParaRPr lang="en-GB" b="1" dirty="0"/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04E28775-AAC8-3843-0E2D-048C5FF1B2FB}"/>
              </a:ext>
            </a:extLst>
          </p:cNvPr>
          <p:cNvGrpSpPr/>
          <p:nvPr/>
        </p:nvGrpSpPr>
        <p:grpSpPr>
          <a:xfrm>
            <a:off x="3244970" y="5207540"/>
            <a:ext cx="1749240" cy="138960"/>
            <a:chOff x="3244970" y="5207540"/>
            <a:chExt cx="1749240" cy="13896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49">
              <p14:nvContentPartPr>
                <p14:cNvPr id="68" name="Ink 67">
                  <a:extLst>
                    <a:ext uri="{FF2B5EF4-FFF2-40B4-BE49-F238E27FC236}">
                      <a16:creationId xmlns:a16="http://schemas.microsoft.com/office/drawing/2014/main" id="{A58362F9-5CA5-9046-126C-3BFAF80921D5}"/>
                    </a:ext>
                  </a:extLst>
                </p14:cNvPr>
                <p14:cNvContentPartPr/>
                <p14:nvPr/>
              </p14:nvContentPartPr>
              <p14:xfrm>
                <a:off x="3244970" y="5229860"/>
                <a:ext cx="1728360" cy="45720"/>
              </p14:xfrm>
            </p:contentPart>
          </mc:Choice>
          <mc:Fallback>
            <p:pic>
              <p:nvPicPr>
                <p:cNvPr id="68" name="Ink 67">
                  <a:extLst>
                    <a:ext uri="{FF2B5EF4-FFF2-40B4-BE49-F238E27FC236}">
                      <a16:creationId xmlns:a16="http://schemas.microsoft.com/office/drawing/2014/main" id="{A58362F9-5CA5-9046-126C-3BFAF80921D5}"/>
                    </a:ext>
                  </a:extLst>
                </p:cNvPr>
                <p:cNvPicPr/>
                <p:nvPr/>
              </p:nvPicPr>
              <p:blipFill>
                <a:blip r:embed="rId50"/>
                <a:stretch>
                  <a:fillRect/>
                </a:stretch>
              </p:blipFill>
              <p:spPr>
                <a:xfrm>
                  <a:off x="3236330" y="5221220"/>
                  <a:ext cx="1746000" cy="63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1">
              <p14:nvContentPartPr>
                <p14:cNvPr id="69" name="Ink 68">
                  <a:extLst>
                    <a:ext uri="{FF2B5EF4-FFF2-40B4-BE49-F238E27FC236}">
                      <a16:creationId xmlns:a16="http://schemas.microsoft.com/office/drawing/2014/main" id="{F03BAA43-0016-852D-1D91-7FDFC245B0C4}"/>
                    </a:ext>
                  </a:extLst>
                </p14:cNvPr>
                <p14:cNvContentPartPr/>
                <p14:nvPr/>
              </p14:nvContentPartPr>
              <p14:xfrm>
                <a:off x="4779650" y="5207540"/>
                <a:ext cx="214560" cy="138960"/>
              </p14:xfrm>
            </p:contentPart>
          </mc:Choice>
          <mc:Fallback>
            <p:pic>
              <p:nvPicPr>
                <p:cNvPr id="69" name="Ink 68">
                  <a:extLst>
                    <a:ext uri="{FF2B5EF4-FFF2-40B4-BE49-F238E27FC236}">
                      <a16:creationId xmlns:a16="http://schemas.microsoft.com/office/drawing/2014/main" id="{F03BAA43-0016-852D-1D91-7FDFC245B0C4}"/>
                    </a:ext>
                  </a:extLst>
                </p:cNvPr>
                <p:cNvPicPr/>
                <p:nvPr/>
              </p:nvPicPr>
              <p:blipFill>
                <a:blip r:embed="rId52"/>
                <a:stretch>
                  <a:fillRect/>
                </a:stretch>
              </p:blipFill>
              <p:spPr>
                <a:xfrm>
                  <a:off x="4771010" y="5198900"/>
                  <a:ext cx="232200" cy="1566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F06C1458-9835-5A84-2B14-E087313AF210}"/>
              </a:ext>
            </a:extLst>
          </p:cNvPr>
          <p:cNvGrpSpPr/>
          <p:nvPr/>
        </p:nvGrpSpPr>
        <p:grpSpPr>
          <a:xfrm>
            <a:off x="2508770" y="5430740"/>
            <a:ext cx="5671800" cy="424440"/>
            <a:chOff x="2508770" y="5430740"/>
            <a:chExt cx="5671800" cy="42444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53">
              <p14:nvContentPartPr>
                <p14:cNvPr id="71" name="Ink 70">
                  <a:extLst>
                    <a:ext uri="{FF2B5EF4-FFF2-40B4-BE49-F238E27FC236}">
                      <a16:creationId xmlns:a16="http://schemas.microsoft.com/office/drawing/2014/main" id="{A5F3D414-70B1-4BD3-A815-87ADAFFB35F9}"/>
                    </a:ext>
                  </a:extLst>
                </p14:cNvPr>
                <p14:cNvContentPartPr/>
                <p14:nvPr/>
              </p14:nvContentPartPr>
              <p14:xfrm>
                <a:off x="2508770" y="5498420"/>
                <a:ext cx="5654520" cy="356760"/>
              </p14:xfrm>
            </p:contentPart>
          </mc:Choice>
          <mc:Fallback>
            <p:pic>
              <p:nvPicPr>
                <p:cNvPr id="71" name="Ink 70">
                  <a:extLst>
                    <a:ext uri="{FF2B5EF4-FFF2-40B4-BE49-F238E27FC236}">
                      <a16:creationId xmlns:a16="http://schemas.microsoft.com/office/drawing/2014/main" id="{A5F3D414-70B1-4BD3-A815-87ADAFFB35F9}"/>
                    </a:ext>
                  </a:extLst>
                </p:cNvPr>
                <p:cNvPicPr/>
                <p:nvPr/>
              </p:nvPicPr>
              <p:blipFill>
                <a:blip r:embed="rId54"/>
                <a:stretch>
                  <a:fillRect/>
                </a:stretch>
              </p:blipFill>
              <p:spPr>
                <a:xfrm>
                  <a:off x="2499770" y="5489420"/>
                  <a:ext cx="5672160" cy="374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5">
              <p14:nvContentPartPr>
                <p14:cNvPr id="72" name="Ink 71">
                  <a:extLst>
                    <a:ext uri="{FF2B5EF4-FFF2-40B4-BE49-F238E27FC236}">
                      <a16:creationId xmlns:a16="http://schemas.microsoft.com/office/drawing/2014/main" id="{BDBFF738-40DD-D9B5-0957-E6F0B5EEDDD9}"/>
                    </a:ext>
                  </a:extLst>
                </p14:cNvPr>
                <p14:cNvContentPartPr/>
                <p14:nvPr/>
              </p14:nvContentPartPr>
              <p14:xfrm>
                <a:off x="8062130" y="5430740"/>
                <a:ext cx="118440" cy="181440"/>
              </p14:xfrm>
            </p:contentPart>
          </mc:Choice>
          <mc:Fallback>
            <p:pic>
              <p:nvPicPr>
                <p:cNvPr id="72" name="Ink 71">
                  <a:extLst>
                    <a:ext uri="{FF2B5EF4-FFF2-40B4-BE49-F238E27FC236}">
                      <a16:creationId xmlns:a16="http://schemas.microsoft.com/office/drawing/2014/main" id="{BDBFF738-40DD-D9B5-0957-E6F0B5EEDDD9}"/>
                    </a:ext>
                  </a:extLst>
                </p:cNvPr>
                <p:cNvPicPr/>
                <p:nvPr/>
              </p:nvPicPr>
              <p:blipFill>
                <a:blip r:embed="rId56"/>
                <a:stretch>
                  <a:fillRect/>
                </a:stretch>
              </p:blipFill>
              <p:spPr>
                <a:xfrm>
                  <a:off x="8053130" y="5421740"/>
                  <a:ext cx="136080" cy="1990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188A5A42-08CF-0136-77CA-7931C00E17E6}"/>
              </a:ext>
            </a:extLst>
          </p:cNvPr>
          <p:cNvGrpSpPr/>
          <p:nvPr/>
        </p:nvGrpSpPr>
        <p:grpSpPr>
          <a:xfrm>
            <a:off x="4008890" y="5686700"/>
            <a:ext cx="207000" cy="280440"/>
            <a:chOff x="4008890" y="5686700"/>
            <a:chExt cx="207000" cy="28044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57">
              <p14:nvContentPartPr>
                <p14:cNvPr id="74" name="Ink 73">
                  <a:extLst>
                    <a:ext uri="{FF2B5EF4-FFF2-40B4-BE49-F238E27FC236}">
                      <a16:creationId xmlns:a16="http://schemas.microsoft.com/office/drawing/2014/main" id="{7D63401D-E092-BAB7-ED07-759AA5192AEA}"/>
                    </a:ext>
                  </a:extLst>
                </p14:cNvPr>
                <p14:cNvContentPartPr/>
                <p14:nvPr/>
              </p14:nvContentPartPr>
              <p14:xfrm>
                <a:off x="4008890" y="5686700"/>
                <a:ext cx="61200" cy="181080"/>
              </p14:xfrm>
            </p:contentPart>
          </mc:Choice>
          <mc:Fallback>
            <p:pic>
              <p:nvPicPr>
                <p:cNvPr id="74" name="Ink 73">
                  <a:extLst>
                    <a:ext uri="{FF2B5EF4-FFF2-40B4-BE49-F238E27FC236}">
                      <a16:creationId xmlns:a16="http://schemas.microsoft.com/office/drawing/2014/main" id="{7D63401D-E092-BAB7-ED07-759AA5192AEA}"/>
                    </a:ext>
                  </a:extLst>
                </p:cNvPr>
                <p:cNvPicPr/>
                <p:nvPr/>
              </p:nvPicPr>
              <p:blipFill>
                <a:blip r:embed="rId58"/>
                <a:stretch>
                  <a:fillRect/>
                </a:stretch>
              </p:blipFill>
              <p:spPr>
                <a:xfrm>
                  <a:off x="3999890" y="5678060"/>
                  <a:ext cx="78840" cy="198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9">
              <p14:nvContentPartPr>
                <p14:cNvPr id="75" name="Ink 74">
                  <a:extLst>
                    <a:ext uri="{FF2B5EF4-FFF2-40B4-BE49-F238E27FC236}">
                      <a16:creationId xmlns:a16="http://schemas.microsoft.com/office/drawing/2014/main" id="{31533A08-E755-6864-33D4-25FB0AA6AFB2}"/>
                    </a:ext>
                  </a:extLst>
                </p14:cNvPr>
                <p14:cNvContentPartPr/>
                <p14:nvPr/>
              </p14:nvContentPartPr>
              <p14:xfrm>
                <a:off x="4125890" y="5859140"/>
                <a:ext cx="90000" cy="108000"/>
              </p14:xfrm>
            </p:contentPart>
          </mc:Choice>
          <mc:Fallback>
            <p:pic>
              <p:nvPicPr>
                <p:cNvPr id="75" name="Ink 74">
                  <a:extLst>
                    <a:ext uri="{FF2B5EF4-FFF2-40B4-BE49-F238E27FC236}">
                      <a16:creationId xmlns:a16="http://schemas.microsoft.com/office/drawing/2014/main" id="{31533A08-E755-6864-33D4-25FB0AA6AFB2}"/>
                    </a:ext>
                  </a:extLst>
                </p:cNvPr>
                <p:cNvPicPr/>
                <p:nvPr/>
              </p:nvPicPr>
              <p:blipFill>
                <a:blip r:embed="rId60"/>
                <a:stretch>
                  <a:fillRect/>
                </a:stretch>
              </p:blipFill>
              <p:spPr>
                <a:xfrm>
                  <a:off x="4116890" y="5850140"/>
                  <a:ext cx="107640" cy="12564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3317800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70C0C7A-EAFB-BF2C-1A00-B5C5404D97C0}"/>
              </a:ext>
            </a:extLst>
          </p:cNvPr>
          <p:cNvSpPr txBox="1"/>
          <p:nvPr/>
        </p:nvSpPr>
        <p:spPr>
          <a:xfrm>
            <a:off x="446048" y="869795"/>
            <a:ext cx="776276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General question on extraction </a:t>
            </a:r>
            <a:r>
              <a:rPr lang="fr-FR" b="1" dirty="0" err="1"/>
              <a:t>sextupoles</a:t>
            </a:r>
            <a:r>
              <a:rPr lang="fr-FR" b="1" dirty="0"/>
              <a:t>:</a:t>
            </a:r>
          </a:p>
          <a:p>
            <a:endParaRPr lang="fr-FR" b="1" dirty="0"/>
          </a:p>
          <a:p>
            <a:pPr marL="285750" indent="-285750">
              <a:buFontTx/>
              <a:buChar char="-"/>
            </a:pPr>
            <a:r>
              <a:rPr lang="en-GB" dirty="0"/>
              <a:t>Because the extraction </a:t>
            </a:r>
            <a:r>
              <a:rPr lang="en-GB" dirty="0" err="1"/>
              <a:t>sextupoles</a:t>
            </a:r>
            <a:r>
              <a:rPr lang="en-GB" dirty="0"/>
              <a:t> are interlocked regardless of the cycle,</a:t>
            </a:r>
          </a:p>
          <a:p>
            <a:r>
              <a:rPr lang="en-GB" dirty="0"/>
              <a:t>do they really have to be interlocked with the NA BIS in BA2?</a:t>
            </a:r>
          </a:p>
          <a:p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/>
              <a:t>Could they be connected to the SPS ring BICs in each individual point instead?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40FC538-1BA3-CF7B-C96D-572312C247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8143" y="3023611"/>
            <a:ext cx="6352024" cy="3459349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B98B7C7B-E5C0-4770-EEF2-936466C72AD6}"/>
                  </a:ext>
                </a:extLst>
              </p14:cNvPr>
              <p14:cNvContentPartPr/>
              <p14:nvPr/>
            </p14:nvContentPartPr>
            <p14:xfrm>
              <a:off x="6067730" y="3081740"/>
              <a:ext cx="260640" cy="201240"/>
            </p14:xfrm>
          </p:contentPart>
        </mc:Choice>
        <mc:Fallback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B98B7C7B-E5C0-4770-EEF2-936466C72AD6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058730" y="3072740"/>
                <a:ext cx="278280" cy="218880"/>
              </a:xfrm>
              <a:prstGeom prst="rect">
                <a:avLst/>
              </a:prstGeom>
            </p:spPr>
          </p:pic>
        </mc:Fallback>
      </mc:AlternateContent>
      <p:grpSp>
        <p:nvGrpSpPr>
          <p:cNvPr id="9" name="Group 8">
            <a:extLst>
              <a:ext uri="{FF2B5EF4-FFF2-40B4-BE49-F238E27FC236}">
                <a16:creationId xmlns:a16="http://schemas.microsoft.com/office/drawing/2014/main" id="{56C26DAD-82BC-2A81-A81D-64D48A437D9A}"/>
              </a:ext>
            </a:extLst>
          </p:cNvPr>
          <p:cNvGrpSpPr/>
          <p:nvPr/>
        </p:nvGrpSpPr>
        <p:grpSpPr>
          <a:xfrm>
            <a:off x="6146930" y="3780140"/>
            <a:ext cx="180720" cy="215280"/>
            <a:chOff x="6146930" y="3780140"/>
            <a:chExt cx="180720" cy="21528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5">
              <p14:nvContentPartPr>
                <p14:cNvPr id="7" name="Ink 6">
                  <a:extLst>
                    <a:ext uri="{FF2B5EF4-FFF2-40B4-BE49-F238E27FC236}">
                      <a16:creationId xmlns:a16="http://schemas.microsoft.com/office/drawing/2014/main" id="{93A85F32-59F9-81F2-5B62-B3AA610AE794}"/>
                    </a:ext>
                  </a:extLst>
                </p14:cNvPr>
                <p14:cNvContentPartPr/>
                <p14:nvPr/>
              </p14:nvContentPartPr>
              <p14:xfrm>
                <a:off x="6146930" y="3802460"/>
                <a:ext cx="167040" cy="155520"/>
              </p14:xfrm>
            </p:contentPart>
          </mc:Choice>
          <mc:Fallback>
            <p:pic>
              <p:nvPicPr>
                <p:cNvPr id="7" name="Ink 6">
                  <a:extLst>
                    <a:ext uri="{FF2B5EF4-FFF2-40B4-BE49-F238E27FC236}">
                      <a16:creationId xmlns:a16="http://schemas.microsoft.com/office/drawing/2014/main" id="{93A85F32-59F9-81F2-5B62-B3AA610AE794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6137930" y="3793460"/>
                  <a:ext cx="184680" cy="173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">
              <p14:nvContentPartPr>
                <p14:cNvPr id="8" name="Ink 7">
                  <a:extLst>
                    <a:ext uri="{FF2B5EF4-FFF2-40B4-BE49-F238E27FC236}">
                      <a16:creationId xmlns:a16="http://schemas.microsoft.com/office/drawing/2014/main" id="{3F0EB157-4B29-D040-3687-0A2E1AF9C461}"/>
                    </a:ext>
                  </a:extLst>
                </p14:cNvPr>
                <p14:cNvContentPartPr/>
                <p14:nvPr/>
              </p14:nvContentPartPr>
              <p14:xfrm>
                <a:off x="6216410" y="3780140"/>
                <a:ext cx="111240" cy="215280"/>
              </p14:xfrm>
            </p:contentPart>
          </mc:Choice>
          <mc:Fallback>
            <p:pic>
              <p:nvPicPr>
                <p:cNvPr id="8" name="Ink 7">
                  <a:extLst>
                    <a:ext uri="{FF2B5EF4-FFF2-40B4-BE49-F238E27FC236}">
                      <a16:creationId xmlns:a16="http://schemas.microsoft.com/office/drawing/2014/main" id="{3F0EB157-4B29-D040-3687-0A2E1AF9C461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6207770" y="3771140"/>
                  <a:ext cx="128880" cy="23292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389F1FC5-13DD-8CF5-2CE6-53C9CD705828}"/>
                  </a:ext>
                </a:extLst>
              </p14:cNvPr>
              <p14:cNvContentPartPr/>
              <p14:nvPr/>
            </p14:nvContentPartPr>
            <p14:xfrm>
              <a:off x="6102290" y="4181180"/>
              <a:ext cx="191520" cy="204840"/>
            </p14:xfrm>
          </p:contentPart>
        </mc:Choice>
        <mc:Fallback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389F1FC5-13DD-8CF5-2CE6-53C9CD705828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093650" y="4172540"/>
                <a:ext cx="209160" cy="222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B2BB4592-A6C4-00BA-FBA2-4902838483AD}"/>
                  </a:ext>
                </a:extLst>
              </p14:cNvPr>
              <p14:cNvContentPartPr/>
              <p14:nvPr/>
            </p14:nvContentPartPr>
            <p14:xfrm>
              <a:off x="6131090" y="4538300"/>
              <a:ext cx="195840" cy="191160"/>
            </p14:xfrm>
          </p:contentPart>
        </mc:Choice>
        <mc:Fallback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B2BB4592-A6C4-00BA-FBA2-4902838483AD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6122090" y="4529660"/>
                <a:ext cx="213480" cy="208800"/>
              </a:xfrm>
              <a:prstGeom prst="rect">
                <a:avLst/>
              </a:prstGeom>
            </p:spPr>
          </p:pic>
        </mc:Fallback>
      </mc:AlternateContent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2FDD4F2-AFAD-B6FC-D43B-7512734459C1}"/>
              </a:ext>
            </a:extLst>
          </p:cNvPr>
          <p:cNvCxnSpPr/>
          <p:nvPr/>
        </p:nvCxnSpPr>
        <p:spPr>
          <a:xfrm>
            <a:off x="7460167" y="3182360"/>
            <a:ext cx="1271238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8471A555-E206-A52F-6816-444873671648}"/>
              </a:ext>
            </a:extLst>
          </p:cNvPr>
          <p:cNvSpPr txBox="1"/>
          <p:nvPr/>
        </p:nvSpPr>
        <p:spPr>
          <a:xfrm>
            <a:off x="8731405" y="2997694"/>
            <a:ext cx="19441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SPS ring BIC in BA1</a:t>
            </a:r>
            <a:endParaRPr lang="en-GB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4CC1AE3-6948-5ADA-6A47-1E9520DF5548}"/>
              </a:ext>
            </a:extLst>
          </p:cNvPr>
          <p:cNvCxnSpPr/>
          <p:nvPr/>
        </p:nvCxnSpPr>
        <p:spPr>
          <a:xfrm>
            <a:off x="7460167" y="3885183"/>
            <a:ext cx="1271238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8DABAD43-19C8-0441-633D-927D4B40C1CC}"/>
              </a:ext>
            </a:extLst>
          </p:cNvPr>
          <p:cNvSpPr txBox="1"/>
          <p:nvPr/>
        </p:nvSpPr>
        <p:spPr>
          <a:xfrm>
            <a:off x="8731405" y="3700517"/>
            <a:ext cx="19441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SPS ring BIC in BA4</a:t>
            </a:r>
            <a:endParaRPr lang="en-GB" dirty="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6EC083E4-00A7-9211-AE7D-8FB279FB7862}"/>
              </a:ext>
            </a:extLst>
          </p:cNvPr>
          <p:cNvCxnSpPr/>
          <p:nvPr/>
        </p:nvCxnSpPr>
        <p:spPr>
          <a:xfrm>
            <a:off x="7460167" y="4276470"/>
            <a:ext cx="1271238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30D67213-1672-C9C3-1DFB-BEDE26D77916}"/>
              </a:ext>
            </a:extLst>
          </p:cNvPr>
          <p:cNvSpPr txBox="1"/>
          <p:nvPr/>
        </p:nvSpPr>
        <p:spPr>
          <a:xfrm>
            <a:off x="8731405" y="4091804"/>
            <a:ext cx="19441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SPS ring BIC in BA5</a:t>
            </a:r>
            <a:endParaRPr lang="en-GB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C6555BC-0104-00CB-28EF-5055F6DB8051}"/>
              </a:ext>
            </a:extLst>
          </p:cNvPr>
          <p:cNvCxnSpPr/>
          <p:nvPr/>
        </p:nvCxnSpPr>
        <p:spPr>
          <a:xfrm>
            <a:off x="7460167" y="4644062"/>
            <a:ext cx="1271238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8F408FFE-F129-AD22-92C2-F5746B6163BA}"/>
              </a:ext>
            </a:extLst>
          </p:cNvPr>
          <p:cNvSpPr txBox="1"/>
          <p:nvPr/>
        </p:nvSpPr>
        <p:spPr>
          <a:xfrm>
            <a:off x="8731405" y="4459396"/>
            <a:ext cx="19441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SPS ring BIC in BA6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85101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8" name="Ink 27">
                <a:extLst>
                  <a:ext uri="{FF2B5EF4-FFF2-40B4-BE49-F238E27FC236}">
                    <a16:creationId xmlns:a16="http://schemas.microsoft.com/office/drawing/2014/main" id="{06AA2768-B3A5-A6D1-E8C5-49D42EF62150}"/>
                  </a:ext>
                </a:extLst>
              </p14:cNvPr>
              <p14:cNvContentPartPr/>
              <p14:nvPr/>
            </p14:nvContentPartPr>
            <p14:xfrm>
              <a:off x="12868349" y="4962380"/>
              <a:ext cx="360" cy="360"/>
            </p14:xfrm>
          </p:contentPart>
        </mc:Choice>
        <mc:Fallback xmlns="">
          <p:pic>
            <p:nvPicPr>
              <p:cNvPr id="28" name="Ink 27">
                <a:extLst>
                  <a:ext uri="{FF2B5EF4-FFF2-40B4-BE49-F238E27FC236}">
                    <a16:creationId xmlns:a16="http://schemas.microsoft.com/office/drawing/2014/main" id="{06AA2768-B3A5-A6D1-E8C5-49D42EF62150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2859349" y="4953380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29" name="Ink 28">
                <a:extLst>
                  <a:ext uri="{FF2B5EF4-FFF2-40B4-BE49-F238E27FC236}">
                    <a16:creationId xmlns:a16="http://schemas.microsoft.com/office/drawing/2014/main" id="{14150C30-79A6-183B-41A9-4D3B146ED381}"/>
                  </a:ext>
                </a:extLst>
              </p14:cNvPr>
              <p14:cNvContentPartPr/>
              <p14:nvPr/>
            </p14:nvContentPartPr>
            <p14:xfrm>
              <a:off x="12790229" y="5352620"/>
              <a:ext cx="360" cy="360"/>
            </p14:xfrm>
          </p:contentPart>
        </mc:Choice>
        <mc:Fallback xmlns="">
          <p:pic>
            <p:nvPicPr>
              <p:cNvPr id="29" name="Ink 28">
                <a:extLst>
                  <a:ext uri="{FF2B5EF4-FFF2-40B4-BE49-F238E27FC236}">
                    <a16:creationId xmlns:a16="http://schemas.microsoft.com/office/drawing/2014/main" id="{14150C30-79A6-183B-41A9-4D3B146ED381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2781589" y="5343620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31" name="Ink 30">
                <a:extLst>
                  <a:ext uri="{FF2B5EF4-FFF2-40B4-BE49-F238E27FC236}">
                    <a16:creationId xmlns:a16="http://schemas.microsoft.com/office/drawing/2014/main" id="{AC83AB95-D49B-884E-0701-815940DCCDC4}"/>
                  </a:ext>
                </a:extLst>
              </p14:cNvPr>
              <p14:cNvContentPartPr/>
              <p14:nvPr/>
            </p14:nvContentPartPr>
            <p14:xfrm>
              <a:off x="2154953" y="-438869"/>
              <a:ext cx="360" cy="360"/>
            </p14:xfrm>
          </p:contentPart>
        </mc:Choice>
        <mc:Fallback xmlns="">
          <p:pic>
            <p:nvPicPr>
              <p:cNvPr id="31" name="Ink 30">
                <a:extLst>
                  <a:ext uri="{FF2B5EF4-FFF2-40B4-BE49-F238E27FC236}">
                    <a16:creationId xmlns:a16="http://schemas.microsoft.com/office/drawing/2014/main" id="{AC83AB95-D49B-884E-0701-815940DCCDC4}"/>
                  </a:ext>
                </a:extLst>
              </p:cNvPr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2146313" y="-447509"/>
                <a:ext cx="18000" cy="18000"/>
              </a:xfrm>
              <a:prstGeom prst="rect">
                <a:avLst/>
              </a:prstGeom>
            </p:spPr>
          </p:pic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AC5E6450-AB81-F28D-29FA-1AD5A7FEACFE}"/>
              </a:ext>
            </a:extLst>
          </p:cNvPr>
          <p:cNvSpPr txBox="1"/>
          <p:nvPr/>
        </p:nvSpPr>
        <p:spPr>
          <a:xfrm>
            <a:off x="1878981" y="1867818"/>
            <a:ext cx="6456556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b="0" i="0" dirty="0">
                <a:solidFill>
                  <a:srgbClr val="555555"/>
                </a:solidFill>
                <a:effectLst/>
                <a:latin typeface="Liberation Sans"/>
              </a:rPr>
              <a:t>List of LSS4 bumpers: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en-GB" dirty="0">
              <a:solidFill>
                <a:srgbClr val="555555"/>
              </a:solidFill>
              <a:latin typeface="Liberation Sans"/>
            </a:endParaRPr>
          </a:p>
          <a:p>
            <a:pPr algn="l"/>
            <a:r>
              <a:rPr lang="en-GB" b="0" i="0" dirty="0">
                <a:solidFill>
                  <a:srgbClr val="555555"/>
                </a:solidFill>
                <a:effectLst/>
                <a:latin typeface="Liberation Sans"/>
              </a:rPr>
              <a:t>RPPAO.BA4.MPSV.41303</a:t>
            </a:r>
          </a:p>
          <a:p>
            <a:pPr algn="l"/>
            <a:r>
              <a:rPr lang="en-GB" b="0" i="0" dirty="0">
                <a:solidFill>
                  <a:srgbClr val="555555"/>
                </a:solidFill>
                <a:effectLst/>
                <a:latin typeface="Liberation Sans"/>
              </a:rPr>
              <a:t>RPPAO.BA4.MPSV.42303</a:t>
            </a:r>
          </a:p>
          <a:p>
            <a:pPr algn="l"/>
            <a:r>
              <a:rPr lang="en-GB" b="0" i="0" dirty="0">
                <a:solidFill>
                  <a:srgbClr val="555555"/>
                </a:solidFill>
                <a:effectLst/>
                <a:latin typeface="Liberation Sans"/>
              </a:rPr>
              <a:t>RPPBY.BA4.MPSH.41402</a:t>
            </a:r>
          </a:p>
          <a:p>
            <a:pPr algn="l"/>
            <a:r>
              <a:rPr lang="en-GB" b="0" i="0" dirty="0">
                <a:solidFill>
                  <a:srgbClr val="555555"/>
                </a:solidFill>
                <a:effectLst/>
                <a:latin typeface="Liberation Sans"/>
              </a:rPr>
              <a:t>RPPAO.BA4.MPLV.41501</a:t>
            </a:r>
          </a:p>
          <a:p>
            <a:pPr algn="l"/>
            <a:r>
              <a:rPr lang="en-GB" b="0" i="0" dirty="0">
                <a:solidFill>
                  <a:srgbClr val="555555"/>
                </a:solidFill>
                <a:effectLst/>
                <a:latin typeface="Liberation Sans"/>
              </a:rPr>
              <a:t>RPPAO.BA4.MPLV.42101</a:t>
            </a:r>
          </a:p>
          <a:p>
            <a:pPr algn="l"/>
            <a:r>
              <a:rPr lang="en-GB" b="0" i="0" dirty="0">
                <a:solidFill>
                  <a:srgbClr val="555555"/>
                </a:solidFill>
                <a:effectLst/>
                <a:latin typeface="Liberation Sans"/>
              </a:rPr>
              <a:t>RPPBY.BA4.MPSH.42198</a:t>
            </a:r>
          </a:p>
          <a:p>
            <a:pPr algn="l"/>
            <a:r>
              <a:rPr lang="en-GB" b="0" i="0" dirty="0">
                <a:solidFill>
                  <a:srgbClr val="555555"/>
                </a:solidFill>
                <a:effectLst/>
                <a:latin typeface="Liberation Sans"/>
              </a:rPr>
              <a:t>RPPBY.BA4.MPLH.41658</a:t>
            </a:r>
          </a:p>
          <a:p>
            <a:pPr algn="l"/>
            <a:r>
              <a:rPr lang="en-GB" b="0" i="0" dirty="0">
                <a:solidFill>
                  <a:srgbClr val="555555"/>
                </a:solidFill>
                <a:effectLst/>
                <a:latin typeface="Liberation Sans"/>
              </a:rPr>
              <a:t>RPPBY.BA4.MPLH.41994</a:t>
            </a:r>
          </a:p>
        </p:txBody>
      </p:sp>
    </p:spTree>
    <p:extLst>
      <p:ext uri="{BB962C8B-B14F-4D97-AF65-F5344CB8AC3E}">
        <p14:creationId xmlns:p14="http://schemas.microsoft.com/office/powerpoint/2010/main" val="17039320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4683</TotalTime>
  <Words>306</Words>
  <Application>Microsoft Office PowerPoint</Application>
  <PresentationFormat>Widescreen</PresentationFormat>
  <Paragraphs>53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Aptos</vt:lpstr>
      <vt:lpstr>Arial</vt:lpstr>
      <vt:lpstr>Calibri</vt:lpstr>
      <vt:lpstr>Calibri Light</vt:lpstr>
      <vt:lpstr>Liberation Sans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Antoine Colinet</dc:creator>
  <cp:lastModifiedBy>Antoine Colinet</cp:lastModifiedBy>
  <cp:revision>37</cp:revision>
  <dcterms:created xsi:type="dcterms:W3CDTF">2023-12-11T09:19:13Z</dcterms:created>
  <dcterms:modified xsi:type="dcterms:W3CDTF">2025-05-08T15:14:12Z</dcterms:modified>
</cp:coreProperties>
</file>