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60" r:id="rId5"/>
    <p:sldId id="261" r:id="rId6"/>
    <p:sldId id="266" r:id="rId7"/>
    <p:sldId id="262" r:id="rId8"/>
    <p:sldId id="263" r:id="rId9"/>
    <p:sldId id="264" r:id="rId10"/>
    <p:sldId id="267" r:id="rId11"/>
    <p:sldId id="268" r:id="rId12"/>
    <p:sldId id="269" r:id="rId13"/>
    <p:sldId id="270" r:id="rId14"/>
    <p:sldId id="271" r:id="rId15"/>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5" d="100"/>
          <a:sy n="75"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40B278-C3A8-42CE-8E51-62C01B886BBF}" type="datetimeFigureOut">
              <a:rPr lang="hu-HU" smtClean="0"/>
              <a:t>2025. 08. 22.</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28D03F-08D5-4181-B760-973FEEE79D99}" type="slidenum">
              <a:rPr lang="hu-HU" smtClean="0"/>
              <a:t>‹#›</a:t>
            </a:fld>
            <a:endParaRPr lang="hu-HU"/>
          </a:p>
        </p:txBody>
      </p:sp>
    </p:spTree>
    <p:extLst>
      <p:ext uri="{BB962C8B-B14F-4D97-AF65-F5344CB8AC3E}">
        <p14:creationId xmlns:p14="http://schemas.microsoft.com/office/powerpoint/2010/main" val="1890683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researchgate.net/figure/Schematic-drawing-of-a-typical-scintillator-and-PMT-detector-assembly-and-illustration-of_fig1_268058847"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researchgate.net/figure/Digital-X-ray-detector-and-two-different-types-of-scintillator-a-Schematic_fig1_45272331"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ljentechnology.com/products/plastic-scintillator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hlinkClick r:id="rId3"/>
              </a:rPr>
              <a:t>https://www.researchgate.net/figure/Schematic-drawing-of-a-typical-scintillator-and-PMT-detector-assembly-and-illustration-of_fig1_268058847</a:t>
            </a:r>
            <a:endParaRPr lang="hu-HU" dirty="0" smtClean="0"/>
          </a:p>
          <a:p>
            <a:endParaRPr lang="hu-HU" dirty="0" smtClean="0"/>
          </a:p>
          <a:p>
            <a:r>
              <a:rPr lang="hu-HU" dirty="0" smtClean="0">
                <a:hlinkClick r:id="rId4"/>
              </a:rPr>
              <a:t>https://www.researchgate.net/figure/Digital-X-ray-detector-and-two-different-types-of-scintillator-a-Schematic_fig1_45272331</a:t>
            </a:r>
            <a:endParaRPr lang="hu-HU" dirty="0" smtClean="0"/>
          </a:p>
          <a:p>
            <a:endParaRPr lang="hu-HU" dirty="0"/>
          </a:p>
        </p:txBody>
      </p:sp>
      <p:sp>
        <p:nvSpPr>
          <p:cNvPr id="4" name="Dia számának helye 3"/>
          <p:cNvSpPr>
            <a:spLocks noGrp="1"/>
          </p:cNvSpPr>
          <p:nvPr>
            <p:ph type="sldNum" sz="quarter" idx="10"/>
          </p:nvPr>
        </p:nvSpPr>
        <p:spPr/>
        <p:txBody>
          <a:bodyPr/>
          <a:lstStyle/>
          <a:p>
            <a:fld id="{3828D03F-08D5-4181-B760-973FEEE79D99}" type="slidenum">
              <a:rPr lang="hu-HU" smtClean="0"/>
              <a:t>3</a:t>
            </a:fld>
            <a:endParaRPr lang="hu-HU"/>
          </a:p>
        </p:txBody>
      </p:sp>
    </p:spTree>
    <p:extLst>
      <p:ext uri="{BB962C8B-B14F-4D97-AF65-F5344CB8AC3E}">
        <p14:creationId xmlns:p14="http://schemas.microsoft.com/office/powerpoint/2010/main" val="506691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hlinkClick r:id="rId3"/>
              </a:rPr>
              <a:t>https://eljentechnology.com/products/plastic-scintillators</a:t>
            </a:r>
            <a:endParaRPr lang="hu-HU" dirty="0" smtClean="0"/>
          </a:p>
          <a:p>
            <a:endParaRPr lang="hu-HU" dirty="0"/>
          </a:p>
        </p:txBody>
      </p:sp>
      <p:sp>
        <p:nvSpPr>
          <p:cNvPr id="4" name="Dia számának helye 3"/>
          <p:cNvSpPr>
            <a:spLocks noGrp="1"/>
          </p:cNvSpPr>
          <p:nvPr>
            <p:ph type="sldNum" sz="quarter" idx="10"/>
          </p:nvPr>
        </p:nvSpPr>
        <p:spPr/>
        <p:txBody>
          <a:bodyPr/>
          <a:lstStyle/>
          <a:p>
            <a:fld id="{3828D03F-08D5-4181-B760-973FEEE79D99}" type="slidenum">
              <a:rPr lang="hu-HU" smtClean="0"/>
              <a:t>4</a:t>
            </a:fld>
            <a:endParaRPr lang="hu-HU"/>
          </a:p>
        </p:txBody>
      </p:sp>
    </p:spTree>
    <p:extLst>
      <p:ext uri="{BB962C8B-B14F-4D97-AF65-F5344CB8AC3E}">
        <p14:creationId xmlns:p14="http://schemas.microsoft.com/office/powerpoint/2010/main" val="383294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smtClean="0"/>
              <a:t>Mintacím szerkesztése</a:t>
            </a:r>
            <a:endParaRPr lang="hu-HU"/>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smtClean="0"/>
              <a:t>Kattintson ide az alcím mintájának szerkesztéséhez</a:t>
            </a:r>
            <a:endParaRPr lang="hu-HU"/>
          </a:p>
        </p:txBody>
      </p:sp>
      <p:sp>
        <p:nvSpPr>
          <p:cNvPr id="4" name="Dátum helye 3"/>
          <p:cNvSpPr>
            <a:spLocks noGrp="1"/>
          </p:cNvSpPr>
          <p:nvPr>
            <p:ph type="dt" sz="half" idx="10"/>
          </p:nvPr>
        </p:nvSpPr>
        <p:spPr/>
        <p:txBody>
          <a:bodyPr/>
          <a:lstStyle/>
          <a:p>
            <a:fld id="{D7ED6825-BBC2-48DE-8FE9-B0C6E3AFF7B4}" type="datetimeFigureOut">
              <a:rPr lang="hu-HU" smtClean="0"/>
              <a:t>2025. 08. 22.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2549751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7ED6825-BBC2-48DE-8FE9-B0C6E3AFF7B4}" type="datetimeFigureOut">
              <a:rPr lang="hu-HU" smtClean="0"/>
              <a:t>2025. 08. 22.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175439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7ED6825-BBC2-48DE-8FE9-B0C6E3AFF7B4}" type="datetimeFigureOut">
              <a:rPr lang="hu-HU" smtClean="0"/>
              <a:t>2025. 08. 22.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4187344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7ED6825-BBC2-48DE-8FE9-B0C6E3AFF7B4}" type="datetimeFigureOut">
              <a:rPr lang="hu-HU" smtClean="0"/>
              <a:t>2025. 08. 22.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814257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smtClean="0"/>
              <a:t>Mintacím szerkesztése</a:t>
            </a:r>
            <a:endParaRPr lang="hu-HU"/>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7ED6825-BBC2-48DE-8FE9-B0C6E3AFF7B4}" type="datetimeFigureOut">
              <a:rPr lang="hu-HU" smtClean="0"/>
              <a:t>2025. 08. 22.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3767737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838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6172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7ED6825-BBC2-48DE-8FE9-B0C6E3AFF7B4}" type="datetimeFigureOut">
              <a:rPr lang="hu-HU" smtClean="0"/>
              <a:t>2025. 08. 22.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54228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smtClean="0"/>
              <a:t>Mintacím szerkesztése</a:t>
            </a:r>
            <a:endParaRPr lang="hu-HU"/>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7ED6825-BBC2-48DE-8FE9-B0C6E3AFF7B4}" type="datetimeFigureOut">
              <a:rPr lang="hu-HU" smtClean="0"/>
              <a:t>2025. 08. 22.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78249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7ED6825-BBC2-48DE-8FE9-B0C6E3AFF7B4}" type="datetimeFigureOut">
              <a:rPr lang="hu-HU" smtClean="0"/>
              <a:t>2025. 08. 22.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2624172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7ED6825-BBC2-48DE-8FE9-B0C6E3AFF7B4}" type="datetimeFigureOut">
              <a:rPr lang="hu-HU" smtClean="0"/>
              <a:t>2025. 08. 22.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3670691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D7ED6825-BBC2-48DE-8FE9-B0C6E3AFF7B4}" type="datetimeFigureOut">
              <a:rPr lang="hu-HU" smtClean="0"/>
              <a:t>2025. 08. 22.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1902276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D7ED6825-BBC2-48DE-8FE9-B0C6E3AFF7B4}" type="datetimeFigureOut">
              <a:rPr lang="hu-HU" smtClean="0"/>
              <a:t>2025. 08. 22.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A60B77AD-E4A7-4412-9366-13D6CA8551D0}" type="slidenum">
              <a:rPr lang="hu-HU" smtClean="0"/>
              <a:t>‹#›</a:t>
            </a:fld>
            <a:endParaRPr lang="hu-HU"/>
          </a:p>
        </p:txBody>
      </p:sp>
    </p:spTree>
    <p:extLst>
      <p:ext uri="{BB962C8B-B14F-4D97-AF65-F5344CB8AC3E}">
        <p14:creationId xmlns:p14="http://schemas.microsoft.com/office/powerpoint/2010/main" val="546554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6000">
              <a:schemeClr val="bg1"/>
            </a:gs>
            <a:gs pos="100000">
              <a:srgbClr val="00B0F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D6825-BBC2-48DE-8FE9-B0C6E3AFF7B4}" type="datetimeFigureOut">
              <a:rPr lang="hu-HU" smtClean="0"/>
              <a:t>2025. 08. 22.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0B77AD-E4A7-4412-9366-13D6CA8551D0}" type="slidenum">
              <a:rPr lang="hu-HU" smtClean="0"/>
              <a:t>‹#›</a:t>
            </a:fld>
            <a:endParaRPr lang="hu-HU"/>
          </a:p>
        </p:txBody>
      </p:sp>
    </p:spTree>
    <p:extLst>
      <p:ext uri="{BB962C8B-B14F-4D97-AF65-F5344CB8AC3E}">
        <p14:creationId xmlns:p14="http://schemas.microsoft.com/office/powerpoint/2010/main" val="466855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Detektálás szcintillátorral</a:t>
            </a:r>
            <a:endParaRPr lang="hu-HU" dirty="0"/>
          </a:p>
        </p:txBody>
      </p:sp>
    </p:spTree>
    <p:extLst>
      <p:ext uri="{BB962C8B-B14F-4D97-AF65-F5344CB8AC3E}">
        <p14:creationId xmlns:p14="http://schemas.microsoft.com/office/powerpoint/2010/main" val="3052125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Python próbálkozás</a:t>
            </a:r>
            <a:endParaRPr lang="hu-HU" dirty="0"/>
          </a:p>
        </p:txBody>
      </p:sp>
      <p:sp>
        <p:nvSpPr>
          <p:cNvPr id="3" name="Tartalom helye 2"/>
          <p:cNvSpPr>
            <a:spLocks noGrp="1"/>
          </p:cNvSpPr>
          <p:nvPr>
            <p:ph idx="1"/>
          </p:nvPr>
        </p:nvSpPr>
        <p:spPr/>
        <p:txBody>
          <a:bodyPr/>
          <a:lstStyle/>
          <a:p>
            <a:r>
              <a:rPr lang="hu-HU" dirty="0" smtClean="0"/>
              <a:t>Adatok beolvasása</a:t>
            </a:r>
          </a:p>
          <a:p>
            <a:r>
              <a:rPr lang="hu-HU" dirty="0" smtClean="0"/>
              <a:t>Hibás adatok szűrése (két típus)</a:t>
            </a:r>
          </a:p>
          <a:p>
            <a:r>
              <a:rPr lang="hu-HU" dirty="0" smtClean="0"/>
              <a:t>Adatok rendezése</a:t>
            </a:r>
          </a:p>
          <a:p>
            <a:r>
              <a:rPr lang="hu-HU" dirty="0" smtClean="0"/>
              <a:t>Események meghatározása (összesen 1014 beütés)</a:t>
            </a:r>
            <a:endParaRPr lang="hu-HU" dirty="0"/>
          </a:p>
        </p:txBody>
      </p:sp>
    </p:spTree>
    <p:extLst>
      <p:ext uri="{BB962C8B-B14F-4D97-AF65-F5344CB8AC3E}">
        <p14:creationId xmlns:p14="http://schemas.microsoft.com/office/powerpoint/2010/main" val="1457622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19050" y="252412"/>
            <a:ext cx="12153900" cy="6353175"/>
          </a:xfrm>
          <a:prstGeom prst="rect">
            <a:avLst/>
          </a:prstGeom>
        </p:spPr>
      </p:pic>
    </p:spTree>
    <p:extLst>
      <p:ext uri="{BB962C8B-B14F-4D97-AF65-F5344CB8AC3E}">
        <p14:creationId xmlns:p14="http://schemas.microsoft.com/office/powerpoint/2010/main" val="34992043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Octave</a:t>
            </a:r>
            <a:r>
              <a:rPr lang="hu-HU" dirty="0" smtClean="0"/>
              <a:t> kivitelezés</a:t>
            </a:r>
            <a:endParaRPr lang="hu-HU" dirty="0"/>
          </a:p>
        </p:txBody>
      </p:sp>
      <p:sp>
        <p:nvSpPr>
          <p:cNvPr id="3" name="Tartalom helye 2"/>
          <p:cNvSpPr>
            <a:spLocks noGrp="1"/>
          </p:cNvSpPr>
          <p:nvPr>
            <p:ph idx="1"/>
          </p:nvPr>
        </p:nvSpPr>
        <p:spPr/>
        <p:txBody>
          <a:bodyPr/>
          <a:lstStyle/>
          <a:p>
            <a:r>
              <a:rPr lang="hu-HU" dirty="0" smtClean="0"/>
              <a:t>Egyszerűbb kivitelezés</a:t>
            </a:r>
          </a:p>
          <a:p>
            <a:r>
              <a:rPr lang="hu-HU" dirty="0" smtClean="0"/>
              <a:t>Könnyebb ábrázolás</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0220" y="-12541"/>
            <a:ext cx="5351780" cy="4013835"/>
          </a:xfrm>
          <a:prstGeom prst="rect">
            <a:avLst/>
          </a:prstGeom>
        </p:spPr>
      </p:pic>
      <p:pic>
        <p:nvPicPr>
          <p:cNvPr id="5" name="Kép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19781"/>
            <a:ext cx="5384292" cy="4038219"/>
          </a:xfrm>
          <a:prstGeom prst="rect">
            <a:avLst/>
          </a:prstGeom>
        </p:spPr>
      </p:pic>
    </p:spTree>
    <p:extLst>
      <p:ext uri="{BB962C8B-B14F-4D97-AF65-F5344CB8AC3E}">
        <p14:creationId xmlns:p14="http://schemas.microsoft.com/office/powerpoint/2010/main" val="1896218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6924" y="0"/>
            <a:ext cx="9139428" cy="6854571"/>
          </a:xfrm>
          <a:prstGeom prst="rect">
            <a:avLst/>
          </a:prstGeom>
        </p:spPr>
      </p:pic>
    </p:spTree>
    <p:extLst>
      <p:ext uri="{BB962C8B-B14F-4D97-AF65-F5344CB8AC3E}">
        <p14:creationId xmlns:p14="http://schemas.microsoft.com/office/powerpoint/2010/main" val="17579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Excel varázslat</a:t>
            </a:r>
            <a:endParaRPr lang="hu-HU" dirty="0"/>
          </a:p>
        </p:txBody>
      </p:sp>
      <p:sp>
        <p:nvSpPr>
          <p:cNvPr id="3" name="Tartalom helye 2"/>
          <p:cNvSpPr>
            <a:spLocks noGrp="1"/>
          </p:cNvSpPr>
          <p:nvPr>
            <p:ph idx="1"/>
          </p:nvPr>
        </p:nvSpPr>
        <p:spPr/>
        <p:txBody>
          <a:bodyPr/>
          <a:lstStyle/>
          <a:p>
            <a:r>
              <a:rPr lang="hu-HU" dirty="0" smtClean="0"/>
              <a:t>Adatok összefésülése</a:t>
            </a:r>
          </a:p>
          <a:p>
            <a:r>
              <a:rPr lang="hu-HU" dirty="0" err="1" smtClean="0"/>
              <a:t>Offset</a:t>
            </a:r>
            <a:r>
              <a:rPr lang="hu-HU" dirty="0" smtClean="0"/>
              <a:t> kompenzáció</a:t>
            </a:r>
          </a:p>
          <a:p>
            <a:r>
              <a:rPr lang="hu-HU" dirty="0" smtClean="0"/>
              <a:t>Integrálszámítás</a:t>
            </a:r>
          </a:p>
          <a:p>
            <a:r>
              <a:rPr lang="hu-HU" dirty="0" smtClean="0"/>
              <a:t>Kalibrálás</a:t>
            </a:r>
          </a:p>
          <a:p>
            <a:endParaRPr lang="hu-HU" dirty="0" smtClean="0"/>
          </a:p>
          <a:p>
            <a:r>
              <a:rPr lang="hu-HU" smtClean="0"/>
              <a:t>Pedagógiai módszertan</a:t>
            </a:r>
            <a:endParaRPr lang="hu-HU" dirty="0"/>
          </a:p>
        </p:txBody>
      </p:sp>
      <p:pic>
        <p:nvPicPr>
          <p:cNvPr id="5" name="Kép 4"/>
          <p:cNvPicPr>
            <a:picLocks noChangeAspect="1"/>
          </p:cNvPicPr>
          <p:nvPr/>
        </p:nvPicPr>
        <p:blipFill>
          <a:blip r:embed="rId2"/>
          <a:stretch>
            <a:fillRect/>
          </a:stretch>
        </p:blipFill>
        <p:spPr>
          <a:xfrm>
            <a:off x="4769244" y="186532"/>
            <a:ext cx="7156055" cy="3008312"/>
          </a:xfrm>
          <a:prstGeom prst="rect">
            <a:avLst/>
          </a:prstGeom>
        </p:spPr>
      </p:pic>
    </p:spTree>
    <p:extLst>
      <p:ext uri="{BB962C8B-B14F-4D97-AF65-F5344CB8AC3E}">
        <p14:creationId xmlns:p14="http://schemas.microsoft.com/office/powerpoint/2010/main" val="2452617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Mire is számíthatunk (az előadástól)?</a:t>
            </a:r>
            <a:endParaRPr lang="hu-HU" dirty="0"/>
          </a:p>
        </p:txBody>
      </p:sp>
      <p:sp>
        <p:nvSpPr>
          <p:cNvPr id="3" name="Tartalom helye 2"/>
          <p:cNvSpPr>
            <a:spLocks noGrp="1"/>
          </p:cNvSpPr>
          <p:nvPr>
            <p:ph idx="1"/>
          </p:nvPr>
        </p:nvSpPr>
        <p:spPr/>
        <p:txBody>
          <a:bodyPr/>
          <a:lstStyle/>
          <a:p>
            <a:r>
              <a:rPr lang="hu-HU" dirty="0" smtClean="0"/>
              <a:t>Mi az a szcintillátor</a:t>
            </a:r>
          </a:p>
          <a:p>
            <a:r>
              <a:rPr lang="hu-HU" dirty="0" smtClean="0"/>
              <a:t>Minek a szcintillátor</a:t>
            </a:r>
          </a:p>
          <a:p>
            <a:r>
              <a:rPr lang="hu-HU" dirty="0" smtClean="0"/>
              <a:t>Mit kaptunk és tettünk</a:t>
            </a:r>
          </a:p>
          <a:p>
            <a:r>
              <a:rPr lang="hu-HU" dirty="0" smtClean="0"/>
              <a:t>Amit kaptunk (adatok)</a:t>
            </a:r>
          </a:p>
          <a:p>
            <a:r>
              <a:rPr lang="hu-HU" dirty="0" smtClean="0"/>
              <a:t>Mit csináltunk (elemzés)</a:t>
            </a:r>
          </a:p>
          <a:p>
            <a:endParaRPr lang="hu-HU" dirty="0" smtClean="0"/>
          </a:p>
          <a:p>
            <a:endParaRPr lang="hu-HU" dirty="0"/>
          </a:p>
        </p:txBody>
      </p:sp>
    </p:spTree>
    <p:extLst>
      <p:ext uri="{BB962C8B-B14F-4D97-AF65-F5344CB8AC3E}">
        <p14:creationId xmlns:p14="http://schemas.microsoft.com/office/powerpoint/2010/main" val="999665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 az a szcintillátor</a:t>
            </a:r>
            <a:endParaRPr lang="hu-HU" dirty="0"/>
          </a:p>
        </p:txBody>
      </p:sp>
      <p:sp>
        <p:nvSpPr>
          <p:cNvPr id="3" name="Tartalom helye 2"/>
          <p:cNvSpPr>
            <a:spLocks noGrp="1"/>
          </p:cNvSpPr>
          <p:nvPr>
            <p:ph idx="1"/>
          </p:nvPr>
        </p:nvSpPr>
        <p:spPr/>
        <p:txBody>
          <a:bodyPr/>
          <a:lstStyle/>
          <a:p>
            <a:r>
              <a:rPr lang="hu-HU" dirty="0" smtClean="0"/>
              <a:t>Sugárzás részecskéje</a:t>
            </a:r>
          </a:p>
          <a:p>
            <a:pPr lvl="1"/>
            <a:r>
              <a:rPr lang="hu-HU" dirty="0" smtClean="0"/>
              <a:t>Gerjesztés</a:t>
            </a:r>
          </a:p>
          <a:p>
            <a:pPr lvl="1"/>
            <a:r>
              <a:rPr lang="hu-HU" dirty="0" smtClean="0"/>
              <a:t>Foton</a:t>
            </a:r>
          </a:p>
          <a:p>
            <a:r>
              <a:rPr lang="hu-HU" dirty="0" smtClean="0"/>
              <a:t>Alapanyag</a:t>
            </a:r>
          </a:p>
          <a:p>
            <a:pPr lvl="1"/>
            <a:r>
              <a:rPr lang="hu-HU" dirty="0" smtClean="0"/>
              <a:t>Szerves</a:t>
            </a:r>
          </a:p>
          <a:p>
            <a:pPr lvl="2"/>
            <a:r>
              <a:rPr lang="hu-HU" dirty="0" smtClean="0"/>
              <a:t>Válaszidő</a:t>
            </a:r>
          </a:p>
          <a:p>
            <a:pPr lvl="1"/>
            <a:r>
              <a:rPr lang="hu-HU" dirty="0" smtClean="0"/>
              <a:t>Szervetlen</a:t>
            </a:r>
          </a:p>
          <a:p>
            <a:pPr lvl="2"/>
            <a:r>
              <a:rPr lang="hu-HU" dirty="0" smtClean="0"/>
              <a:t>Fénysűrűség</a:t>
            </a:r>
          </a:p>
          <a:p>
            <a:endParaRPr lang="hu-HU" dirty="0" smtClean="0"/>
          </a:p>
          <a:p>
            <a:endParaRPr lang="hu-HU" dirty="0" smtClean="0"/>
          </a:p>
        </p:txBody>
      </p:sp>
      <p:pic>
        <p:nvPicPr>
          <p:cNvPr id="1034" name="Picture 10" descr="2: Schematic drawing of a typical scintillator and PMT detector assembly and illustration of the detector working principle. The reflective coating on the outer faces of the scintillator is used to minimize losses in scintillation light output. The photocathode and the electrodes including the anode are located inside a vacuum tube. The dynode chain is supplied by a voltage divider [26, 33]. The figure taken from Ref. [33] is slightly modified.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9827" y="96329"/>
            <a:ext cx="6085041" cy="281755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Plastic Scintillators - Eljen Technolog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7695" y="2913888"/>
            <a:ext cx="4568302" cy="326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449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Minek a szcintillátor</a:t>
            </a:r>
            <a:endParaRPr lang="hu-HU" dirty="0"/>
          </a:p>
        </p:txBody>
      </p:sp>
      <p:sp>
        <p:nvSpPr>
          <p:cNvPr id="3" name="Tartalom helye 2"/>
          <p:cNvSpPr>
            <a:spLocks noGrp="1"/>
          </p:cNvSpPr>
          <p:nvPr>
            <p:ph idx="1"/>
          </p:nvPr>
        </p:nvSpPr>
        <p:spPr/>
        <p:txBody>
          <a:bodyPr/>
          <a:lstStyle/>
          <a:p>
            <a:r>
              <a:rPr lang="hu-HU" dirty="0" smtClean="0"/>
              <a:t>Orvosi alkalmazások</a:t>
            </a:r>
          </a:p>
          <a:p>
            <a:r>
              <a:rPr lang="hu-HU" dirty="0" smtClean="0"/>
              <a:t>Életvédelem</a:t>
            </a:r>
          </a:p>
          <a:p>
            <a:r>
              <a:rPr lang="hu-HU" dirty="0" smtClean="0"/>
              <a:t>Olajkutatás</a:t>
            </a:r>
          </a:p>
          <a:p>
            <a:r>
              <a:rPr lang="hu-HU" dirty="0" smtClean="0"/>
              <a:t>Fizika</a:t>
            </a:r>
          </a:p>
          <a:p>
            <a:endParaRPr lang="hu-HU" dirty="0" smtClean="0"/>
          </a:p>
          <a:p>
            <a:endParaRPr lang="hu-HU" dirty="0"/>
          </a:p>
        </p:txBody>
      </p:sp>
      <p:pic>
        <p:nvPicPr>
          <p:cNvPr id="4" name="Picture 12" descr="Digital X-ray detector and two different types of scintillator. (a)... |  Download Scientific Dia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0"/>
            <a:ext cx="4762500" cy="36766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cintillator Crystal Materials for Oil And Gas Dete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8833" y="3676651"/>
            <a:ext cx="4630348" cy="3083812"/>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12" descr="blob:https://www.facebook.com/bab6d63a-b595-4762-87c0-60a753fa3f7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u-HU"/>
          </a:p>
        </p:txBody>
      </p:sp>
      <p:pic>
        <p:nvPicPr>
          <p:cNvPr id="11" name="Kép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375" y="3732952"/>
            <a:ext cx="2270633" cy="3027511"/>
          </a:xfrm>
          <a:prstGeom prst="rect">
            <a:avLst/>
          </a:prstGeom>
        </p:spPr>
      </p:pic>
    </p:spTree>
    <p:extLst>
      <p:ext uri="{BB962C8B-B14F-4D97-AF65-F5344CB8AC3E}">
        <p14:creationId xmlns:p14="http://schemas.microsoft.com/office/powerpoint/2010/main" val="1380352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Mit kaptunk és tettünk</a:t>
            </a:r>
            <a:endParaRPr lang="hu-HU" dirty="0"/>
          </a:p>
        </p:txBody>
      </p:sp>
      <p:sp>
        <p:nvSpPr>
          <p:cNvPr id="3" name="Tartalom helye 2"/>
          <p:cNvSpPr>
            <a:spLocks noGrp="1"/>
          </p:cNvSpPr>
          <p:nvPr>
            <p:ph idx="1"/>
          </p:nvPr>
        </p:nvSpPr>
        <p:spPr/>
        <p:txBody>
          <a:bodyPr/>
          <a:lstStyle/>
          <a:p>
            <a:r>
              <a:rPr lang="hu-HU" dirty="0" smtClean="0"/>
              <a:t>Szcintillátor</a:t>
            </a:r>
          </a:p>
          <a:p>
            <a:r>
              <a:rPr lang="hu-HU" dirty="0" smtClean="0"/>
              <a:t>Előre elkészített áramkör</a:t>
            </a:r>
          </a:p>
          <a:p>
            <a:r>
              <a:rPr lang="hu-HU" dirty="0" smtClean="0"/>
              <a:t>3D nyomtatott alkatrészek</a:t>
            </a:r>
          </a:p>
          <a:p>
            <a:r>
              <a:rPr lang="hu-HU" dirty="0" smtClean="0"/>
              <a:t>Csiszolópapír</a:t>
            </a:r>
          </a:p>
          <a:p>
            <a:r>
              <a:rPr lang="hu-HU" dirty="0" smtClean="0"/>
              <a:t>Alufólia</a:t>
            </a:r>
          </a:p>
          <a:p>
            <a:r>
              <a:rPr lang="hu-HU" dirty="0" smtClean="0"/>
              <a:t>Ragasztható szivacs</a:t>
            </a:r>
          </a:p>
        </p:txBody>
      </p:sp>
      <p:pic>
        <p:nvPicPr>
          <p:cNvPr id="5" name="Kép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9978" y="0"/>
            <a:ext cx="2462022" cy="3282696"/>
          </a:xfrm>
          <a:prstGeom prst="rect">
            <a:avLst/>
          </a:prstGeom>
        </p:spPr>
      </p:pic>
      <p:pic>
        <p:nvPicPr>
          <p:cNvPr id="6" name="Kép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7956" y="0"/>
            <a:ext cx="2462022" cy="3282696"/>
          </a:xfrm>
          <a:prstGeom prst="rect">
            <a:avLst/>
          </a:prstGeom>
        </p:spPr>
      </p:pic>
      <p:pic>
        <p:nvPicPr>
          <p:cNvPr id="7" name="Kép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10522" y="3282696"/>
            <a:ext cx="2681478" cy="3575304"/>
          </a:xfrm>
          <a:prstGeom prst="rect">
            <a:avLst/>
          </a:prstGeom>
        </p:spPr>
      </p:pic>
      <p:pic>
        <p:nvPicPr>
          <p:cNvPr id="11" name="Kép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1258" y="3273552"/>
            <a:ext cx="4779264" cy="3584448"/>
          </a:xfrm>
          <a:prstGeom prst="rect">
            <a:avLst/>
          </a:prstGeom>
        </p:spPr>
      </p:pic>
    </p:spTree>
    <p:extLst>
      <p:ext uri="{BB962C8B-B14F-4D97-AF65-F5344CB8AC3E}">
        <p14:creationId xmlns:p14="http://schemas.microsoft.com/office/powerpoint/2010/main" val="273066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lob:https://www.facebook.com/8e3948a3-24cc-4dcb-9479-5f29a8395a4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u-HU"/>
          </a:p>
        </p:txBody>
      </p:sp>
      <p:pic>
        <p:nvPicPr>
          <p:cNvPr id="5" name="Kép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219085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143500" cy="6858000"/>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spTree>
    <p:extLst>
      <p:ext uri="{BB962C8B-B14F-4D97-AF65-F5344CB8AC3E}">
        <p14:creationId xmlns:p14="http://schemas.microsoft.com/office/powerpoint/2010/main" val="1941728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Amit kaptunk (adatok)</a:t>
            </a:r>
            <a:endParaRPr lang="hu-HU" dirty="0"/>
          </a:p>
        </p:txBody>
      </p:sp>
      <p:sp>
        <p:nvSpPr>
          <p:cNvPr id="3" name="Tartalom helye 2"/>
          <p:cNvSpPr>
            <a:spLocks noGrp="1"/>
          </p:cNvSpPr>
          <p:nvPr>
            <p:ph idx="1"/>
          </p:nvPr>
        </p:nvSpPr>
        <p:spPr/>
        <p:txBody>
          <a:bodyPr/>
          <a:lstStyle/>
          <a:p>
            <a:r>
              <a:rPr lang="hu-HU" dirty="0" smtClean="0"/>
              <a:t>Hét detektor</a:t>
            </a:r>
          </a:p>
          <a:p>
            <a:r>
              <a:rPr lang="hu-HU" dirty="0" smtClean="0"/>
              <a:t>Adatok több fájlban</a:t>
            </a:r>
          </a:p>
          <a:p>
            <a:endParaRPr lang="hu-HU"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36736" y="0"/>
            <a:ext cx="3255264" cy="4340352"/>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162" y="2865120"/>
            <a:ext cx="2994660" cy="3992880"/>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0227" y="2865120"/>
            <a:ext cx="5303520" cy="3977640"/>
          </a:xfrm>
          <a:prstGeom prst="rect">
            <a:avLst/>
          </a:prstGeom>
        </p:spPr>
      </p:pic>
    </p:spTree>
    <p:extLst>
      <p:ext uri="{BB962C8B-B14F-4D97-AF65-F5344CB8AC3E}">
        <p14:creationId xmlns:p14="http://schemas.microsoft.com/office/powerpoint/2010/main" val="2896645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Mit csináltunk (elemzés)</a:t>
            </a:r>
            <a:endParaRPr lang="hu-HU" dirty="0"/>
          </a:p>
        </p:txBody>
      </p:sp>
      <p:sp>
        <p:nvSpPr>
          <p:cNvPr id="3" name="Tartalom helye 2"/>
          <p:cNvSpPr>
            <a:spLocks noGrp="1"/>
          </p:cNvSpPr>
          <p:nvPr>
            <p:ph idx="1"/>
          </p:nvPr>
        </p:nvSpPr>
        <p:spPr/>
        <p:txBody>
          <a:bodyPr/>
          <a:lstStyle/>
          <a:p>
            <a:r>
              <a:rPr lang="hu-HU" dirty="0" smtClean="0"/>
              <a:t>Azonos kiinduló gondolat</a:t>
            </a:r>
          </a:p>
          <a:p>
            <a:r>
              <a:rPr lang="hu-HU" dirty="0" smtClean="0"/>
              <a:t>Hasonló megközelítés</a:t>
            </a:r>
          </a:p>
          <a:p>
            <a:r>
              <a:rPr lang="hu-HU" dirty="0" smtClean="0"/>
              <a:t>Eltérő kivitelezés</a:t>
            </a:r>
            <a:endParaRPr lang="hu-HU"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2166" y="1825624"/>
            <a:ext cx="6709833" cy="5032375"/>
          </a:xfrm>
          <a:prstGeom prst="rect">
            <a:avLst/>
          </a:prstGeom>
        </p:spPr>
      </p:pic>
    </p:spTree>
    <p:extLst>
      <p:ext uri="{BB962C8B-B14F-4D97-AF65-F5344CB8AC3E}">
        <p14:creationId xmlns:p14="http://schemas.microsoft.com/office/powerpoint/2010/main" val="408945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135</Words>
  <Application>Microsoft Office PowerPoint</Application>
  <PresentationFormat>Szélesvásznú</PresentationFormat>
  <Paragraphs>56</Paragraphs>
  <Slides>14</Slides>
  <Notes>2</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14</vt:i4>
      </vt:variant>
    </vt:vector>
  </HeadingPairs>
  <TitlesOfParts>
    <vt:vector size="18" baseType="lpstr">
      <vt:lpstr>Arial</vt:lpstr>
      <vt:lpstr>Calibri</vt:lpstr>
      <vt:lpstr>Calibri Light</vt:lpstr>
      <vt:lpstr>Office-téma</vt:lpstr>
      <vt:lpstr>Detektálás szcintillátorral</vt:lpstr>
      <vt:lpstr>Mire is számíthatunk (az előadástól)?</vt:lpstr>
      <vt:lpstr>Mi az a szcintillátor</vt:lpstr>
      <vt:lpstr>Minek a szcintillátor</vt:lpstr>
      <vt:lpstr>Mit kaptunk és tettünk</vt:lpstr>
      <vt:lpstr>PowerPoint-bemutató</vt:lpstr>
      <vt:lpstr>PowerPoint-bemutató</vt:lpstr>
      <vt:lpstr>Amit kaptunk (adatok)</vt:lpstr>
      <vt:lpstr>Mit csináltunk (elemzés)</vt:lpstr>
      <vt:lpstr>Python próbálkozás</vt:lpstr>
      <vt:lpstr>PowerPoint-bemutató</vt:lpstr>
      <vt:lpstr>Octave kivitelezés</vt:lpstr>
      <vt:lpstr>PowerPoint-bemutató</vt:lpstr>
      <vt:lpstr>Excel varázslat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Detektálás szcintillátorral</dc:title>
  <dc:creator>User</dc:creator>
  <cp:lastModifiedBy>User</cp:lastModifiedBy>
  <cp:revision>18</cp:revision>
  <dcterms:created xsi:type="dcterms:W3CDTF">2025-08-21T21:21:31Z</dcterms:created>
  <dcterms:modified xsi:type="dcterms:W3CDTF">2025-08-22T06:18:23Z</dcterms:modified>
</cp:coreProperties>
</file>