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573"/>
    <p:restoredTop sz="94754"/>
  </p:normalViewPr>
  <p:slideViewPr>
    <p:cSldViewPr snapToGrid="0">
      <p:cViewPr varScale="1">
        <p:scale>
          <a:sx n="88" d="100"/>
          <a:sy n="88" d="100"/>
        </p:scale>
        <p:origin x="176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6F875-22CD-8788-8644-B80EE3D88D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6ECF13E-753F-75DC-7393-57D6572FC2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5208E-8764-43D7-2A5A-8C34D4BF8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6C7238-6F45-822D-8B6D-4A99A99CA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A5F4DC-9881-663B-18D1-414C7AA9A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057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8BE34-ECAD-4943-58DE-D38C3074B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3D9C01-F6C6-1F9A-A650-5055AD99D5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2447F-83A7-58DD-6BFE-CF7EA6FFD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D02D29-EF9F-F6A1-7ADE-A9FB539A5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375579-86F3-1590-18DA-F473BBC7D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84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E5FC7F-074D-CB53-6E3F-CC0395AC1D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AAD724B-280E-2C4B-87B1-AB0A97661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F763A2-A0EF-5C5C-B8CD-6586830B9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A7C4A-0710-FD8B-798D-0784E968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E3863D-478A-ECF7-AEBF-D45F1FF764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879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0C595-E4A5-44B8-9522-7F36CBA42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1C3E4F-2261-3611-FD2F-958E18C1B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8D820A-8765-B84C-F75C-2DF8F9008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96D9E-900D-652C-D8AA-45CE964D9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C74B0D-D6D9-F851-AA5B-B793D328F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635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C0D04D-663A-91D7-0CD4-EAE78B6D0B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38070B-BDB4-0D23-74FA-1D57306063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C292B1-DEDA-042C-45A0-200BBA4613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E15A1-5D56-9386-43BE-1BECB27A5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BC93A7-F23A-2668-0E3C-F23457732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935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650B8-3CFA-95A6-A32A-AB19A1221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BFBF15-7CBB-7DAD-D9DD-BE1FA14A11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12C476-82D8-46C4-6EBF-1DCB67E65D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BC0D40-3833-68BA-8F98-7B1F213FA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0E059E-C046-A9AE-E7BC-683513CB0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1F5B77-78F9-534E-B507-46F0E68D6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908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B90DD-9B34-E473-D7C9-2AA66125D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907E3E-DC90-033B-C89F-345775296C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EE627A-7764-66B1-ADD9-79797BB7D0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D2C0E9-98F3-952E-F0FC-9FD4AB705A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CBB6C0-9650-6D97-8909-44297D23B96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81BCA9-3FC4-16CE-F18F-76D0B23390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EA78820-8984-08ED-8784-C0654B2E8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0E1528-04F6-FA0E-EC6F-706C33169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58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53270-0B83-2E8F-B795-994A1486B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97B384E-1FBB-A7A9-86AF-E43FE3F7C3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148A10-BB11-643F-DA93-DF3F84A09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4600BD-F744-CD50-EBAD-973E75AF3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950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80C18B-DA61-4965-2644-AFAD0B0F7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066735A-562F-97A9-022C-7863C35B5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5F4F1A5-0E12-B7EC-8524-A77AF2723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793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BE009-4087-2F9E-76AD-C46757403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96C49F-EA46-A59E-559D-37791580BC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E7368F-3F8C-26D6-9FC0-978CD2778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9CB942-2F3D-679A-7343-4829137BE0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6E34CE-B39B-C4E3-4FCA-D78882C25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0AA647-935C-5E8D-06E0-ABA3BB193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435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CD603-2760-4B6D-EE49-AB96A0993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DD4014-DF6A-0070-2D6E-0D728D135A0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575F4F-1CC0-BA9B-5512-9B00062E6A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341530-6D2E-812D-13C8-FF5D00ED7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5DC2EB-09C3-83C0-F944-BA41C5A4A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4C556B-9911-A13E-E478-4B5F2CCBE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567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0548BEB-B412-8441-E3B7-DC2370747F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735A37-1700-EEDE-0DFC-749A9700D4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EC55ED-BBB0-BA5A-C710-866B0AC11D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5D69650-0FB1-AF4C-83E5-47A17E6DB68B}" type="datetimeFigureOut">
              <a:rPr lang="en-US" smtClean="0"/>
              <a:t>5/12/25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2E73D-D024-1C13-C723-B897674B61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63518-367C-71D7-32CB-907FEFC14E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CFE701-D86F-0248-A476-4A6CF1470D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997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cikit-hep/coffea/pull/1066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s://github.com/NJManganelli/coffea/blob/smqawa-zz2l2nu/coffea/jetmet_tools/CorrectedMETFactory.py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FDCBB9-54E6-7956-C915-A9E97CC1CA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3740" y="1041400"/>
            <a:ext cx="10757648" cy="2387600"/>
          </a:xfrm>
        </p:spPr>
        <p:txBody>
          <a:bodyPr/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MET Correction in WZ Analysis using Coffea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1F7D788-AD68-2C5A-C32E-3189710B34E3}"/>
              </a:ext>
            </a:extLst>
          </p:cNvPr>
          <p:cNvSpPr txBox="1"/>
          <p:nvPr/>
        </p:nvSpPr>
        <p:spPr>
          <a:xfrm>
            <a:off x="4208528" y="3897515"/>
            <a:ext cx="3488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Israr, Nick Manganelli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E233BD-7805-172F-0035-C194100D9E66}"/>
              </a:ext>
            </a:extLst>
          </p:cNvPr>
          <p:cNvSpPr txBox="1"/>
          <p:nvPr/>
        </p:nvSpPr>
        <p:spPr>
          <a:xfrm>
            <a:off x="4343949" y="5080622"/>
            <a:ext cx="3504101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Coffea Users Meeting</a:t>
            </a:r>
          </a:p>
          <a:p>
            <a:pPr algn="ctr"/>
            <a:r>
              <a:rPr lang="en-US" sz="2400" dirty="0"/>
              <a:t>12-05-2025</a:t>
            </a:r>
          </a:p>
        </p:txBody>
      </p:sp>
    </p:spTree>
    <p:extLst>
      <p:ext uri="{BB962C8B-B14F-4D97-AF65-F5344CB8AC3E}">
        <p14:creationId xmlns:p14="http://schemas.microsoft.com/office/powerpoint/2010/main" val="12974738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 shot of a computer code&#10;&#10;AI-generated content may be incorrect.">
            <a:extLst>
              <a:ext uri="{FF2B5EF4-FFF2-40B4-BE49-F238E27FC236}">
                <a16:creationId xmlns:a16="http://schemas.microsoft.com/office/drawing/2014/main" id="{E1FE5C73-6BCF-C2DE-75EE-83A86E5521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9824" y="2832846"/>
            <a:ext cx="8497552" cy="290045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2C58DB6-3E3B-5ADA-8A3A-A387057EF75E}"/>
              </a:ext>
            </a:extLst>
          </p:cNvPr>
          <p:cNvSpPr txBox="1"/>
          <p:nvPr/>
        </p:nvSpPr>
        <p:spPr>
          <a:xfrm>
            <a:off x="4205133" y="386010"/>
            <a:ext cx="269573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/>
              <a:t>MET Correction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54B4CE-7C88-F540-050A-AD9487DEF025}"/>
              </a:ext>
            </a:extLst>
          </p:cNvPr>
          <p:cNvSpPr txBox="1"/>
          <p:nvPr/>
        </p:nvSpPr>
        <p:spPr>
          <a:xfrm>
            <a:off x="1439824" y="2392471"/>
            <a:ext cx="58575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self.met_factory = CorrectedMETFactory(jec_name_map)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1E18DBF-FE16-6513-07A4-783A459C8543}"/>
              </a:ext>
            </a:extLst>
          </p:cNvPr>
          <p:cNvSpPr txBox="1"/>
          <p:nvPr/>
        </p:nvSpPr>
        <p:spPr>
          <a:xfrm>
            <a:off x="1338471" y="1286983"/>
            <a:ext cx="8598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We are using the corrections made by Hong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3"/>
              </a:rPr>
              <a:t>https://github.com/scikit-hep/coffea/pull/1066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CorrectedMetFactory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git : </a:t>
            </a: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4"/>
              </a:rPr>
              <a:t>CorrectedMetFactory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 descr="A math equation with black text&#10;&#10;AI-generated content may be incorrect.">
            <a:extLst>
              <a:ext uri="{FF2B5EF4-FFF2-40B4-BE49-F238E27FC236}">
                <a16:creationId xmlns:a16="http://schemas.microsoft.com/office/drawing/2014/main" id="{4662B122-B345-8FE7-7C41-30965BC27E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3148" y="1156919"/>
            <a:ext cx="4498187" cy="92428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A0D414-1FEF-9D10-69EB-ECD921EAE53A}"/>
              </a:ext>
            </a:extLst>
          </p:cNvPr>
          <p:cNvSpPr txBox="1"/>
          <p:nvPr/>
        </p:nvSpPr>
        <p:spPr>
          <a:xfrm>
            <a:off x="7754137" y="1921646"/>
            <a:ext cx="2288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</a:t>
            </a:r>
            <a:r>
              <a:rPr lang="en-US" dirty="0" err="1"/>
              <a:t>met_pT</a:t>
            </a:r>
            <a:r>
              <a:rPr lang="en-US" dirty="0"/>
              <a:t> &gt;30 GeV</a:t>
            </a:r>
          </a:p>
        </p:txBody>
      </p:sp>
    </p:spTree>
    <p:extLst>
      <p:ext uri="{BB962C8B-B14F-4D97-AF65-F5344CB8AC3E}">
        <p14:creationId xmlns:p14="http://schemas.microsoft.com/office/powerpoint/2010/main" val="3034458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omputer screen shot of a program&#10;&#10;AI-generated content may be incorrect.">
            <a:extLst>
              <a:ext uri="{FF2B5EF4-FFF2-40B4-BE49-F238E27FC236}">
                <a16:creationId xmlns:a16="http://schemas.microsoft.com/office/drawing/2014/main" id="{06BB87E0-A333-0484-3F4D-49E6DB49E7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9552" y="1290718"/>
            <a:ext cx="10076329" cy="487790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0D534EE-7CA9-2659-3FFB-ABB7910F6C77}"/>
              </a:ext>
            </a:extLst>
          </p:cNvPr>
          <p:cNvSpPr txBox="1"/>
          <p:nvPr/>
        </p:nvSpPr>
        <p:spPr>
          <a:xfrm>
            <a:off x="2043952" y="427766"/>
            <a:ext cx="8039765" cy="58477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b="1" dirty="0"/>
              <a:t>Jet-MET corrections applied in the analysis</a:t>
            </a:r>
          </a:p>
        </p:txBody>
      </p:sp>
    </p:spTree>
    <p:extLst>
      <p:ext uri="{BB962C8B-B14F-4D97-AF65-F5344CB8AC3E}">
        <p14:creationId xmlns:p14="http://schemas.microsoft.com/office/powerpoint/2010/main" val="2225215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 shot of a computer program&#10;&#10;AI-generated content may be incorrect.">
            <a:extLst>
              <a:ext uri="{FF2B5EF4-FFF2-40B4-BE49-F238E27FC236}">
                <a16:creationId xmlns:a16="http://schemas.microsoft.com/office/drawing/2014/main" id="{9BFAB336-1184-3092-574B-FB2FA22939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1702" y="1825625"/>
            <a:ext cx="8988595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8D1960-3871-8970-2DED-B41C33EF62B7}"/>
              </a:ext>
            </a:extLst>
          </p:cNvPr>
          <p:cNvSpPr txBox="1"/>
          <p:nvPr/>
        </p:nvSpPr>
        <p:spPr>
          <a:xfrm>
            <a:off x="3926541" y="681037"/>
            <a:ext cx="3751412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/>
              <a:t>Jet-MET Uncertainties</a:t>
            </a:r>
          </a:p>
        </p:txBody>
      </p:sp>
    </p:spTree>
    <p:extLst>
      <p:ext uri="{BB962C8B-B14F-4D97-AF65-F5344CB8AC3E}">
        <p14:creationId xmlns:p14="http://schemas.microsoft.com/office/powerpoint/2010/main" val="24186631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 shot of a computer screen&#10;&#10;AI-generated content may be incorrect.">
            <a:extLst>
              <a:ext uri="{FF2B5EF4-FFF2-40B4-BE49-F238E27FC236}">
                <a16:creationId xmlns:a16="http://schemas.microsoft.com/office/drawing/2014/main" id="{4FC753B3-BF13-40F5-7C1F-326674B22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177" y="1568304"/>
            <a:ext cx="9408458" cy="45545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E13E0AE-5A54-4075-356E-007737497EE3}"/>
              </a:ext>
            </a:extLst>
          </p:cNvPr>
          <p:cNvSpPr txBox="1"/>
          <p:nvPr/>
        </p:nvSpPr>
        <p:spPr>
          <a:xfrm>
            <a:off x="4392706" y="735105"/>
            <a:ext cx="2540888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/>
              <a:t>Values to print</a:t>
            </a:r>
          </a:p>
        </p:txBody>
      </p:sp>
    </p:spTree>
    <p:extLst>
      <p:ext uri="{BB962C8B-B14F-4D97-AF65-F5344CB8AC3E}">
        <p14:creationId xmlns:p14="http://schemas.microsoft.com/office/powerpoint/2010/main" val="1060951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 descr="A white background with black text&#10;&#10;AI-generated content may be incorrect.">
            <a:extLst>
              <a:ext uri="{FF2B5EF4-FFF2-40B4-BE49-F238E27FC236}">
                <a16:creationId xmlns:a16="http://schemas.microsoft.com/office/drawing/2014/main" id="{F1B0EC3F-F451-EA72-F0C1-29D4A6B2A63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6360"/>
          <a:stretch/>
        </p:blipFill>
        <p:spPr>
          <a:xfrm>
            <a:off x="696157" y="1570736"/>
            <a:ext cx="10274743" cy="448044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17AD262-4919-AB62-B893-CF844EE7180E}"/>
              </a:ext>
            </a:extLst>
          </p:cNvPr>
          <p:cNvSpPr txBox="1"/>
          <p:nvPr/>
        </p:nvSpPr>
        <p:spPr>
          <a:xfrm>
            <a:off x="4023472" y="806823"/>
            <a:ext cx="3154453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/>
              <a:t>Printed Outcomes</a:t>
            </a:r>
          </a:p>
        </p:txBody>
      </p:sp>
    </p:spTree>
    <p:extLst>
      <p:ext uri="{BB962C8B-B14F-4D97-AF65-F5344CB8AC3E}">
        <p14:creationId xmlns:p14="http://schemas.microsoft.com/office/powerpoint/2010/main" val="2847931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with lines and dots&#10;&#10;AI-generated content may be incorrect.">
            <a:extLst>
              <a:ext uri="{FF2B5EF4-FFF2-40B4-BE49-F238E27FC236}">
                <a16:creationId xmlns:a16="http://schemas.microsoft.com/office/drawing/2014/main" id="{D3F24534-DD09-9DC4-4247-A416D35386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5291" y="1107888"/>
            <a:ext cx="9661418" cy="53646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CB9B029-395C-3540-62C2-4404352A413A}"/>
              </a:ext>
            </a:extLst>
          </p:cNvPr>
          <p:cNvSpPr txBox="1"/>
          <p:nvPr/>
        </p:nvSpPr>
        <p:spPr>
          <a:xfrm>
            <a:off x="1630672" y="385483"/>
            <a:ext cx="8545224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/>
              <a:t>One-sided impacts due to the wrong MET correction</a:t>
            </a:r>
          </a:p>
        </p:txBody>
      </p:sp>
    </p:spTree>
    <p:extLst>
      <p:ext uri="{BB962C8B-B14F-4D97-AF65-F5344CB8AC3E}">
        <p14:creationId xmlns:p14="http://schemas.microsoft.com/office/powerpoint/2010/main" val="4198973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309</TotalTime>
  <Words>84</Words>
  <Application>Microsoft Macintosh PowerPoint</Application>
  <PresentationFormat>Widescreen</PresentationFormat>
  <Paragraphs>15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Aptos Display</vt:lpstr>
      <vt:lpstr>Arial</vt:lpstr>
      <vt:lpstr>Office Theme</vt:lpstr>
      <vt:lpstr>MET Correction in WZ Analysis using Coffea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Israr Israr</dc:creator>
  <cp:lastModifiedBy>Israr Israr</cp:lastModifiedBy>
  <cp:revision>5</cp:revision>
  <dcterms:created xsi:type="dcterms:W3CDTF">2025-05-12T07:50:47Z</dcterms:created>
  <dcterms:modified xsi:type="dcterms:W3CDTF">2025-05-12T16:17:26Z</dcterms:modified>
</cp:coreProperties>
</file>