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9" r:id="rId3"/>
    <p:sldId id="287" r:id="rId4"/>
    <p:sldId id="292" r:id="rId5"/>
    <p:sldId id="299" r:id="rId6"/>
    <p:sldId id="302" r:id="rId7"/>
    <p:sldId id="300" r:id="rId8"/>
    <p:sldId id="301" r:id="rId9"/>
    <p:sldId id="303" r:id="rId10"/>
    <p:sldId id="305" r:id="rId11"/>
    <p:sldId id="304" r:id="rId12"/>
    <p:sldId id="284" r:id="rId13"/>
    <p:sldId id="29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0916"/>
  </p:normalViewPr>
  <p:slideViewPr>
    <p:cSldViewPr snapToGrid="0">
      <p:cViewPr varScale="1">
        <p:scale>
          <a:sx n="93" d="100"/>
          <a:sy n="93" d="100"/>
        </p:scale>
        <p:origin x="216" y="280"/>
      </p:cViewPr>
      <p:guideLst/>
    </p:cSldViewPr>
  </p:slideViewPr>
  <p:notesTextViewPr>
    <p:cViewPr>
      <p:scale>
        <a:sx n="165" d="100"/>
        <a:sy n="165" d="100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07A4E0-88B4-6E9F-9683-D2F678D1B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B5FD5-D8EC-69A0-0E42-981B87390C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EB0C4-6B4F-414D-9226-891595B9871E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C0BAB-52A4-DB14-8073-233E514DC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207C2-EAEB-DDF9-D682-6695456117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7AFB7-E8A6-8B42-BAE5-F005457FC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59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7253-BE9F-2A40-916F-9ACD0CF87095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E18AD-1268-6541-9B2A-0975D7521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FC326-118E-ACF0-0A43-37176C065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66348D-3601-161B-1289-43834114F4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0EBCF9-1D3F-0B8D-AF6A-1509A51D7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F0B6B-A647-1156-6D89-59BD34C3C9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96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5685F-EC77-5634-7F09-020CB22D5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C76BDA-E375-E59E-AEFB-DC97881EB8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C4F750-A181-9A16-9720-F745FCB602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2836C-18C8-CAFF-B869-7453E75EF1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613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2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154BB-0027-FAE6-E276-0C9FB2E82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E063D5-9DE8-AF32-7349-47C8F154E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EFF1D8-0B20-7BEC-9C9A-47EBA05CD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CEECA-07F2-1359-868D-EE1A952A6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08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476CC-AAFB-C340-6A4E-5EBD6DC80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A40513-32F8-543F-D9D7-2CA4F456E3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B5DFEC-B68A-45FA-2433-FDD46AA6B5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4EEEB-0D07-17AF-B729-52C837630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79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C43E9-57FF-4457-2940-8AFC96E90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095110-4949-B94D-714F-6644FAFAD7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1A2FE0-331D-6044-A9C0-23B03D10A3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9EB8-73A7-E69D-7693-3B70A0A690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53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AE897-612E-5E39-AAB6-E98C38C06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251957-AA14-4CAF-6AE1-DC46E663D4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FAF9FB-00F3-F3C6-F21D-05BFCBA449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7AB426-C532-6665-8630-36A6594B95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563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9A6D3-CDF9-4FDD-E5AF-F18D358FBE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8F7471-0C6E-53C5-E211-E22597ED9A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49A87B-8A13-4C11-E769-45D9FF0E2E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A6583-63E9-1705-1989-464DA92180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B51970-B000-860E-5715-D35945A90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652CE9-7085-9B0C-156C-04325690D4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A26B16-9843-16E7-FCB5-88FF8C6837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7B5E32-BB34-E009-F62E-ECAF6FB53E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09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D8FE1-398F-0183-63F9-E4CA3F096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5C2757-D425-68A6-6DBD-B3448CE36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8888E2-C122-382B-7141-335DF74AF4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69F2D5-EC70-8E66-DCD1-E2E20BBA6A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830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FDB29-FF61-7D3E-536D-F9A2F29AAF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1EED8B-D384-89D5-D83B-077A1388B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D11E9B-4E63-E883-52F9-AB5549B543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4A2C75-A705-AB4F-DD21-74F63AC7AC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800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6C9E-84E2-0106-EBD4-5B812474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135D1-6C05-4237-2AB5-43E1701F9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40961-65D6-A411-52B9-F3B767F3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21A0-0220-C546-B09A-8863006B8006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1FEF5-CBC5-45C0-176F-FD49F2E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E877A-4BCC-2752-8E12-79EF9AA4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8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94CB-96ED-5A83-330A-88A2FE2E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0C054-FDF1-A371-B648-AD70C4B5E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31865-D138-8F57-96AD-5285BC68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2241-A461-C746-8373-549A2B0D659D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B8D71-4C43-AF96-2644-0C334E70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0E737-8BC6-E72C-8315-3A56987D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2A89-6816-59DA-154C-DFD75581E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9D2C-782F-EFEE-0512-07E2AB0A4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3399A-2765-2B2D-833A-78FD3DC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E729-5F54-F34A-BF86-71161494663E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8530D-0D77-8C4C-3560-0FE38650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5E7D3-F42C-63F3-79C0-28CA246C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86FA-CE14-F5D3-0B42-538482865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5E41-054E-8500-DE19-0612733C0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29D96-9FC9-6284-5CFD-1949F2401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70A4-D595-E54F-BA77-BD816938AE70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AEFB4-D4F7-40AD-83D4-B545B97BE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6C7F7-3CE7-C5B3-4839-E22C9572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7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D1DA-24D3-9A95-BF40-BDC97C88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54679-0998-AEDD-F3D0-1C59852AE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7624D-6032-9AB1-3EA6-71340CE1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CB62-2BB5-6343-81B9-AF4AAA782DC9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874FA-FA55-396C-BAB1-C9B507DA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4F88-6C86-361F-980D-3B1C21ED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4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D7D0-3C02-4BA7-57AE-46384E84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FAFB-6C7D-07C6-B1CE-47062ED05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A20D7-E654-3A50-3B52-C50149FAF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9DCDF-BD58-848C-FFF6-E03F712F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BCFB-C545-5440-AA47-A2B2EBC04265}" type="datetime1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6AE9D-B4AC-3EE5-96A0-12DF0F8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D9BD5-E12B-82E9-1741-BF675773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9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9348-2BD4-DC8C-D7EB-351190D7A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C414-8E16-7AB8-D159-CB72E878F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F3839-2F9B-0E1F-7A2B-A05ECB5E5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449A2-ABAC-C512-D56C-C720964EB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B0CE4-6CCA-2083-2F0F-E744B2C72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CE42C1-5CEA-64C8-0535-CBCA3376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FD56-23B9-FB43-A6D4-C83CA94CD224}" type="datetime1">
              <a:rPr lang="en-US" smtClean="0"/>
              <a:t>5/12/25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3CADF9-0003-980B-DD44-8F2F29B6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46D0E-88A0-024C-B74F-FE48ED68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2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0F7C-CEEB-0559-BDF1-955023EA7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93FD1-0D78-036F-EA84-F0429793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C4206-7E57-E04D-A876-81E16DF09B6B}" type="datetime1">
              <a:rPr lang="en-US" smtClean="0"/>
              <a:t>5/12/25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B10AD-F8E5-BA68-779C-96F60326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12A8B-A7AB-DFC1-B243-C4C29055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7779F3-F3BC-4618-7363-A6557B7B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B3CA-335A-BF43-B6A5-4E9A97FBCB08}" type="datetime1">
              <a:rPr lang="en-US" smtClean="0"/>
              <a:t>5/12/25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5283B-D103-64BF-F6E6-EE2975BF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0E430-E9A4-F8DE-FA04-0CBA1A65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9866-97D2-2B86-E5B4-339AA6F12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2DAEF-56AB-C6A5-E505-6D4B52D84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369C5-D2E2-DF48-2CE5-E16CD6F11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01B2B-96AD-DE91-15C6-5ECAB7B4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8FB61-27F0-5648-A521-CF948558820A}" type="datetime1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9CE9D-9F49-E569-2444-1832F401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DFA86-AAE4-A764-E2F1-A03151BB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097D-C7E1-773C-A385-F503EB5C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33685-EFB0-0A7E-6937-E761C1F8A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618D-C68E-E812-D766-D51A1EFC3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50F37-5DFF-CB3E-187E-351C7277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55EB-DE15-154A-9099-1D7E074BB5E3}" type="datetime1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44072-6C4B-DAB4-F8D6-4714C374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84DF9-F4DC-FBC7-4895-EAA98391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3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2AFD2-F73D-16BA-7DBA-9877BEBF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55234-8D68-8230-3750-60AE67431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A6C2-23F4-5FA8-E604-D38C4FBD7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61C0B-2910-BB42-AC6C-FDD9C2640B17}" type="datetime1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C087-91D6-6046-A147-11F43FDC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5169E-DA8E-90E3-8995-ADB3D3185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4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41B431-3AC8-8812-9370-BAD72DEBE0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2E8CB-D6A4-0A1A-634F-0D4F71E3F3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99EB9C2D-2D96-1B04-FADB-F9B309045A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573795F-5CA8-B784-1D64-563D9667CA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82ACC-85CA-7BFB-D942-C59C71554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737499"/>
            <a:ext cx="5250873" cy="525087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3AC450-A7EB-EDF0-0BB4-64CC215536E4}"/>
              </a:ext>
            </a:extLst>
          </p:cNvPr>
          <p:cNvSpPr txBox="1">
            <a:spLocks/>
          </p:cNvSpPr>
          <p:nvPr/>
        </p:nvSpPr>
        <p:spPr>
          <a:xfrm>
            <a:off x="7057054" y="1929862"/>
            <a:ext cx="4549158" cy="2687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8000" dirty="0">
                <a:latin typeface="Cambria" panose="02040503050406030204" pitchFamily="18" charset="0"/>
              </a:rPr>
              <a:t>Weekly Updates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84C274-92F4-F03B-9A1F-E8D73FAA6D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AD165-9E60-9E1C-99FA-6C5F6034D3D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7ADE7CA9-3183-C0A8-8B85-95308EAD9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49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74908-F93B-F665-CF72-BB5354880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12596D-3818-BBFC-9E54-35C62AE44C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19A28-6B29-1476-CB41-4ADBD4C9FCA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2EAFD0B5-F8B6-6C28-5048-CAACDBA1FA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053791E3-DEB3-693B-6C36-F8B51E60678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22370D-585F-9EDB-7CDC-B9CE1FCB47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D4EB5B4-D2D4-67F1-714B-104D3EDC805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𝟖𝟎𝟎</m:t>
                    </m:r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events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8D4EB5B4-D2D4-67F1-714B-104D3EDC80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972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F793971-7539-761F-5A3E-64210A5FC81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866A983F-475F-0C8C-1DE4-0E66741766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843C89-96D9-4A5B-92F6-6DF87EE66A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45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96A3B-97D4-0936-C304-DFC8E8DEC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917FDED-0494-D2BA-D9DB-CAE12CA611E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224BD8-A84C-1AAB-32E2-E936617F8B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850989B4-FD35-DEC9-D2ED-FDD389249E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AE2E410-1A46-450B-B774-6188CD2DCBF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8D4656-1872-CB9F-5B73-FCA7481CF0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3A148DBE-C7CB-8C7B-9890-0455B5F5EC8E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𝟖𝟎𝟎</m:t>
                    </m:r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events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3A148DBE-C7CB-8C7B-9890-0455B5F5EC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972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360691C-5B8F-439F-D2BF-2141DEF6A74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0EB89828-623B-6648-5650-3E0A40365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102A38-4FB5-E23E-F127-B99967CE85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041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B06D9-A972-2D36-5626-45309CBF4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85EB3E-FF2D-15CD-1FBB-149A38BFA7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D64AD-0310-9D59-B91D-B6FA40DF4B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E0ADCFE2-C6FA-D8CD-B4E0-001B303593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694B382-F748-9933-DB4F-8BD1ED2DDAD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2DC8B-B41D-AB2E-BF53-903D1C754E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ECA1-4A33-3A8A-7B13-C4F005AC2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Other Updates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920A14BF-5CC9-9E53-7085-E4974F61E21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" y="816853"/>
                <a:ext cx="8257308" cy="52009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 algn="l">
                  <a:lnSpc>
                    <a:spcPct val="150000"/>
                  </a:lnSpc>
                </a:pPr>
                <a:r>
                  <a:rPr lang="en-US" sz="2800" b="1" dirty="0">
                    <a:latin typeface="Cambria" panose="02040503050406030204" pitchFamily="18" charset="0"/>
                  </a:rPr>
                  <a:t>Current tasks: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800" dirty="0">
                    <a:latin typeface="Cambria" panose="02040503050406030204" pitchFamily="18" charset="0"/>
                  </a:rPr>
                  <a:t>Processing 8000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800" dirty="0">
                    <a:latin typeface="Cambria" panose="02040503050406030204" pitchFamily="18" charset="0"/>
                  </a:rPr>
                  <a:t> events from different files.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800" dirty="0">
                    <a:latin typeface="Cambria" panose="02040503050406030204" pitchFamily="18" charset="0"/>
                  </a:rPr>
                  <a:t>Formatting my EventBuilding algorithm so it can be submitted to the SND repository.</a:t>
                </a:r>
                <a:endParaRPr lang="en-US" sz="24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920A14BF-5CC9-9E53-7085-E4974F61E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816853"/>
                <a:ext cx="8257308" cy="520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65BAC1BA-8F8E-D85C-3085-51EC6274A54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7" name="Picture 2" descr="CERN Logo and symbol, meaning, history, PNG, brand">
            <a:extLst>
              <a:ext uri="{FF2B5EF4-FFF2-40B4-BE49-F238E27FC236}">
                <a16:creationId xmlns:a16="http://schemas.microsoft.com/office/drawing/2014/main" id="{895850FD-42C8-C0D7-1DBC-D62F7FF9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495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10551-BE93-8EDC-BB35-FA2479198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BB2A77-6118-E21A-0BDD-9307FC7F2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0203B-77A5-4C1B-7C8F-AD9ECD48D5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A6A1AE7B-9C6C-AFBD-FFD7-17F1026847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AC96C64-C697-ACBC-7B0F-742A65ADB4B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A4DDA3-D194-AB58-2056-B6B26885DB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E6E51-92D0-10BD-40D6-736E6C6C8DD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AE16B95C-8CC0-A0D1-B970-F9354571E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E2A8764-16B0-10D5-94A0-DEFF716F6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8507" y="2656760"/>
            <a:ext cx="7176654" cy="1544480"/>
          </a:xfrm>
        </p:spPr>
        <p:txBody>
          <a:bodyPr>
            <a:normAutofit fontScale="90000"/>
          </a:bodyPr>
          <a:lstStyle/>
          <a:p>
            <a:r>
              <a:rPr lang="en-US" sz="11500" b="1" dirty="0">
                <a:latin typeface="Cambria" panose="020405030504060302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2731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9EA65-1611-D2DF-1F86-F785EA793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4B649E-26A4-7ED7-223F-7BAB002EE8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5121D9-F1F8-8D8A-4C6B-9C7508807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430A65C1-8273-A8CA-78B5-6D731A2339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6CDDDB0-64DD-EA65-1075-2F0A4B5710B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2C3E4-4738-E765-3218-A16ED950F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8DC935-83A0-694F-9D5F-F599EA4C4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Overview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BA021C64-B4F0-D771-F0F4-99754A8CB7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702" y="1007776"/>
                <a:ext cx="7929498" cy="48424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600" b="1" dirty="0">
                    <a:latin typeface="Cambria" panose="02040503050406030204" pitchFamily="18" charset="0"/>
                  </a:rPr>
                  <a:t>Analysis of simulations after applying my </a:t>
                </a:r>
                <a:r>
                  <a:rPr lang="en-US" sz="2600" b="1" i="1" dirty="0">
                    <a:latin typeface="Cambria" panose="02040503050406030204" pitchFamily="18" charset="0"/>
                  </a:rPr>
                  <a:t>EventBuilding</a:t>
                </a:r>
                <a:r>
                  <a:rPr lang="en-US" sz="2600" b="1" dirty="0">
                    <a:latin typeface="Cambria" panose="02040503050406030204" pitchFamily="18" charset="0"/>
                  </a:rPr>
                  <a:t> algorithm.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2400" dirty="0">
                    <a:latin typeface="Cambria" panose="02040503050406030204" pitchFamily="18" charset="0"/>
                  </a:rPr>
                  <a:t>10k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" panose="02040503050406030204" pitchFamily="18" charset="0"/>
                  </a:rPr>
                  <a:t> @100GeV. Simulated 30cm away from detector.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2400" dirty="0">
                    <a:latin typeface="Cambria" panose="02040503050406030204" pitchFamily="18" charset="0"/>
                  </a:rPr>
                  <a:t>800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200" dirty="0">
                    <a:latin typeface="Cambria" panose="02040503050406030204" pitchFamily="18" charset="0"/>
                  </a:rPr>
                  <a:t> events. </a:t>
                </a: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BA021C64-B4F0-D771-F0F4-99754A8CB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02" y="1007776"/>
                <a:ext cx="7929498" cy="4842447"/>
              </a:xfrm>
              <a:prstGeom prst="rect">
                <a:avLst/>
              </a:prstGeom>
              <a:blipFill>
                <a:blip r:embed="rId4"/>
                <a:stretch>
                  <a:fillRect l="-1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56E6982-5854-B498-1281-9FD38A6AC00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1" name="Picture 2" descr="CERN Logo and symbol, meaning, history, PNG, brand">
            <a:extLst>
              <a:ext uri="{FF2B5EF4-FFF2-40B4-BE49-F238E27FC236}">
                <a16:creationId xmlns:a16="http://schemas.microsoft.com/office/drawing/2014/main" id="{240408B6-B1C9-4C6D-8129-B07904AD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0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19263-72B4-2136-0DEA-6A9986FFB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48ED1-4D76-EA1F-F988-6350215A82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FDABC4-D17E-3600-ECBD-01AE161957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52F4D3C6-90FC-8141-D765-8F82DCBF52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018F2D0-9B0E-66EA-DCE2-788596B1C6F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759242-B5E0-B06B-2DDF-FBEA9F2F1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4C20-46A2-46EF-BDA6-63C6AE26F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5526157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Common tests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8334876-DE95-9E77-9204-9A1A6C6234AF}"/>
              </a:ext>
            </a:extLst>
          </p:cNvPr>
          <p:cNvSpPr txBox="1">
            <a:spLocks/>
          </p:cNvSpPr>
          <p:nvPr/>
        </p:nvSpPr>
        <p:spPr>
          <a:xfrm>
            <a:off x="147703" y="832372"/>
            <a:ext cx="10839386" cy="48397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800" dirty="0">
                <a:latin typeface="Cambria" panose="02040503050406030204" pitchFamily="18" charset="0"/>
              </a:rPr>
              <a:t>We focused on the study of the following for both the Mu Filter and </a:t>
            </a:r>
            <a:r>
              <a:rPr lang="en-US" sz="2800" dirty="0" err="1">
                <a:latin typeface="Cambria" panose="02040503050406030204" pitchFamily="18" charset="0"/>
              </a:rPr>
              <a:t>Scifi</a:t>
            </a:r>
            <a:r>
              <a:rPr lang="en-US" sz="2800" dirty="0">
                <a:latin typeface="Cambria" panose="02040503050406030204" pitchFamily="18" charset="0"/>
              </a:rPr>
              <a:t> Points: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Cambria" panose="02040503050406030204" pitchFamily="18" charset="0"/>
              </a:rPr>
              <a:t>Comparison of the energy loss within the first 25ns and the total energy loss per events, their difference, and ratio.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2800" dirty="0">
                <a:latin typeface="Cambria" panose="02040503050406030204" pitchFamily="18" charset="0"/>
              </a:rPr>
              <a:t>For events where the ratio was greater than 0.3, we studied them separately.</a:t>
            </a:r>
          </a:p>
          <a:p>
            <a:pPr algn="l">
              <a:lnSpc>
                <a:spcPct val="150000"/>
              </a:lnSpc>
            </a:pPr>
            <a:endParaRPr lang="en-US" sz="2800" dirty="0">
              <a:latin typeface="Cambria" panose="02040503050406030204" pitchFamily="18" charset="0"/>
            </a:endParaRP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endParaRPr lang="en-US" sz="2800" dirty="0">
              <a:latin typeface="Cambria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CCA5BD-AC7E-FB65-344F-840556177E8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E3666E66-12AF-1892-0BDF-505B0804E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3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32CBB-0390-FC6E-4664-712A9FEDC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CF65C0-FD87-8CD4-A51C-656500FED3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CC17B-2AFC-9873-7C95-09C1308E00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39501046-B5F4-8C8A-F5F3-D2409A6651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CCA9543-6CD6-DDCC-3E6E-E3480EDD67A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6EE620-6F7B-99DE-5EC3-8A1FC12E34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30cm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38E310B-E785-8962-2B14-AE0425A9CDA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34C6D4A2-9C0A-7584-A8A5-F98F3B755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0EF9AF-7054-370E-DF45-C674BA1476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7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87D7D0-BB6F-8901-A53B-F60A6A5C4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1D177F3-EE02-58E0-6112-ED9BD35D35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5F6C3F-A046-FA7C-E27E-47BF95F46C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61A97BEF-7AF8-BE86-37BF-F91ADE908A1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882955E1-206E-E8EF-D0A9-2EF191B8366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D00B44-C3CA-710F-34CA-DECC700292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D5571A29-61CA-AEF2-68A9-B3DFDEF2B3A0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30cm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022DD57-D755-EF24-A256-60E7DC090B4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5FB09B8D-4027-88C3-6333-74823137B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78DB0A-047B-6138-B65B-B0137AA9F1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697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A5D47-BBD8-300B-B666-458B95E36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A7D18-CE80-8F48-AC2F-23A7AFE586F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7D8BF3-2DDF-BC1E-EB95-7B84F06F97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6840BCC8-29F9-B4F9-E5B3-C52668D150B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468DE0BF-B745-A10E-7A1D-CB40F7291E6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7C0CD1-CFFF-ECEF-BD8B-72A6DD6192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7B47BF0-2B51-BF1A-A53D-AD24B1D29AE1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30cm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74AD9F3C-B848-C25A-B992-AB6D5F48033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A55B62AF-A456-423C-4748-7024B7847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9DB4D74-58F3-1A95-8A5B-DB6A4AE672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45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7E1F2-6F96-6875-6390-FF913908CD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E404C9F-F341-A371-DD88-ED397417E6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7B543A-AC82-57B0-95A0-0573CC0616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6A4CFE47-BE96-C5FF-09BA-9ADCFEFD2C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7AAEE5F8-FD2D-DE4C-B567-8CF71AA89AD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2BFED0-7EEE-6511-264C-E9EF899159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97F03EAC-6D2D-44EC-01D2-205C851324EF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30cm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A166E52-63E4-180A-AD7B-6298E5D292D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04C372F0-1727-DEC3-F063-8BF7062A1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94E558-7422-816E-3275-11E87961B5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E069DA-BB34-DE43-F5E6-8D730CC53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058F687-A9F4-E8CD-561E-140C50C3D6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382D73-4D32-1B6B-D6AE-E35F991C9F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C3839B32-027B-EBDD-FE05-E2E68846E95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25B56E17-BC62-9F2C-D538-D52C717763D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1C6AE8-A9EA-A983-BBA6-01EB439872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40D4887-A301-ACA4-B40D-4239045C8E43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𝟖𝟎𝟎</m:t>
                    </m:r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events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140D4887-A301-ACA4-B40D-4239045C8E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972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32F5D007-7FEE-C4DA-9F4F-2A803EDF908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BE93AA14-B8DD-0B23-DB70-AD107829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A79E7C-2043-98A0-B33D-5D6DA8790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06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D7C81-56B2-05F1-26F8-CDE65975DA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F492842-4146-32A9-96B6-7BCADC6B96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CB1323-630F-B628-5E5C-F052DD0E8C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13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/05/2025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7377E676-F683-309C-8C4D-17EDEC083DA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7E42D45-5A62-F2B1-744E-4C0E04B1A05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25142B-D745-A111-17C2-5F21711A80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793AA0CD-673B-7F5C-7A48-87CA646A676E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𝟖𝟎𝟎</m:t>
                    </m:r>
                    <m:r>
                      <a:rPr lang="en-US" sz="4000" b="1" i="1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events</a:t>
                </a:r>
              </a:p>
            </p:txBody>
          </p:sp>
        </mc:Choice>
        <mc:Fallback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793AA0CD-673B-7F5C-7A48-87CA646A67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972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0EA23307-104F-518F-E7CE-5C6387CD2A9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2BA479D5-0A5F-DF85-3C93-8816CB675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1124A20-371F-31F1-DB31-28B866F450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18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6059</TotalTime>
  <Words>226</Words>
  <Application>Microsoft Macintosh PowerPoint</Application>
  <PresentationFormat>Widescreen</PresentationFormat>
  <Paragraphs>59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Cambria</vt:lpstr>
      <vt:lpstr>Cambria Math</vt:lpstr>
      <vt:lpstr>Office Theme</vt:lpstr>
      <vt:lpstr>PowerPoint Presentation</vt:lpstr>
      <vt:lpstr>Overview</vt:lpstr>
      <vt:lpstr>Common tests </vt:lpstr>
      <vt:lpstr>π^- @100GeV, 30cm away</vt:lpstr>
      <vt:lpstr>π^- @100GeV, 30cm away</vt:lpstr>
      <vt:lpstr>π^- @100GeV, 30cm away</vt:lpstr>
      <vt:lpstr>π^- @100GeV, 30cm away</vt:lpstr>
      <vt:lpstr>800 ν_e events</vt:lpstr>
      <vt:lpstr>800 ν_e events</vt:lpstr>
      <vt:lpstr>800 ν_e events</vt:lpstr>
      <vt:lpstr>800 ν_e events</vt:lpstr>
      <vt:lpstr>Other Updates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Baculima, Pedro</dc:creator>
  <cp:lastModifiedBy>Baculima, Pedro</cp:lastModifiedBy>
  <cp:revision>155</cp:revision>
  <dcterms:created xsi:type="dcterms:W3CDTF">2024-11-19T21:09:22Z</dcterms:created>
  <dcterms:modified xsi:type="dcterms:W3CDTF">2025-05-13T12:01:11Z</dcterms:modified>
</cp:coreProperties>
</file>