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59" d="100"/>
          <a:sy n="59" d="100"/>
        </p:scale>
        <p:origin x="88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0CD83-431B-5C6D-6458-A4D59C034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1438F-B90F-AF13-A0BD-0D1875430E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0A87C-1626-1C2E-F717-2F957EA1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07F76-46B6-45F5-AEBA-A196B56C5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3420A-3C52-8B85-6369-90C145859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82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87541-597D-A9C5-57B6-CB3624ACC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AE1421-9A2D-76DD-2F46-7BE8901C8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989E8-663D-9A26-22DB-A022A655A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DFB85-7E30-03E5-DFA8-E93B199A6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30F75-E0EF-8F16-C7FC-67AD672CA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76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B76FF2-2E90-65B8-2316-76C10D7EA6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B3E5A1-62FC-A7C9-B7CB-8474554CF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E8557-A5A8-3039-70AB-07C281050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4C29E-134D-7255-5480-41553583D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14703-D9D9-3D1C-4B40-4C7F351AF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66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DAF22-EAA4-3045-9A15-EEFEC8BDF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5221D-BD1C-4230-0E0D-6EB539A5B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509C0-2CD8-EFEE-26D6-9833C458B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21E15-2891-8E29-83DD-A0B98874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1764D-36BD-C19B-786B-A5F76918F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40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A420E-A0C4-AA97-AE70-47ABDC6EE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04AC9F-45D6-0CB3-8EEC-DA609D476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EE4BD-3C28-69FE-EA80-28B1F7074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744F7-F7FB-0EE5-745A-A0367D040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92326-C340-C67C-47BF-1A3D9FA92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06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FEA96-EB03-2F4F-A17F-569592368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EC1D5-95CC-168C-B3D8-D571FFDC4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3DEFD-CCCB-8E9C-1CD9-306460981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DB073-5309-6E59-EA57-FB1E051E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B68B93-DEE5-3816-30B4-EEB8D18DB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9E2A2-D568-2206-52DC-978E23210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81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C1854-F262-5D6B-B3BD-04DF2A3AD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776AFE-6464-2E03-5474-26376C955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79E81-F373-9E38-27B2-4570F9CEA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E24FA2-00DF-DD8C-8024-D58EB4D7E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EB3E2E-03AA-D0C7-339A-B0F682672C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35C6BE-655E-6CCC-F28F-F3C7EF9F4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CF1C0-6050-249B-D68C-678DC7E0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315875-826F-B41A-D91F-07FC525DF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4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42EA7-840F-229B-0B28-1391F630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42468D-DEB3-AB84-801E-24A81937B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45D35-30B4-6973-69C4-F44B9B0B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4932E2-BA10-B489-5543-8E9E2D94A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73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2F3581-9A6E-4264-250B-9BA753A67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BE4ED6-D48D-BE12-147F-960EC3062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E86ED-5738-AEE7-C75F-60700B08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125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A3C0B-9C50-34DC-DF97-C82BA125A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1DB71-1D99-1FFF-4CF2-4F3760E59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E5CE23-BAD9-979F-D463-F505DC5B65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3B03A0-1F54-3E21-B449-6F4ECD3CA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0FF1BC-EB14-8304-71E3-66AD4786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B31C1-C63A-4246-865E-FD6C47E4D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705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9D55F-CD76-022C-FBA2-B8696A30F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1803A-4917-EBB8-DC5B-A211001B3A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F04B86-5680-A6F5-1C20-68D66FAD0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13DF98-D391-18AF-8318-C3ED6D082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32D9FC-DD10-804C-909A-9218BBB9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4AF51-E53A-7985-2225-CEFE62D3E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02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25C76-DD58-3989-AC5C-99FF6C7C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7B25C-D4A0-919F-59EB-890A4C908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B0CFE-C4F0-F82F-A2DF-F4E7258A13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B34498-E77B-4FA5-8F6A-3C8764DB1BD1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EC1A5-3B2A-5AA5-0109-D0308B902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A27E9-5247-72EF-B836-5F0FEA69D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8DD7E3-DD99-4350-866C-CFA743B4B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51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B1167D-3778-A705-D59C-DA6309419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743" y="247486"/>
            <a:ext cx="9036514" cy="6363027"/>
          </a:xfrm>
          <a:prstGeom prst="rect">
            <a:avLst/>
          </a:prstGeom>
        </p:spPr>
      </p:pic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D88F5A22-71F0-27A0-B6B8-67D72B824738}"/>
              </a:ext>
            </a:extLst>
          </p:cNvPr>
          <p:cNvSpPr/>
          <p:nvPr/>
        </p:nvSpPr>
        <p:spPr>
          <a:xfrm>
            <a:off x="3411109" y="2234315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2B9C8F6D-F491-70A1-66A3-207261533762}"/>
              </a:ext>
            </a:extLst>
          </p:cNvPr>
          <p:cNvSpPr/>
          <p:nvPr/>
        </p:nvSpPr>
        <p:spPr>
          <a:xfrm>
            <a:off x="2028907" y="4780057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F50F399D-BE9A-D783-53EF-111F0EFC95AE}"/>
              </a:ext>
            </a:extLst>
          </p:cNvPr>
          <p:cNvSpPr/>
          <p:nvPr/>
        </p:nvSpPr>
        <p:spPr>
          <a:xfrm>
            <a:off x="3840480" y="4780057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98800D1E-A980-A374-E728-1CE146F661F9}"/>
              </a:ext>
            </a:extLst>
          </p:cNvPr>
          <p:cNvSpPr/>
          <p:nvPr/>
        </p:nvSpPr>
        <p:spPr>
          <a:xfrm>
            <a:off x="5200153" y="3878409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FAD160BA-7FE5-2F5D-57FF-367327B2CBF8}"/>
              </a:ext>
            </a:extLst>
          </p:cNvPr>
          <p:cNvSpPr/>
          <p:nvPr/>
        </p:nvSpPr>
        <p:spPr>
          <a:xfrm>
            <a:off x="5510253" y="5228973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DB48F27-ECE5-DEB2-3B06-CE20D898D7A3}"/>
              </a:ext>
            </a:extLst>
          </p:cNvPr>
          <p:cNvCxnSpPr>
            <a:cxnSpLocks/>
          </p:cNvCxnSpPr>
          <p:nvPr/>
        </p:nvCxnSpPr>
        <p:spPr>
          <a:xfrm>
            <a:off x="5467847" y="4307780"/>
            <a:ext cx="94753" cy="4301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D2D8A62-C68A-5B25-E56D-B8BF5B485679}"/>
              </a:ext>
            </a:extLst>
          </p:cNvPr>
          <p:cNvCxnSpPr>
            <a:cxnSpLocks/>
          </p:cNvCxnSpPr>
          <p:nvPr/>
        </p:nvCxnSpPr>
        <p:spPr>
          <a:xfrm flipH="1" flipV="1">
            <a:off x="5562600" y="4838700"/>
            <a:ext cx="89453" cy="3902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Multiplication Sign 24">
            <a:extLst>
              <a:ext uri="{FF2B5EF4-FFF2-40B4-BE49-F238E27FC236}">
                <a16:creationId xmlns:a16="http://schemas.microsoft.com/office/drawing/2014/main" id="{FFE9877A-3D3A-6B2D-AAB9-5B9D97BD799D}"/>
              </a:ext>
            </a:extLst>
          </p:cNvPr>
          <p:cNvSpPr/>
          <p:nvPr/>
        </p:nvSpPr>
        <p:spPr>
          <a:xfrm>
            <a:off x="2028906" y="6010112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42167F-26B9-1AB6-B40C-5DB27E619099}"/>
              </a:ext>
            </a:extLst>
          </p:cNvPr>
          <p:cNvSpPr txBox="1"/>
          <p:nvPr/>
        </p:nvSpPr>
        <p:spPr>
          <a:xfrm>
            <a:off x="2434422" y="6040131"/>
            <a:ext cx="5094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Fire resistant doors in SL57 Technical galleries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Multiplication Sign 26">
            <a:extLst>
              <a:ext uri="{FF2B5EF4-FFF2-40B4-BE49-F238E27FC236}">
                <a16:creationId xmlns:a16="http://schemas.microsoft.com/office/drawing/2014/main" id="{D2DA4301-E0E9-78AC-8CC5-1083D945262C}"/>
              </a:ext>
            </a:extLst>
          </p:cNvPr>
          <p:cNvSpPr/>
          <p:nvPr/>
        </p:nvSpPr>
        <p:spPr>
          <a:xfrm>
            <a:off x="6821851" y="4409329"/>
            <a:ext cx="405517" cy="4293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97EE7D-A511-0269-132C-11D4973ACCFD}"/>
              </a:ext>
            </a:extLst>
          </p:cNvPr>
          <p:cNvSpPr txBox="1"/>
          <p:nvPr/>
        </p:nvSpPr>
        <p:spPr>
          <a:xfrm>
            <a:off x="2607364" y="2049649"/>
            <a:ext cx="77061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SL57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BA62E7-BDF8-0F4A-942A-4D2BDD9A7D42}"/>
              </a:ext>
            </a:extLst>
          </p:cNvPr>
          <p:cNvSpPr txBox="1"/>
          <p:nvPr/>
        </p:nvSpPr>
        <p:spPr>
          <a:xfrm>
            <a:off x="848870" y="5121336"/>
            <a:ext cx="121250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SHM57_1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85D43-FC10-AFB4-52E2-05790F8730D0}"/>
              </a:ext>
            </a:extLst>
          </p:cNvPr>
          <p:cNvSpPr txBox="1"/>
          <p:nvPr/>
        </p:nvSpPr>
        <p:spPr>
          <a:xfrm>
            <a:off x="3377978" y="5228973"/>
            <a:ext cx="1221476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SHM57_2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4C1D61-E645-451E-01AF-F0590656A5BB}"/>
              </a:ext>
            </a:extLst>
          </p:cNvPr>
          <p:cNvSpPr txBox="1"/>
          <p:nvPr/>
        </p:nvSpPr>
        <p:spPr>
          <a:xfrm>
            <a:off x="4906181" y="3499568"/>
            <a:ext cx="99345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SF57_1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03C025-55D7-79A9-8120-2E23CF1627D2}"/>
              </a:ext>
            </a:extLst>
          </p:cNvPr>
          <p:cNvSpPr txBox="1"/>
          <p:nvPr/>
        </p:nvSpPr>
        <p:spPr>
          <a:xfrm>
            <a:off x="5296026" y="5565182"/>
            <a:ext cx="99213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SF57_2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D45C3FE-46F9-572B-2832-C7208C72B721}"/>
              </a:ext>
            </a:extLst>
          </p:cNvPr>
          <p:cNvSpPr txBox="1"/>
          <p:nvPr/>
        </p:nvSpPr>
        <p:spPr>
          <a:xfrm>
            <a:off x="6629402" y="4061192"/>
            <a:ext cx="81268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SU57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925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Miguel Navarro</dc:creator>
  <cp:lastModifiedBy>Miguel Navarro</cp:lastModifiedBy>
  <cp:revision>2</cp:revision>
  <dcterms:created xsi:type="dcterms:W3CDTF">2025-04-30T08:04:20Z</dcterms:created>
  <dcterms:modified xsi:type="dcterms:W3CDTF">2025-05-12T13:05:37Z</dcterms:modified>
</cp:coreProperties>
</file>