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2" r:id="rId6"/>
    <p:sldId id="263" r:id="rId7"/>
    <p:sldId id="259" r:id="rId8"/>
    <p:sldId id="265" r:id="rId9"/>
    <p:sldId id="260" r:id="rId10"/>
    <p:sldId id="264" r:id="rId11"/>
  </p:sldIdLst>
  <p:sldSz cx="12192000" cy="6858000"/>
  <p:notesSz cx="6797675" cy="9872663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20" d="100"/>
          <a:sy n="120" d="100"/>
        </p:scale>
        <p:origin x="19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E99AE56-D733-4B3C-B268-2D493C8D3F9A}" type="slidenum">
              <a:rPr lang="fr-FR" smtClean="0"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503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E56-D733-4B3C-B268-2D493C8D3F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0078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E56-D733-4B3C-B268-2D493C8D3F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72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E56-D733-4B3C-B268-2D493C8D3F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3759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E56-D733-4B3C-B268-2D493C8D3F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906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E56-D733-4B3C-B268-2D493C8D3F9A}" type="slidenum">
              <a:rPr lang="fr-FR" smtClean="0"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4203695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E56-D733-4B3C-B268-2D493C8D3F9A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837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84190-9F36-4907-B891-08FE4AF89E10}" type="datetimeFigureOut">
              <a:rPr lang="fr-FR" smtClean="0"/>
              <a:t>13/05/2025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9AE56-D733-4B3C-B268-2D493C8D3F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85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3E99AE56-D733-4B3C-B268-2D493C8D3F9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664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C52B68-0942-D832-D16D-E4DF8DE08F3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Hp</a:t>
            </a:r>
            <a:r>
              <a:rPr lang="fr-FR" dirty="0"/>
              <a:t> p1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0199DED-2499-1A28-74A3-4CE3AF19DC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/>
              <a:t>par Stephane Maridor</a:t>
            </a:r>
          </a:p>
        </p:txBody>
      </p:sp>
    </p:spTree>
    <p:extLst>
      <p:ext uri="{BB962C8B-B14F-4D97-AF65-F5344CB8AC3E}">
        <p14:creationId xmlns:p14="http://schemas.microsoft.com/office/powerpoint/2010/main" val="2830118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883868D9-E5E8-8A7E-B933-2C09320BB0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" y="0"/>
            <a:ext cx="12161640" cy="6858000"/>
          </a:xfrm>
          <a:prstGeom prst="rect">
            <a:avLst/>
          </a:prstGeom>
        </p:spPr>
      </p:pic>
      <p:sp>
        <p:nvSpPr>
          <p:cNvPr id="2" name="ZoneTexte 3">
            <a:extLst>
              <a:ext uri="{FF2B5EF4-FFF2-40B4-BE49-F238E27FC236}">
                <a16:creationId xmlns:a16="http://schemas.microsoft.com/office/drawing/2014/main" id="{6D0A2150-A768-A3EB-CCAE-EBDB8E5CFDD8}"/>
              </a:ext>
            </a:extLst>
          </p:cNvPr>
          <p:cNvSpPr txBox="1"/>
          <p:nvPr/>
        </p:nvSpPr>
        <p:spPr>
          <a:xfrm>
            <a:off x="3875010" y="950585"/>
            <a:ext cx="1016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UL13</a:t>
            </a:r>
            <a:endParaRPr lang="fr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9327796-C3BA-2623-3F9C-5E80566A3A5E}"/>
              </a:ext>
            </a:extLst>
          </p:cNvPr>
          <p:cNvSpPr/>
          <p:nvPr/>
        </p:nvSpPr>
        <p:spPr>
          <a:xfrm>
            <a:off x="11684074" y="2486627"/>
            <a:ext cx="50792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FE9BBB-7DD0-E60D-4392-D87A2C292056}"/>
              </a:ext>
            </a:extLst>
          </p:cNvPr>
          <p:cNvSpPr/>
          <p:nvPr/>
        </p:nvSpPr>
        <p:spPr>
          <a:xfrm>
            <a:off x="5087738" y="2486627"/>
            <a:ext cx="50792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4240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17_hp001">
            <a:extLst>
              <a:ext uri="{FF2B5EF4-FFF2-40B4-BE49-F238E27FC236}">
                <a16:creationId xmlns:a16="http://schemas.microsoft.com/office/drawing/2014/main" id="{79A5A160-5F9C-C4B4-EAD4-7443931C018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5" r="15553"/>
          <a:stretch/>
        </p:blipFill>
        <p:spPr>
          <a:xfrm>
            <a:off x="1189703" y="0"/>
            <a:ext cx="909484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58ED499-DB4A-F60F-E966-D04B889387B6}"/>
              </a:ext>
            </a:extLst>
          </p:cNvPr>
          <p:cNvSpPr txBox="1"/>
          <p:nvPr/>
        </p:nvSpPr>
        <p:spPr>
          <a:xfrm>
            <a:off x="8509000" y="397933"/>
            <a:ext cx="1016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UA17</a:t>
            </a:r>
            <a:endParaRPr lang="fr-FR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2F47CD3-B489-37B2-F58A-8AD2A8C78152}"/>
              </a:ext>
            </a:extLst>
          </p:cNvPr>
          <p:cNvCxnSpPr>
            <a:cxnSpLocks/>
          </p:cNvCxnSpPr>
          <p:nvPr/>
        </p:nvCxnSpPr>
        <p:spPr>
          <a:xfrm>
            <a:off x="8937266" y="1770215"/>
            <a:ext cx="63611" cy="423302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F75AA30-5E15-8712-B737-B52BBF98EE7E}"/>
              </a:ext>
            </a:extLst>
          </p:cNvPr>
          <p:cNvSpPr txBox="1"/>
          <p:nvPr/>
        </p:nvSpPr>
        <p:spPr>
          <a:xfrm>
            <a:off x="8006964" y="3179471"/>
            <a:ext cx="850790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833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Caractère coloré, ligne, diagramme&#10;&#10;Le contenu généré par l’IA peut être incorrect.">
            <a:extLst>
              <a:ext uri="{FF2B5EF4-FFF2-40B4-BE49-F238E27FC236}">
                <a16:creationId xmlns:a16="http://schemas.microsoft.com/office/drawing/2014/main" id="{9EF70C8D-8369-A51C-8D26-50DCFD855C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" y="0"/>
            <a:ext cx="12161640" cy="6858000"/>
          </a:xfrm>
          <a:prstGeom prst="rect">
            <a:avLst/>
          </a:prstGeom>
        </p:spPr>
      </p:pic>
      <p:sp>
        <p:nvSpPr>
          <p:cNvPr id="7" name="ZoneTexte 3">
            <a:extLst>
              <a:ext uri="{FF2B5EF4-FFF2-40B4-BE49-F238E27FC236}">
                <a16:creationId xmlns:a16="http://schemas.microsoft.com/office/drawing/2014/main" id="{77645C91-E4DE-A90A-913F-1BE91186791A}"/>
              </a:ext>
            </a:extLst>
          </p:cNvPr>
          <p:cNvSpPr txBox="1"/>
          <p:nvPr/>
        </p:nvSpPr>
        <p:spPr>
          <a:xfrm>
            <a:off x="8509000" y="397933"/>
            <a:ext cx="1016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UA17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64217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13_hp001">
            <a:extLst>
              <a:ext uri="{FF2B5EF4-FFF2-40B4-BE49-F238E27FC236}">
                <a16:creationId xmlns:a16="http://schemas.microsoft.com/office/drawing/2014/main" id="{E994DF86-7763-D47C-C463-FA61EB31409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5" r="14210"/>
          <a:stretch/>
        </p:blipFill>
        <p:spPr>
          <a:xfrm>
            <a:off x="1270000" y="0"/>
            <a:ext cx="917786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412C909-3D43-16CF-E510-315F544FF666}"/>
              </a:ext>
            </a:extLst>
          </p:cNvPr>
          <p:cNvSpPr txBox="1"/>
          <p:nvPr/>
        </p:nvSpPr>
        <p:spPr>
          <a:xfrm>
            <a:off x="8509000" y="397933"/>
            <a:ext cx="1016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UA13</a:t>
            </a:r>
            <a:endParaRPr lang="fr-FR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151F4E3-7B08-7C1B-3EE5-CD05A575BA02}"/>
              </a:ext>
            </a:extLst>
          </p:cNvPr>
          <p:cNvCxnSpPr>
            <a:cxnSpLocks/>
          </p:cNvCxnSpPr>
          <p:nvPr/>
        </p:nvCxnSpPr>
        <p:spPr>
          <a:xfrm>
            <a:off x="8441413" y="1377563"/>
            <a:ext cx="67587" cy="419630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7BC6311-E7F8-0307-4B71-8AA4F4BF7EE8}"/>
              </a:ext>
            </a:extLst>
          </p:cNvPr>
          <p:cNvSpPr txBox="1"/>
          <p:nvPr/>
        </p:nvSpPr>
        <p:spPr>
          <a:xfrm>
            <a:off x="7519062" y="3372290"/>
            <a:ext cx="850790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800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&#10;&#10;Le contenu généré par l’IA peut être incorrect.">
            <a:extLst>
              <a:ext uri="{FF2B5EF4-FFF2-40B4-BE49-F238E27FC236}">
                <a16:creationId xmlns:a16="http://schemas.microsoft.com/office/drawing/2014/main" id="{839E0CA7-DF14-4BD0-61D0-49D65321B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3"/>
          <a:stretch/>
        </p:blipFill>
        <p:spPr>
          <a:xfrm>
            <a:off x="0" y="309716"/>
            <a:ext cx="12161640" cy="62385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ZoneTexte 3">
            <a:extLst>
              <a:ext uri="{FF2B5EF4-FFF2-40B4-BE49-F238E27FC236}">
                <a16:creationId xmlns:a16="http://schemas.microsoft.com/office/drawing/2014/main" id="{82AE4C2A-1C41-726A-E0DC-1524B7C3F5C0}"/>
              </a:ext>
            </a:extLst>
          </p:cNvPr>
          <p:cNvSpPr txBox="1"/>
          <p:nvPr/>
        </p:nvSpPr>
        <p:spPr>
          <a:xfrm>
            <a:off x="8509000" y="397933"/>
            <a:ext cx="1016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UA13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0495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9D748E8E-402B-0AD8-058D-A1516D9AC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" y="0"/>
            <a:ext cx="12161640" cy="6858000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DA31959-78E5-0D5B-850C-61B4BE1DF166}"/>
              </a:ext>
            </a:extLst>
          </p:cNvPr>
          <p:cNvCxnSpPr>
            <a:cxnSpLocks/>
          </p:cNvCxnSpPr>
          <p:nvPr/>
        </p:nvCxnSpPr>
        <p:spPr>
          <a:xfrm>
            <a:off x="9644932" y="1796995"/>
            <a:ext cx="135173" cy="410287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EA5879E4-CF79-52F2-1DE7-19031A712C18}"/>
              </a:ext>
            </a:extLst>
          </p:cNvPr>
          <p:cNvSpPr txBox="1"/>
          <p:nvPr/>
        </p:nvSpPr>
        <p:spPr>
          <a:xfrm>
            <a:off x="8722581" y="3791722"/>
            <a:ext cx="850790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3m</a:t>
            </a:r>
            <a:endParaRPr lang="en-GB" dirty="0"/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204045CB-74E3-CA40-C98B-E519F456C838}"/>
              </a:ext>
            </a:extLst>
          </p:cNvPr>
          <p:cNvSpPr txBox="1"/>
          <p:nvPr/>
        </p:nvSpPr>
        <p:spPr>
          <a:xfrm>
            <a:off x="8509000" y="397933"/>
            <a:ext cx="1016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UA13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0153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17_hp001">
            <a:extLst>
              <a:ext uri="{FF2B5EF4-FFF2-40B4-BE49-F238E27FC236}">
                <a16:creationId xmlns:a16="http://schemas.microsoft.com/office/drawing/2014/main" id="{95150500-5966-4A42-2AA3-DA18343B975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68" r="19710"/>
          <a:stretch/>
        </p:blipFill>
        <p:spPr>
          <a:xfrm>
            <a:off x="2539999" y="0"/>
            <a:ext cx="7239001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A9B90E4-172A-3D38-0F3D-D95650A9471F}"/>
              </a:ext>
            </a:extLst>
          </p:cNvPr>
          <p:cNvSpPr txBox="1"/>
          <p:nvPr/>
        </p:nvSpPr>
        <p:spPr>
          <a:xfrm>
            <a:off x="8509000" y="397933"/>
            <a:ext cx="1016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UL17</a:t>
            </a:r>
            <a:endParaRPr lang="fr-FR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41EE4A9-F002-5306-F053-BCA4856A94D1}"/>
              </a:ext>
            </a:extLst>
          </p:cNvPr>
          <p:cNvCxnSpPr/>
          <p:nvPr/>
        </p:nvCxnSpPr>
        <p:spPr>
          <a:xfrm>
            <a:off x="7044856" y="540689"/>
            <a:ext cx="556591" cy="3180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644D5E1-FB5E-F918-1E9B-7B43B64B02C3}"/>
              </a:ext>
            </a:extLst>
          </p:cNvPr>
          <p:cNvSpPr txBox="1"/>
          <p:nvPr/>
        </p:nvSpPr>
        <p:spPr>
          <a:xfrm>
            <a:off x="7323151" y="213635"/>
            <a:ext cx="850790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30cm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802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50B5BB28-8C41-18AA-3B9E-E4BFC6B0E6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38"/>
          <a:stretch/>
        </p:blipFill>
        <p:spPr>
          <a:xfrm>
            <a:off x="15180" y="707924"/>
            <a:ext cx="12161640" cy="5579806"/>
          </a:xfrm>
          <a:prstGeom prst="rect">
            <a:avLst/>
          </a:prstGeom>
        </p:spPr>
      </p:pic>
      <p:sp>
        <p:nvSpPr>
          <p:cNvPr id="2" name="ZoneTexte 3">
            <a:extLst>
              <a:ext uri="{FF2B5EF4-FFF2-40B4-BE49-F238E27FC236}">
                <a16:creationId xmlns:a16="http://schemas.microsoft.com/office/drawing/2014/main" id="{30CB386E-EC4B-0099-BBD7-8E81B98AA5B2}"/>
              </a:ext>
            </a:extLst>
          </p:cNvPr>
          <p:cNvSpPr txBox="1"/>
          <p:nvPr/>
        </p:nvSpPr>
        <p:spPr>
          <a:xfrm>
            <a:off x="3223003" y="707924"/>
            <a:ext cx="1016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UL17</a:t>
            </a:r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1B2B54F-78C2-3E51-C3A5-15EA26C31BDF}"/>
              </a:ext>
            </a:extLst>
          </p:cNvPr>
          <p:cNvSpPr/>
          <p:nvPr/>
        </p:nvSpPr>
        <p:spPr>
          <a:xfrm>
            <a:off x="4318517" y="1270077"/>
            <a:ext cx="50792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728947-FF59-7B2C-3366-AA31F4DA6B56}"/>
              </a:ext>
            </a:extLst>
          </p:cNvPr>
          <p:cNvSpPr/>
          <p:nvPr/>
        </p:nvSpPr>
        <p:spPr>
          <a:xfrm>
            <a:off x="11221575" y="1270077"/>
            <a:ext cx="50792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317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13_hp001">
            <a:extLst>
              <a:ext uri="{FF2B5EF4-FFF2-40B4-BE49-F238E27FC236}">
                <a16:creationId xmlns:a16="http://schemas.microsoft.com/office/drawing/2014/main" id="{D427004A-4F50-A2F7-5015-EBE1C1B1EF0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9" r="27020"/>
          <a:stretch/>
        </p:blipFill>
        <p:spPr>
          <a:xfrm>
            <a:off x="2489200" y="0"/>
            <a:ext cx="7044268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1E276191-1A7A-4F32-F0B9-BC3553052226}"/>
              </a:ext>
            </a:extLst>
          </p:cNvPr>
          <p:cNvSpPr txBox="1"/>
          <p:nvPr/>
        </p:nvSpPr>
        <p:spPr>
          <a:xfrm>
            <a:off x="3079879" y="155455"/>
            <a:ext cx="10160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UL13</a:t>
            </a:r>
            <a:endParaRPr lang="fr-FR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B562626F-9040-6948-1854-40047A1D0932}"/>
              </a:ext>
            </a:extLst>
          </p:cNvPr>
          <p:cNvCxnSpPr>
            <a:cxnSpLocks/>
          </p:cNvCxnSpPr>
          <p:nvPr/>
        </p:nvCxnSpPr>
        <p:spPr>
          <a:xfrm>
            <a:off x="7191955" y="866692"/>
            <a:ext cx="274320" cy="14312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2D3783F-7B7F-DCAE-64B9-31B123DE0CC7}"/>
              </a:ext>
            </a:extLst>
          </p:cNvPr>
          <p:cNvSpPr txBox="1"/>
          <p:nvPr/>
        </p:nvSpPr>
        <p:spPr>
          <a:xfrm>
            <a:off x="7191955" y="374116"/>
            <a:ext cx="850790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10cm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17339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69</TotalTime>
  <Words>19</Words>
  <Application>Microsoft Office PowerPoint</Application>
  <PresentationFormat>Widescreen</PresentationFormat>
  <Paragraphs>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Wingdings</vt:lpstr>
      <vt:lpstr>Themehl</vt:lpstr>
      <vt:lpstr>Hp p1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Maridor</dc:creator>
  <cp:lastModifiedBy>Miguel Navarro</cp:lastModifiedBy>
  <cp:revision>5</cp:revision>
  <cp:lastPrinted>2025-05-13T12:33:51Z</cp:lastPrinted>
  <dcterms:created xsi:type="dcterms:W3CDTF">2025-05-13T12:00:07Z</dcterms:created>
  <dcterms:modified xsi:type="dcterms:W3CDTF">2025-05-13T15:56:50Z</dcterms:modified>
</cp:coreProperties>
</file>