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379" r:id="rId2"/>
    <p:sldId id="700" r:id="rId3"/>
    <p:sldId id="701" r:id="rId4"/>
    <p:sldId id="70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12.06.2025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12.06.25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12.06.25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12.06.25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12.06.25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12.06.25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12.06.25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12.06.25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integrityline.io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20 Jun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08809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0F984C-B162-268D-5D20-CE8FD819AA06}"/>
              </a:ext>
            </a:extLst>
          </p:cNvPr>
          <p:cNvSpPr txBox="1"/>
          <p:nvPr/>
        </p:nvSpPr>
        <p:spPr>
          <a:xfrm>
            <a:off x="1080654" y="773626"/>
            <a:ext cx="7938655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</a:rPr>
              <a:t>Recently the </a:t>
            </a:r>
            <a:r>
              <a:rPr lang="en-US" sz="1700" b="1" dirty="0">
                <a:solidFill>
                  <a:schemeClr val="tx2"/>
                </a:solidFill>
              </a:rPr>
              <a:t>CERN whistleblower line </a:t>
            </a:r>
            <a:r>
              <a:rPr lang="en-US" sz="1700" dirty="0">
                <a:solidFill>
                  <a:schemeClr val="tx2"/>
                </a:solidFill>
              </a:rPr>
              <a:t>has been made active</a:t>
            </a:r>
          </a:p>
          <a:p>
            <a:pPr lvl="1"/>
            <a:r>
              <a:rPr lang="en-US" sz="1700" dirty="0">
                <a:solidFill>
                  <a:schemeClr val="tx2"/>
                </a:solidFill>
              </a:rPr>
              <a:t>An official announcement will be published in the next Bulletin (Monday 23/06)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F8573E-1A84-13CB-9491-93CF0FF2A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72" y="2068944"/>
            <a:ext cx="7080827" cy="387494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2465AD-7B90-5C3E-4114-70CE1D2A1BCE}"/>
              </a:ext>
            </a:extLst>
          </p:cNvPr>
          <p:cNvSpPr txBox="1"/>
          <p:nvPr/>
        </p:nvSpPr>
        <p:spPr>
          <a:xfrm>
            <a:off x="1028700" y="1628547"/>
            <a:ext cx="45927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hlinkClick r:id="rId3"/>
              </a:rPr>
              <a:t>https://cern.integrityline.io/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BF2339-9C48-692A-26EA-84C50FFB9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E230D5-3A8F-65F8-5AA5-278A62DE1B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92" t="34021" r="9016" b="35199"/>
          <a:stretch/>
        </p:blipFill>
        <p:spPr>
          <a:xfrm>
            <a:off x="1644073" y="477718"/>
            <a:ext cx="7499927" cy="39649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E966AC-CE78-42D7-94EE-F35398613572}"/>
              </a:ext>
            </a:extLst>
          </p:cNvPr>
          <p:cNvSpPr txBox="1"/>
          <p:nvPr/>
        </p:nvSpPr>
        <p:spPr>
          <a:xfrm>
            <a:off x="1208809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 - LHC</a:t>
            </a:r>
          </a:p>
        </p:txBody>
      </p:sp>
      <p:pic>
        <p:nvPicPr>
          <p:cNvPr id="7" name="Picture 6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D4FC7694-3ED4-2914-A8DC-D8B723592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4410557"/>
            <a:ext cx="5994400" cy="229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54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600DC-2F88-7A84-9DC1-CE234128A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2DD954-D526-F7DA-9260-36F62A6653B2}"/>
              </a:ext>
            </a:extLst>
          </p:cNvPr>
          <p:cNvSpPr txBox="1"/>
          <p:nvPr/>
        </p:nvSpPr>
        <p:spPr>
          <a:xfrm>
            <a:off x="1208809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 - 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6C05DE-3C0E-21DE-9C9D-BF2909436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281" y="779318"/>
            <a:ext cx="5819693" cy="564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03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124345</TotalTime>
  <Words>54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1762</cp:revision>
  <dcterms:created xsi:type="dcterms:W3CDTF">2020-09-04T13:28:31Z</dcterms:created>
  <dcterms:modified xsi:type="dcterms:W3CDTF">2025-06-20T07:08:43Z</dcterms:modified>
</cp:coreProperties>
</file>