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8"/>
  </p:notesMasterIdLst>
  <p:handoutMasterIdLst>
    <p:handoutMasterId r:id="rId9"/>
  </p:handoutMasterIdLst>
  <p:sldIdLst>
    <p:sldId id="2147196914" r:id="rId6"/>
    <p:sldId id="2147196909" r:id="rId7"/>
  </p:sldIdLst>
  <p:sldSz cx="9144000" cy="6858000" type="screen4x3"/>
  <p:notesSz cx="6985000" cy="92837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H Carcagno" initials="RHC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FA00"/>
    <a:srgbClr val="0432FF"/>
    <a:srgbClr val="FFF6B9"/>
    <a:srgbClr val="FFE699"/>
    <a:srgbClr val="F1FEE2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8" autoAdjust="0"/>
    <p:restoredTop sz="96407" autoAdjust="0"/>
  </p:normalViewPr>
  <p:slideViewPr>
    <p:cSldViewPr snapToObjects="1" showGuides="1">
      <p:cViewPr varScale="1">
        <p:scale>
          <a:sx n="98" d="100"/>
          <a:sy n="98" d="100"/>
        </p:scale>
        <p:origin x="1944" y="19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onardo Ristori" userId="c0d07e29-5a94-47e3-a31e-d10ef1833b36" providerId="ADAL" clId="{87AD9C2B-918B-5D4D-889C-8222DB41BA7C}"/>
    <pc:docChg chg="undo custSel delSld modSld sldOrd">
      <pc:chgData name="Leonardo Ristori" userId="c0d07e29-5a94-47e3-a31e-d10ef1833b36" providerId="ADAL" clId="{87AD9C2B-918B-5D4D-889C-8222DB41BA7C}" dt="2025-05-23T14:53:23.962" v="41" actId="14100"/>
      <pc:docMkLst>
        <pc:docMk/>
      </pc:docMkLst>
      <pc:sldChg chg="del">
        <pc:chgData name="Leonardo Ristori" userId="c0d07e29-5a94-47e3-a31e-d10ef1833b36" providerId="ADAL" clId="{87AD9C2B-918B-5D4D-889C-8222DB41BA7C}" dt="2025-05-23T13:58:32.620" v="2" actId="2696"/>
        <pc:sldMkLst>
          <pc:docMk/>
          <pc:sldMk cId="0" sldId="263"/>
        </pc:sldMkLst>
      </pc:sldChg>
      <pc:sldChg chg="addSp delSp modSp mod">
        <pc:chgData name="Leonardo Ristori" userId="c0d07e29-5a94-47e3-a31e-d10ef1833b36" providerId="ADAL" clId="{87AD9C2B-918B-5D4D-889C-8222DB41BA7C}" dt="2025-05-23T14:53:23.962" v="41" actId="14100"/>
        <pc:sldMkLst>
          <pc:docMk/>
          <pc:sldMk cId="3544731225" sldId="2147196909"/>
        </pc:sldMkLst>
        <pc:spChg chg="add del mod">
          <ac:chgData name="Leonardo Ristori" userId="c0d07e29-5a94-47e3-a31e-d10ef1833b36" providerId="ADAL" clId="{87AD9C2B-918B-5D4D-889C-8222DB41BA7C}" dt="2025-05-23T14:49:16.038" v="27" actId="21"/>
          <ac:spMkLst>
            <pc:docMk/>
            <pc:sldMk cId="3544731225" sldId="2147196909"/>
            <ac:spMk id="2" creationId="{B0C238BA-2EAD-4B80-F2CB-2E610DD0927A}"/>
          </ac:spMkLst>
        </pc:spChg>
        <pc:spChg chg="add mod">
          <ac:chgData name="Leonardo Ristori" userId="c0d07e29-5a94-47e3-a31e-d10ef1833b36" providerId="ADAL" clId="{87AD9C2B-918B-5D4D-889C-8222DB41BA7C}" dt="2025-05-23T14:50:26.770" v="36" actId="208"/>
          <ac:spMkLst>
            <pc:docMk/>
            <pc:sldMk cId="3544731225" sldId="2147196909"/>
            <ac:spMk id="3" creationId="{3150FF29-1E4C-4A13-B0C4-FF7188609A08}"/>
          </ac:spMkLst>
        </pc:spChg>
        <pc:spChg chg="add mod">
          <ac:chgData name="Leonardo Ristori" userId="c0d07e29-5a94-47e3-a31e-d10ef1833b36" providerId="ADAL" clId="{87AD9C2B-918B-5D4D-889C-8222DB41BA7C}" dt="2025-05-23T14:49:03.986" v="26" actId="14100"/>
          <ac:spMkLst>
            <pc:docMk/>
            <pc:sldMk cId="3544731225" sldId="2147196909"/>
            <ac:spMk id="5" creationId="{9E8E3893-B7E4-AEDE-8E49-36E8E9560524}"/>
          </ac:spMkLst>
        </pc:spChg>
        <pc:spChg chg="add mod">
          <ac:chgData name="Leonardo Ristori" userId="c0d07e29-5a94-47e3-a31e-d10ef1833b36" providerId="ADAL" clId="{87AD9C2B-918B-5D4D-889C-8222DB41BA7C}" dt="2025-05-23T14:53:23.962" v="41" actId="14100"/>
          <ac:spMkLst>
            <pc:docMk/>
            <pc:sldMk cId="3544731225" sldId="2147196909"/>
            <ac:spMk id="9" creationId="{5CD98F64-D14B-AF74-E35A-7E5EEF674F27}"/>
          </ac:spMkLst>
        </pc:spChg>
        <pc:spChg chg="add mod">
          <ac:chgData name="Leonardo Ristori" userId="c0d07e29-5a94-47e3-a31e-d10ef1833b36" providerId="ADAL" clId="{87AD9C2B-918B-5D4D-889C-8222DB41BA7C}" dt="2025-05-23T14:52:54.653" v="40" actId="571"/>
          <ac:spMkLst>
            <pc:docMk/>
            <pc:sldMk cId="3544731225" sldId="2147196909"/>
            <ac:spMk id="10" creationId="{5821D938-3262-6528-5CE3-09B99726E807}"/>
          </ac:spMkLst>
        </pc:spChg>
        <pc:picChg chg="add mod">
          <ac:chgData name="Leonardo Ristori" userId="c0d07e29-5a94-47e3-a31e-d10ef1833b36" providerId="ADAL" clId="{87AD9C2B-918B-5D4D-889C-8222DB41BA7C}" dt="2025-05-23T14:52:29.086" v="38" actId="571"/>
          <ac:picMkLst>
            <pc:docMk/>
            <pc:sldMk cId="3544731225" sldId="2147196909"/>
            <ac:picMk id="8" creationId="{89C9D167-1069-489C-40DD-A17494729841}"/>
          </ac:picMkLst>
        </pc:picChg>
        <pc:picChg chg="mod modCrop">
          <ac:chgData name="Leonardo Ristori" userId="c0d07e29-5a94-47e3-a31e-d10ef1833b36" providerId="ADAL" clId="{87AD9C2B-918B-5D4D-889C-8222DB41BA7C}" dt="2025-05-23T14:01:15.652" v="15" actId="1038"/>
          <ac:picMkLst>
            <pc:docMk/>
            <pc:sldMk cId="3544731225" sldId="2147196909"/>
            <ac:picMk id="14" creationId="{2C45E2BA-3C3D-CFB0-E819-4E89F86C28B0}"/>
          </ac:picMkLst>
        </pc:picChg>
      </pc:sldChg>
      <pc:sldChg chg="del">
        <pc:chgData name="Leonardo Ristori" userId="c0d07e29-5a94-47e3-a31e-d10ef1833b36" providerId="ADAL" clId="{87AD9C2B-918B-5D4D-889C-8222DB41BA7C}" dt="2025-05-23T13:57:57.717" v="0" actId="2696"/>
        <pc:sldMkLst>
          <pc:docMk/>
          <pc:sldMk cId="3203652440" sldId="2147196913"/>
        </pc:sldMkLst>
      </pc:sldChg>
      <pc:sldChg chg="addSp modSp mod ord">
        <pc:chgData name="Leonardo Ristori" userId="c0d07e29-5a94-47e3-a31e-d10ef1833b36" providerId="ADAL" clId="{87AD9C2B-918B-5D4D-889C-8222DB41BA7C}" dt="2025-05-23T14:49:38.592" v="33" actId="1076"/>
        <pc:sldMkLst>
          <pc:docMk/>
          <pc:sldMk cId="279333332" sldId="2147196914"/>
        </pc:sldMkLst>
        <pc:spChg chg="add mod">
          <ac:chgData name="Leonardo Ristori" userId="c0d07e29-5a94-47e3-a31e-d10ef1833b36" providerId="ADAL" clId="{87AD9C2B-918B-5D4D-889C-8222DB41BA7C}" dt="2025-05-23T14:49:38.592" v="33" actId="1076"/>
          <ac:spMkLst>
            <pc:docMk/>
            <pc:sldMk cId="279333332" sldId="2147196914"/>
            <ac:spMk id="2" creationId="{5F723044-5D2B-714C-0112-C01CE4C5BF11}"/>
          </ac:spMkLst>
        </pc:spChg>
        <pc:picChg chg="mod">
          <ac:chgData name="Leonardo Ristori" userId="c0d07e29-5a94-47e3-a31e-d10ef1833b36" providerId="ADAL" clId="{87AD9C2B-918B-5D4D-889C-8222DB41BA7C}" dt="2025-05-23T14:49:23.274" v="30" actId="1076"/>
          <ac:picMkLst>
            <pc:docMk/>
            <pc:sldMk cId="279333332" sldId="2147196914"/>
            <ac:picMk id="12" creationId="{84318C72-CE1F-99A5-C158-C8D79A5753D7}"/>
          </ac:picMkLst>
        </pc:picChg>
      </pc:sldChg>
      <pc:sldChg chg="del">
        <pc:chgData name="Leonardo Ristori" userId="c0d07e29-5a94-47e3-a31e-d10ef1833b36" providerId="ADAL" clId="{87AD9C2B-918B-5D4D-889C-8222DB41BA7C}" dt="2025-05-23T13:58:30.968" v="1" actId="2696"/>
        <pc:sldMkLst>
          <pc:docMk/>
          <pc:sldMk cId="4163996663" sldId="214719691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23/05/2025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23/05/2025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20858-53B3-55DD-4BB5-5388DAED4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7C6B71-3C6D-3CD2-60DA-24A03EA746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5EB90E-AA88-7BDF-6DE5-FBBD06AA35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2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D08781-F1FB-DB94-4E52-D79232973A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621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07A393-2AB1-49CB-DD2D-8C79DA67A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6C5E71-7B24-537D-29E0-44DDB4058B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49ADA6-3C2D-FCF8-A94A-C05EA3FB1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2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C3115B-8FF2-45B5-30E1-FB4D7BC006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002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L. Ristori - Global CC coordination meeting - 23rd May 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noProof="0"/>
              <a:t>L. Ristori - Global CC coordination meeting - 23rd May 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L. Ristori - Global CC coordination meeting - 23rd May 2025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L. Ristori - Global CC coordination meeting - 23rd May 2025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L. Ristori - Global CC coordination meeting - 23rd May 2025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L. Ristori - Global CC coordination meeting - 23rd May 2025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L. Ristori - Global CC coordination meeting - 23rd May 2025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L. Ristori - Global CC coordination meeting - 23rd May 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5A8A72-1CFE-AFCD-FF02-0F8219C76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6C72C-9EE3-1B8D-AB73-C6CE745AD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1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B2865B-D273-5F6A-9C54-95185B5102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01" y="6212900"/>
            <a:ext cx="1907704" cy="645100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D19BED64-BE10-2FAA-CC76-AC92184AC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L. Ristori - Global CC coordination meeting - 23rd May 2025</a:t>
            </a:r>
            <a:endParaRPr lang="en-GB" noProof="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4E60BBC-B4FC-DB62-E3EF-3B3A22EA6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/>
              <a:t>Logistic Dates and Deliveries to TRIUMF</a:t>
            </a:r>
          </a:p>
        </p:txBody>
      </p:sp>
      <p:pic>
        <p:nvPicPr>
          <p:cNvPr id="12" name="Content Placeholder 6" descr="Table&#10;&#10;AI-generated content may be incorrect.">
            <a:extLst>
              <a:ext uri="{FF2B5EF4-FFF2-40B4-BE49-F238E27FC236}">
                <a16:creationId xmlns:a16="http://schemas.microsoft.com/office/drawing/2014/main" id="{84318C72-CE1F-99A5-C158-C8D79A5753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000" y="864692"/>
            <a:ext cx="7957499" cy="4608512"/>
          </a:xfr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0DDAABB6-7DD3-134E-F470-C64E63912C7B}"/>
              </a:ext>
            </a:extLst>
          </p:cNvPr>
          <p:cNvSpPr/>
          <p:nvPr/>
        </p:nvSpPr>
        <p:spPr>
          <a:xfrm>
            <a:off x="1501686" y="1446394"/>
            <a:ext cx="1368152" cy="435887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516BA50-0D87-3727-5603-64A311D50ECF}"/>
              </a:ext>
            </a:extLst>
          </p:cNvPr>
          <p:cNvSpPr/>
          <p:nvPr/>
        </p:nvSpPr>
        <p:spPr>
          <a:xfrm>
            <a:off x="5988625" y="1446394"/>
            <a:ext cx="1368152" cy="435887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8C9DDA-5A81-938D-7B2E-9B2AB3AED5FE}"/>
              </a:ext>
            </a:extLst>
          </p:cNvPr>
          <p:cNvSpPr txBox="1"/>
          <p:nvPr/>
        </p:nvSpPr>
        <p:spPr>
          <a:xfrm>
            <a:off x="1635771" y="5381386"/>
            <a:ext cx="109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900"/>
                </a:solidFill>
              </a:rPr>
              <a:t>Contractual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388ABA-FFD2-88CB-F4A6-2D14BDEE1797}"/>
              </a:ext>
            </a:extLst>
          </p:cNvPr>
          <p:cNvSpPr txBox="1"/>
          <p:nvPr/>
        </p:nvSpPr>
        <p:spPr>
          <a:xfrm>
            <a:off x="6122710" y="5381385"/>
            <a:ext cx="109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9900"/>
                </a:solidFill>
              </a:rPr>
              <a:t>Contractual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F723044-5D2B-714C-0112-C01CE4C5BF11}"/>
              </a:ext>
            </a:extLst>
          </p:cNvPr>
          <p:cNvSpPr/>
          <p:nvPr/>
        </p:nvSpPr>
        <p:spPr>
          <a:xfrm>
            <a:off x="7251111" y="2689710"/>
            <a:ext cx="1282959" cy="479238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3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D36EF2-E88A-28D8-702A-995B5CBBE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2B962E-21DB-A109-B461-C5017D156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704534-8F62-F659-A023-9543B0F71E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01" y="6212900"/>
            <a:ext cx="1907704" cy="645100"/>
          </a:xfrm>
          <a:prstGeom prst="rect">
            <a:avLst/>
          </a:prstGeom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C6BDC8C7-7433-B483-76B0-787AC16B7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dirty="0"/>
              <a:t>L. Ristori - Global CC coordination meeting - 23rd May 2025</a:t>
            </a:r>
            <a:endParaRPr lang="en-GB" noProof="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F3E9AF8-47B1-36F2-C1C8-80090D3F0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/>
              <a:t>Logistic Dates and Deliveries to TRIUMF</a:t>
            </a:r>
          </a:p>
        </p:txBody>
      </p:sp>
      <p:pic>
        <p:nvPicPr>
          <p:cNvPr id="14" name="Picture 13" descr="Table&#10;&#10;AI-generated content may be incorrect.">
            <a:extLst>
              <a:ext uri="{FF2B5EF4-FFF2-40B4-BE49-F238E27FC236}">
                <a16:creationId xmlns:a16="http://schemas.microsoft.com/office/drawing/2014/main" id="{2C45E2BA-3C3D-CFB0-E819-4E89F86C28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7923"/>
          <a:stretch/>
        </p:blipFill>
        <p:spPr>
          <a:xfrm>
            <a:off x="559115" y="908720"/>
            <a:ext cx="8045333" cy="446813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150FF29-1E4C-4A13-B0C4-FF7188609A08}"/>
              </a:ext>
            </a:extLst>
          </p:cNvPr>
          <p:cNvSpPr/>
          <p:nvPr/>
        </p:nvSpPr>
        <p:spPr>
          <a:xfrm>
            <a:off x="1493872" y="3290054"/>
            <a:ext cx="1282959" cy="360040"/>
          </a:xfrm>
          <a:prstGeom prst="ellipse">
            <a:avLst/>
          </a:prstGeom>
          <a:noFill/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E8E3893-B7E4-AEDE-8E49-36E8E9560524}"/>
              </a:ext>
            </a:extLst>
          </p:cNvPr>
          <p:cNvSpPr/>
          <p:nvPr/>
        </p:nvSpPr>
        <p:spPr>
          <a:xfrm>
            <a:off x="7254592" y="2898168"/>
            <a:ext cx="1282959" cy="530831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CD98F64-D14B-AF74-E35A-7E5EEF674F27}"/>
              </a:ext>
            </a:extLst>
          </p:cNvPr>
          <p:cNvSpPr/>
          <p:nvPr/>
        </p:nvSpPr>
        <p:spPr>
          <a:xfrm>
            <a:off x="2721780" y="3054922"/>
            <a:ext cx="1282959" cy="595171"/>
          </a:xfrm>
          <a:prstGeom prst="ellipse">
            <a:avLst/>
          </a:prstGeom>
          <a:noFill/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821D938-3262-6528-5CE3-09B99726E807}"/>
              </a:ext>
            </a:extLst>
          </p:cNvPr>
          <p:cNvSpPr/>
          <p:nvPr/>
        </p:nvSpPr>
        <p:spPr>
          <a:xfrm>
            <a:off x="6052808" y="3054923"/>
            <a:ext cx="1282959" cy="360040"/>
          </a:xfrm>
          <a:prstGeom prst="ellipse">
            <a:avLst/>
          </a:prstGeom>
          <a:noFill/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312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c193e6c-6e3b-402d-bd50-2724693fb6d8">U56HFXRV3UV3-648-3982</_dlc_DocId>
    <_dlc_DocIdUrl xmlns="3c193e6c-6e3b-402d-bd50-2724693fb6d8">
      <Url>https://fermipoint.fnal.gov/org/ocoo/ippm/POG/_layouts/15/DocIdRedir.aspx?ID=U56HFXRV3UV3-648-3982</Url>
      <Description>U56HFXRV3UV3-648-3982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88E0F19526F440B8E8AAF73A1F5F2F" ma:contentTypeVersion="10" ma:contentTypeDescription="Create a new document." ma:contentTypeScope="" ma:versionID="780572e66b433a30be30c9018918022d">
  <xsd:schema xmlns:xsd="http://www.w3.org/2001/XMLSchema" xmlns:xs="http://www.w3.org/2001/XMLSchema" xmlns:p="http://schemas.microsoft.com/office/2006/metadata/properties" xmlns:ns2="3c193e6c-6e3b-402d-bd50-2724693fb6d8" targetNamespace="http://schemas.microsoft.com/office/2006/metadata/properties" ma:root="true" ma:fieldsID="c64206e3cdc22ca9738adab5d4afcb9e" ns2:_="">
    <xsd:import namespace="3c193e6c-6e3b-402d-bd50-2724693fb6d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193e6c-6e3b-402d-bd50-2724693fb6d8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B0BAA6-3084-4264-99FD-07C45DE8071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dcmitype/"/>
    <ds:schemaRef ds:uri="3c193e6c-6e3b-402d-bd50-2724693fb6d8"/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25D0A6F8-E413-42A1-8AE3-22C11AA283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193e6c-6e3b-402d-bd50-2724693fb6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165840</TotalTime>
  <Words>42</Words>
  <Application>Microsoft Macintosh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Thème Office</vt:lpstr>
      <vt:lpstr>Logistic Dates and Deliveries to TRIUMF</vt:lpstr>
      <vt:lpstr>Logistic Dates and Deliveries to TRIUMF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Leonardo Ristori</cp:lastModifiedBy>
  <cp:revision>2195</cp:revision>
  <cp:lastPrinted>2024-05-16T14:21:39Z</cp:lastPrinted>
  <dcterms:created xsi:type="dcterms:W3CDTF">2016-03-23T12:58:39Z</dcterms:created>
  <dcterms:modified xsi:type="dcterms:W3CDTF">2025-05-23T14:54:09Z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0x0101009788E0F19526F440B8E8AAF73A1F5F2F</vt:lpwstr>
  </property>
  <property fmtid="{D5CDD505-2E9C-101B-9397-08002B2CF9AE}" pid="3" name="_dlc_DocIdItemGuid">
    <vt:lpwstr>7e5c799d-dca0-475a-b621-6c07515ef004</vt:lpwstr>
  </property>
</Properties>
</file>