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7" r:id="rId2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0FF"/>
    <a:srgbClr val="EFFFD2"/>
    <a:srgbClr val="FFFF99"/>
    <a:srgbClr val="DE1611"/>
    <a:srgbClr val="FFFFCC"/>
    <a:srgbClr val="EFFFAE"/>
    <a:srgbClr val="EFFFF4"/>
    <a:srgbClr val="EFFFC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60"/>
    <p:restoredTop sz="94275"/>
  </p:normalViewPr>
  <p:slideViewPr>
    <p:cSldViewPr>
      <p:cViewPr varScale="1">
        <p:scale>
          <a:sx n="135" d="100"/>
          <a:sy n="135" d="100"/>
        </p:scale>
        <p:origin x="48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27,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27,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27,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27,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27,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27,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706395" y="0"/>
            <a:ext cx="7772400" cy="6477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News and Updates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29536"/>
            <a:ext cx="8915400" cy="5562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Had a discussion with SLAC colleague and learned that the ESA beam delivery has been moved up by 2 years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8 GeV electron beams with excellent beam pulse configuration flexibility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Guan</a:t>
            </a:r>
            <a:r>
              <a:rPr lang="en-US" altLang="ko-KR" sz="28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</a:t>
            </a:r>
            <a:r>
              <a:rPr lang="ko-KR" alt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</a:t>
            </a:r>
            <a:r>
              <a:rPr lang="en-US" altLang="ko-KR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Yang</a:t>
            </a:r>
            <a:r>
              <a:rPr lang="ko-KR" alt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</a:t>
            </a:r>
            <a:r>
              <a:rPr lang="en-US" altLang="ko-KR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from BNL has two 3DST style, 1cm</a:t>
            </a:r>
            <a:r>
              <a:rPr lang="en-US" altLang="ko-KR" sz="2800" baseline="30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3</a:t>
            </a:r>
            <a:r>
              <a:rPr lang="en-US" altLang="ko-KR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plastic scintillation cube detectors with the full back-end DAQ system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Will explore possible test beams with them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For cost comparison to RMD, </a:t>
            </a:r>
            <a:r>
              <a:rPr lang="en-US" sz="28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ISMa</a:t>
            </a: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has been contacted for performance testing samples of </a:t>
            </a:r>
            <a:r>
              <a:rPr lang="en-US" sz="2800" dirty="0"/>
              <a:t>3mm x 3mm x 60mm crystal bars</a:t>
            </a:r>
            <a:endParaRPr lang="en-US" sz="28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1"/>
            <a:r>
              <a:rPr lang="en-US" sz="2000" dirty="0" err="1"/>
              <a:t>ISMa</a:t>
            </a:r>
            <a:r>
              <a:rPr lang="en-US" sz="2000" dirty="0"/>
              <a:t> estimates about 700 bars of 3mm x 3mm x 60mm could be cut out of the UC crystal 50mm x 50mm x 500mm in practice</a:t>
            </a:r>
          </a:p>
          <a:p>
            <a:pPr lvl="1"/>
            <a:r>
              <a:rPr lang="en-US" sz="2000" dirty="0"/>
              <a:t>Cost estimate is $40/bar, polished all surfaces and PTFE reflector wrapped and certified </a:t>
            </a:r>
            <a:r>
              <a:rPr lang="en-US" sz="2000" dirty="0">
                <a:sym typeface="Wingdings" pitchFamily="2" charset="2"/>
              </a:rPr>
              <a:t> total cost about $28k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RMD’s cost estimate is about 900 bars for</a:t>
            </a:r>
            <a:r>
              <a:rPr lang="en-US" sz="2000" dirty="0">
                <a:sym typeface="Wingdings" pitchFamily="2" charset="2"/>
              </a:rPr>
              <a:t> 60k – 70k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2791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72049</TotalTime>
  <Words>149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 Narrow</vt:lpstr>
      <vt:lpstr>Times New Roman</vt:lpstr>
      <vt:lpstr>phys1443-spring02</vt:lpstr>
      <vt:lpstr>News and Updates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2130</cp:revision>
  <cp:lastPrinted>2023-06-27T05:28:33Z</cp:lastPrinted>
  <dcterms:created xsi:type="dcterms:W3CDTF">2012-01-19T04:21:20Z</dcterms:created>
  <dcterms:modified xsi:type="dcterms:W3CDTF">2025-05-27T23:12:07Z</dcterms:modified>
</cp:coreProperties>
</file>