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65" r:id="rId3"/>
    <p:sldId id="278" r:id="rId4"/>
    <p:sldId id="272" r:id="rId5"/>
    <p:sldId id="279" r:id="rId6"/>
    <p:sldId id="271" r:id="rId7"/>
    <p:sldId id="260" r:id="rId8"/>
    <p:sldId id="275" r:id="rId9"/>
    <p:sldId id="267" r:id="rId10"/>
    <p:sldId id="269" r:id="rId11"/>
    <p:sldId id="276" r:id="rId12"/>
    <p:sldId id="268" r:id="rId13"/>
    <p:sldId id="270" r:id="rId14"/>
    <p:sldId id="277" r:id="rId15"/>
    <p:sldId id="274" r:id="rId16"/>
    <p:sldId id="2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22" y="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D4B793-91D1-4AB9-94F6-C2555F879DC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AF2D8D-7562-4050-8252-5B521B501AE3}">
      <dgm:prSet phldrT="[Text]"/>
      <dgm:spPr/>
      <dgm:t>
        <a:bodyPr/>
        <a:lstStyle/>
        <a:p>
          <a:r>
            <a:rPr lang="en-US" dirty="0"/>
            <a:t>23 participations in 2023</a:t>
          </a:r>
        </a:p>
      </dgm:t>
    </dgm:pt>
    <dgm:pt modelId="{F72A3893-365A-45B0-80E0-942FDF74C377}" type="parTrans" cxnId="{D65EF944-FD8C-409D-92ED-4C3AE1339063}">
      <dgm:prSet/>
      <dgm:spPr/>
      <dgm:t>
        <a:bodyPr/>
        <a:lstStyle/>
        <a:p>
          <a:endParaRPr lang="en-US"/>
        </a:p>
      </dgm:t>
    </dgm:pt>
    <dgm:pt modelId="{0B71EC0A-3275-40C5-BF38-F51F05BEA5AC}" type="sibTrans" cxnId="{D65EF944-FD8C-409D-92ED-4C3AE1339063}">
      <dgm:prSet/>
      <dgm:spPr/>
      <dgm:t>
        <a:bodyPr/>
        <a:lstStyle/>
        <a:p>
          <a:endParaRPr lang="en-US"/>
        </a:p>
      </dgm:t>
    </dgm:pt>
    <dgm:pt modelId="{277CADCF-2C79-45FC-B645-81D9FE6AE094}">
      <dgm:prSet phldrT="[Text]"/>
      <dgm:spPr/>
      <dgm:t>
        <a:bodyPr/>
        <a:lstStyle/>
        <a:p>
          <a:r>
            <a:rPr lang="en-US" dirty="0"/>
            <a:t>4 </a:t>
          </a:r>
          <a:endParaRPr lang="en-US" dirty="0" smtClean="0"/>
        </a:p>
        <a:p>
          <a:r>
            <a:rPr lang="en-US" dirty="0" smtClean="0"/>
            <a:t>invited </a:t>
          </a:r>
          <a:r>
            <a:rPr lang="en-US" dirty="0"/>
            <a:t>talks</a:t>
          </a:r>
        </a:p>
      </dgm:t>
    </dgm:pt>
    <dgm:pt modelId="{A3F3DA7F-B2EB-4720-A1A5-A331220ADCD8}" type="parTrans" cxnId="{C3999E8C-5E8F-429B-9D6C-1A9CC7404CCA}">
      <dgm:prSet/>
      <dgm:spPr/>
      <dgm:t>
        <a:bodyPr/>
        <a:lstStyle/>
        <a:p>
          <a:endParaRPr lang="en-US"/>
        </a:p>
      </dgm:t>
    </dgm:pt>
    <dgm:pt modelId="{4D9E6817-5FC0-4709-B9FD-ED0687FBD25C}" type="sibTrans" cxnId="{C3999E8C-5E8F-429B-9D6C-1A9CC7404CCA}">
      <dgm:prSet/>
      <dgm:spPr/>
      <dgm:t>
        <a:bodyPr/>
        <a:lstStyle/>
        <a:p>
          <a:endParaRPr lang="en-US"/>
        </a:p>
      </dgm:t>
    </dgm:pt>
    <dgm:pt modelId="{A6D70398-F8AA-458D-BB7C-DD6D0C37FC04}">
      <dgm:prSet phldrT="[Text]"/>
      <dgm:spPr/>
      <dgm:t>
        <a:bodyPr/>
        <a:lstStyle/>
        <a:p>
          <a:r>
            <a:rPr lang="en-US" dirty="0"/>
            <a:t>16 contributed talks</a:t>
          </a:r>
        </a:p>
      </dgm:t>
    </dgm:pt>
    <dgm:pt modelId="{ED89D8D0-B82C-4EA7-84B6-87CA997078B4}" type="parTrans" cxnId="{587251C8-5E12-49DC-85E5-07D0E6FBF2ED}">
      <dgm:prSet/>
      <dgm:spPr/>
      <dgm:t>
        <a:bodyPr/>
        <a:lstStyle/>
        <a:p>
          <a:endParaRPr lang="en-US"/>
        </a:p>
      </dgm:t>
    </dgm:pt>
    <dgm:pt modelId="{4482B4E9-212F-4915-89F6-BF60581D4D86}" type="sibTrans" cxnId="{587251C8-5E12-49DC-85E5-07D0E6FBF2ED}">
      <dgm:prSet/>
      <dgm:spPr/>
      <dgm:t>
        <a:bodyPr/>
        <a:lstStyle/>
        <a:p>
          <a:endParaRPr lang="en-US"/>
        </a:p>
      </dgm:t>
    </dgm:pt>
    <dgm:pt modelId="{A75D379E-BD14-4DC8-BB78-0C7C821B2DF2}">
      <dgm:prSet phldrT="[Text]"/>
      <dgm:spPr/>
      <dgm:t>
        <a:bodyPr/>
        <a:lstStyle/>
        <a:p>
          <a:r>
            <a:rPr lang="en-US" dirty="0"/>
            <a:t>2 </a:t>
          </a:r>
          <a:endParaRPr lang="en-US" dirty="0" smtClean="0"/>
        </a:p>
        <a:p>
          <a:r>
            <a:rPr lang="en-US" dirty="0" smtClean="0"/>
            <a:t>posters</a:t>
          </a:r>
          <a:endParaRPr lang="en-US" dirty="0"/>
        </a:p>
      </dgm:t>
    </dgm:pt>
    <dgm:pt modelId="{EE93AD69-6EAA-4476-B4D1-61BA90D07654}" type="parTrans" cxnId="{D142DCE5-4400-471A-9458-B459AB35AFA6}">
      <dgm:prSet/>
      <dgm:spPr/>
      <dgm:t>
        <a:bodyPr/>
        <a:lstStyle/>
        <a:p>
          <a:endParaRPr lang="en-US"/>
        </a:p>
      </dgm:t>
    </dgm:pt>
    <dgm:pt modelId="{C44CB719-E6DE-464E-9EF6-29AA65309AC7}" type="sibTrans" cxnId="{D142DCE5-4400-471A-9458-B459AB35AFA6}">
      <dgm:prSet/>
      <dgm:spPr/>
      <dgm:t>
        <a:bodyPr/>
        <a:lstStyle/>
        <a:p>
          <a:endParaRPr lang="en-US"/>
        </a:p>
      </dgm:t>
    </dgm:pt>
    <dgm:pt modelId="{A0B736FA-2D4E-4CC1-8307-B9B472BF5C81}">
      <dgm:prSet phldrT="[Text]"/>
      <dgm:spPr/>
      <dgm:t>
        <a:bodyPr/>
        <a:lstStyle/>
        <a:p>
          <a:r>
            <a:rPr lang="en-US" dirty="0"/>
            <a:t>1 ESSnuSB+ workshop</a:t>
          </a:r>
        </a:p>
      </dgm:t>
    </dgm:pt>
    <dgm:pt modelId="{D734123C-9A8A-40CE-9F10-860457D1C7DC}" type="parTrans" cxnId="{79071FB0-A682-44C2-876E-853C684207F3}">
      <dgm:prSet/>
      <dgm:spPr/>
      <dgm:t>
        <a:bodyPr/>
        <a:lstStyle/>
        <a:p>
          <a:endParaRPr lang="en-US"/>
        </a:p>
      </dgm:t>
    </dgm:pt>
    <dgm:pt modelId="{D3E73FF9-7B5A-414E-902B-0797EF707463}" type="sibTrans" cxnId="{79071FB0-A682-44C2-876E-853C684207F3}">
      <dgm:prSet/>
      <dgm:spPr/>
      <dgm:t>
        <a:bodyPr/>
        <a:lstStyle/>
        <a:p>
          <a:endParaRPr lang="en-US"/>
        </a:p>
      </dgm:t>
    </dgm:pt>
    <dgm:pt modelId="{E71CAB65-3BB0-404E-A467-D6D02C20AFC4}" type="pres">
      <dgm:prSet presAssocID="{4CD4B793-91D1-4AB9-94F6-C2555F879D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DBFC297-9FA4-44CD-9152-289A10E5079E}" type="pres">
      <dgm:prSet presAssocID="{B7AF2D8D-7562-4050-8252-5B521B501AE3}" presName="root" presStyleCnt="0"/>
      <dgm:spPr/>
    </dgm:pt>
    <dgm:pt modelId="{1706496F-E319-476A-8741-B7EA019F8A98}" type="pres">
      <dgm:prSet presAssocID="{B7AF2D8D-7562-4050-8252-5B521B501AE3}" presName="rootComposite" presStyleCnt="0"/>
      <dgm:spPr/>
    </dgm:pt>
    <dgm:pt modelId="{DBADB551-ECA5-4281-BC60-E4BB9430874F}" type="pres">
      <dgm:prSet presAssocID="{B7AF2D8D-7562-4050-8252-5B521B501AE3}" presName="rootText" presStyleLbl="node1" presStyleIdx="0" presStyleCnt="1" custScaleX="100951" custScaleY="69180"/>
      <dgm:spPr/>
      <dgm:t>
        <a:bodyPr/>
        <a:lstStyle/>
        <a:p>
          <a:endParaRPr lang="en-US"/>
        </a:p>
      </dgm:t>
    </dgm:pt>
    <dgm:pt modelId="{61333B90-A9AD-4193-8474-E357BE74CC63}" type="pres">
      <dgm:prSet presAssocID="{B7AF2D8D-7562-4050-8252-5B521B501AE3}" presName="rootConnector" presStyleLbl="node1" presStyleIdx="0" presStyleCnt="1"/>
      <dgm:spPr/>
      <dgm:t>
        <a:bodyPr/>
        <a:lstStyle/>
        <a:p>
          <a:endParaRPr lang="en-US"/>
        </a:p>
      </dgm:t>
    </dgm:pt>
    <dgm:pt modelId="{DA8189DA-AD1A-447E-AD9F-62C5B59E9CEC}" type="pres">
      <dgm:prSet presAssocID="{B7AF2D8D-7562-4050-8252-5B521B501AE3}" presName="childShape" presStyleCnt="0"/>
      <dgm:spPr/>
    </dgm:pt>
    <dgm:pt modelId="{1FFD6E3A-D73A-4C3D-8DD2-2F8BC8274FB2}" type="pres">
      <dgm:prSet presAssocID="{A3F3DA7F-B2EB-4720-A1A5-A331220ADCD8}" presName="Name13" presStyleLbl="parChTrans1D2" presStyleIdx="0" presStyleCnt="4"/>
      <dgm:spPr/>
      <dgm:t>
        <a:bodyPr/>
        <a:lstStyle/>
        <a:p>
          <a:endParaRPr lang="en-US"/>
        </a:p>
      </dgm:t>
    </dgm:pt>
    <dgm:pt modelId="{407C8B70-56B7-469A-8CA9-17AECED534D2}" type="pres">
      <dgm:prSet presAssocID="{277CADCF-2C79-45FC-B645-81D9FE6AE09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29B5F-CA9A-4FE1-AD28-E0B5442A968B}" type="pres">
      <dgm:prSet presAssocID="{ED89D8D0-B82C-4EA7-84B6-87CA997078B4}" presName="Name13" presStyleLbl="parChTrans1D2" presStyleIdx="1" presStyleCnt="4"/>
      <dgm:spPr/>
      <dgm:t>
        <a:bodyPr/>
        <a:lstStyle/>
        <a:p>
          <a:endParaRPr lang="en-US"/>
        </a:p>
      </dgm:t>
    </dgm:pt>
    <dgm:pt modelId="{7008C85A-BCB3-4256-A01C-7DC8BBCD6002}" type="pres">
      <dgm:prSet presAssocID="{A6D70398-F8AA-458D-BB7C-DD6D0C37FC04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1F8A-AD12-4C35-912C-1DE9310DB411}" type="pres">
      <dgm:prSet presAssocID="{EE93AD69-6EAA-4476-B4D1-61BA90D07654}" presName="Name13" presStyleLbl="parChTrans1D2" presStyleIdx="2" presStyleCnt="4"/>
      <dgm:spPr/>
      <dgm:t>
        <a:bodyPr/>
        <a:lstStyle/>
        <a:p>
          <a:endParaRPr lang="en-US"/>
        </a:p>
      </dgm:t>
    </dgm:pt>
    <dgm:pt modelId="{D3C64161-2560-4EFC-AF7B-96B0F0001B0B}" type="pres">
      <dgm:prSet presAssocID="{A75D379E-BD14-4DC8-BB78-0C7C821B2DF2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2806C-0EDE-447E-BF62-088ADEC711FB}" type="pres">
      <dgm:prSet presAssocID="{D734123C-9A8A-40CE-9F10-860457D1C7DC}" presName="Name13" presStyleLbl="parChTrans1D2" presStyleIdx="3" presStyleCnt="4"/>
      <dgm:spPr/>
      <dgm:t>
        <a:bodyPr/>
        <a:lstStyle/>
        <a:p>
          <a:endParaRPr lang="en-US"/>
        </a:p>
      </dgm:t>
    </dgm:pt>
    <dgm:pt modelId="{EF1B8E37-10C8-4322-856F-F0303CAABEF1}" type="pres">
      <dgm:prSet presAssocID="{A0B736FA-2D4E-4CC1-8307-B9B472BF5C81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5D703A-5BCB-4484-BDE1-B51979B8A5C6}" type="presOf" srcId="{EE93AD69-6EAA-4476-B4D1-61BA90D07654}" destId="{9C761F8A-AD12-4C35-912C-1DE9310DB411}" srcOrd="0" destOrd="0" presId="urn:microsoft.com/office/officeart/2005/8/layout/hierarchy3"/>
    <dgm:cxn modelId="{EE901E64-B225-4F42-A6E1-F35D533A3550}" type="presOf" srcId="{4CD4B793-91D1-4AB9-94F6-C2555F879DC3}" destId="{E71CAB65-3BB0-404E-A467-D6D02C20AFC4}" srcOrd="0" destOrd="0" presId="urn:microsoft.com/office/officeart/2005/8/layout/hierarchy3"/>
    <dgm:cxn modelId="{587251C8-5E12-49DC-85E5-07D0E6FBF2ED}" srcId="{B7AF2D8D-7562-4050-8252-5B521B501AE3}" destId="{A6D70398-F8AA-458D-BB7C-DD6D0C37FC04}" srcOrd="1" destOrd="0" parTransId="{ED89D8D0-B82C-4EA7-84B6-87CA997078B4}" sibTransId="{4482B4E9-212F-4915-89F6-BF60581D4D86}"/>
    <dgm:cxn modelId="{924D63CC-591A-4061-96F8-081F3FB87F78}" type="presOf" srcId="{ED89D8D0-B82C-4EA7-84B6-87CA997078B4}" destId="{70029B5F-CA9A-4FE1-AD28-E0B5442A968B}" srcOrd="0" destOrd="0" presId="urn:microsoft.com/office/officeart/2005/8/layout/hierarchy3"/>
    <dgm:cxn modelId="{182DD030-1ED1-4778-A523-63AD1C30C99F}" type="presOf" srcId="{A6D70398-F8AA-458D-BB7C-DD6D0C37FC04}" destId="{7008C85A-BCB3-4256-A01C-7DC8BBCD6002}" srcOrd="0" destOrd="0" presId="urn:microsoft.com/office/officeart/2005/8/layout/hierarchy3"/>
    <dgm:cxn modelId="{D142DCE5-4400-471A-9458-B459AB35AFA6}" srcId="{B7AF2D8D-7562-4050-8252-5B521B501AE3}" destId="{A75D379E-BD14-4DC8-BB78-0C7C821B2DF2}" srcOrd="2" destOrd="0" parTransId="{EE93AD69-6EAA-4476-B4D1-61BA90D07654}" sibTransId="{C44CB719-E6DE-464E-9EF6-29AA65309AC7}"/>
    <dgm:cxn modelId="{BFA0DAB3-D774-4B2E-B007-31BB0559BB5E}" type="presOf" srcId="{B7AF2D8D-7562-4050-8252-5B521B501AE3}" destId="{61333B90-A9AD-4193-8474-E357BE74CC63}" srcOrd="1" destOrd="0" presId="urn:microsoft.com/office/officeart/2005/8/layout/hierarchy3"/>
    <dgm:cxn modelId="{0DBE7110-78D0-4F45-B250-91CA43F2914E}" type="presOf" srcId="{A75D379E-BD14-4DC8-BB78-0C7C821B2DF2}" destId="{D3C64161-2560-4EFC-AF7B-96B0F0001B0B}" srcOrd="0" destOrd="0" presId="urn:microsoft.com/office/officeart/2005/8/layout/hierarchy3"/>
    <dgm:cxn modelId="{6A26F910-B3A6-4378-99DF-F63B8393FA78}" type="presOf" srcId="{B7AF2D8D-7562-4050-8252-5B521B501AE3}" destId="{DBADB551-ECA5-4281-BC60-E4BB9430874F}" srcOrd="0" destOrd="0" presId="urn:microsoft.com/office/officeart/2005/8/layout/hierarchy3"/>
    <dgm:cxn modelId="{7A236D5B-E5F7-4A3C-9EA4-37AE34CC6F80}" type="presOf" srcId="{277CADCF-2C79-45FC-B645-81D9FE6AE094}" destId="{407C8B70-56B7-469A-8CA9-17AECED534D2}" srcOrd="0" destOrd="0" presId="urn:microsoft.com/office/officeart/2005/8/layout/hierarchy3"/>
    <dgm:cxn modelId="{288420E9-1680-4856-A106-52522D4F44D7}" type="presOf" srcId="{A3F3DA7F-B2EB-4720-A1A5-A331220ADCD8}" destId="{1FFD6E3A-D73A-4C3D-8DD2-2F8BC8274FB2}" srcOrd="0" destOrd="0" presId="urn:microsoft.com/office/officeart/2005/8/layout/hierarchy3"/>
    <dgm:cxn modelId="{79071FB0-A682-44C2-876E-853C684207F3}" srcId="{B7AF2D8D-7562-4050-8252-5B521B501AE3}" destId="{A0B736FA-2D4E-4CC1-8307-B9B472BF5C81}" srcOrd="3" destOrd="0" parTransId="{D734123C-9A8A-40CE-9F10-860457D1C7DC}" sibTransId="{D3E73FF9-7B5A-414E-902B-0797EF707463}"/>
    <dgm:cxn modelId="{97A29C5C-3E67-418B-BDEA-83DA80126E8E}" type="presOf" srcId="{A0B736FA-2D4E-4CC1-8307-B9B472BF5C81}" destId="{EF1B8E37-10C8-4322-856F-F0303CAABEF1}" srcOrd="0" destOrd="0" presId="urn:microsoft.com/office/officeart/2005/8/layout/hierarchy3"/>
    <dgm:cxn modelId="{C3999E8C-5E8F-429B-9D6C-1A9CC7404CCA}" srcId="{B7AF2D8D-7562-4050-8252-5B521B501AE3}" destId="{277CADCF-2C79-45FC-B645-81D9FE6AE094}" srcOrd="0" destOrd="0" parTransId="{A3F3DA7F-B2EB-4720-A1A5-A331220ADCD8}" sibTransId="{4D9E6817-5FC0-4709-B9FD-ED0687FBD25C}"/>
    <dgm:cxn modelId="{D65EF944-FD8C-409D-92ED-4C3AE1339063}" srcId="{4CD4B793-91D1-4AB9-94F6-C2555F879DC3}" destId="{B7AF2D8D-7562-4050-8252-5B521B501AE3}" srcOrd="0" destOrd="0" parTransId="{F72A3893-365A-45B0-80E0-942FDF74C377}" sibTransId="{0B71EC0A-3275-40C5-BF38-F51F05BEA5AC}"/>
    <dgm:cxn modelId="{50786236-3F8F-4B47-8342-7166B0A06FC5}" type="presOf" srcId="{D734123C-9A8A-40CE-9F10-860457D1C7DC}" destId="{9B82806C-0EDE-447E-BF62-088ADEC711FB}" srcOrd="0" destOrd="0" presId="urn:microsoft.com/office/officeart/2005/8/layout/hierarchy3"/>
    <dgm:cxn modelId="{4E45D4DE-8810-421E-9186-D0910416298A}" type="presParOf" srcId="{E71CAB65-3BB0-404E-A467-D6D02C20AFC4}" destId="{CDBFC297-9FA4-44CD-9152-289A10E5079E}" srcOrd="0" destOrd="0" presId="urn:microsoft.com/office/officeart/2005/8/layout/hierarchy3"/>
    <dgm:cxn modelId="{C5C14589-4061-4525-96E7-8EA5A4CB518A}" type="presParOf" srcId="{CDBFC297-9FA4-44CD-9152-289A10E5079E}" destId="{1706496F-E319-476A-8741-B7EA019F8A98}" srcOrd="0" destOrd="0" presId="urn:microsoft.com/office/officeart/2005/8/layout/hierarchy3"/>
    <dgm:cxn modelId="{B7292B8A-C394-45DA-A963-0D012699AD9A}" type="presParOf" srcId="{1706496F-E319-476A-8741-B7EA019F8A98}" destId="{DBADB551-ECA5-4281-BC60-E4BB9430874F}" srcOrd="0" destOrd="0" presId="urn:microsoft.com/office/officeart/2005/8/layout/hierarchy3"/>
    <dgm:cxn modelId="{021921AF-647A-41D0-B9B2-4A9F4AEB7FAB}" type="presParOf" srcId="{1706496F-E319-476A-8741-B7EA019F8A98}" destId="{61333B90-A9AD-4193-8474-E357BE74CC63}" srcOrd="1" destOrd="0" presId="urn:microsoft.com/office/officeart/2005/8/layout/hierarchy3"/>
    <dgm:cxn modelId="{0AFF41CB-B366-43BB-88F0-982A4A096055}" type="presParOf" srcId="{CDBFC297-9FA4-44CD-9152-289A10E5079E}" destId="{DA8189DA-AD1A-447E-AD9F-62C5B59E9CEC}" srcOrd="1" destOrd="0" presId="urn:microsoft.com/office/officeart/2005/8/layout/hierarchy3"/>
    <dgm:cxn modelId="{DACEBE7F-3C65-4D9A-8973-17A9F53EE529}" type="presParOf" srcId="{DA8189DA-AD1A-447E-AD9F-62C5B59E9CEC}" destId="{1FFD6E3A-D73A-4C3D-8DD2-2F8BC8274FB2}" srcOrd="0" destOrd="0" presId="urn:microsoft.com/office/officeart/2005/8/layout/hierarchy3"/>
    <dgm:cxn modelId="{80896601-B992-4F44-A429-F59CEB47AC21}" type="presParOf" srcId="{DA8189DA-AD1A-447E-AD9F-62C5B59E9CEC}" destId="{407C8B70-56B7-469A-8CA9-17AECED534D2}" srcOrd="1" destOrd="0" presId="urn:microsoft.com/office/officeart/2005/8/layout/hierarchy3"/>
    <dgm:cxn modelId="{E2A7DE18-E145-4575-B273-381BB1482C40}" type="presParOf" srcId="{DA8189DA-AD1A-447E-AD9F-62C5B59E9CEC}" destId="{70029B5F-CA9A-4FE1-AD28-E0B5442A968B}" srcOrd="2" destOrd="0" presId="urn:microsoft.com/office/officeart/2005/8/layout/hierarchy3"/>
    <dgm:cxn modelId="{C7454DE9-871C-4766-A451-5A0CB4985129}" type="presParOf" srcId="{DA8189DA-AD1A-447E-AD9F-62C5B59E9CEC}" destId="{7008C85A-BCB3-4256-A01C-7DC8BBCD6002}" srcOrd="3" destOrd="0" presId="urn:microsoft.com/office/officeart/2005/8/layout/hierarchy3"/>
    <dgm:cxn modelId="{D45B776C-484E-47C4-9C81-D7166F4739D8}" type="presParOf" srcId="{DA8189DA-AD1A-447E-AD9F-62C5B59E9CEC}" destId="{9C761F8A-AD12-4C35-912C-1DE9310DB411}" srcOrd="4" destOrd="0" presId="urn:microsoft.com/office/officeart/2005/8/layout/hierarchy3"/>
    <dgm:cxn modelId="{2D307C50-A2A2-4BA1-92CC-940B63133D43}" type="presParOf" srcId="{DA8189DA-AD1A-447E-AD9F-62C5B59E9CEC}" destId="{D3C64161-2560-4EFC-AF7B-96B0F0001B0B}" srcOrd="5" destOrd="0" presId="urn:microsoft.com/office/officeart/2005/8/layout/hierarchy3"/>
    <dgm:cxn modelId="{4AC007A5-5B7C-4DAC-94E4-ADBC3F599CF8}" type="presParOf" srcId="{DA8189DA-AD1A-447E-AD9F-62C5B59E9CEC}" destId="{9B82806C-0EDE-447E-BF62-088ADEC711FB}" srcOrd="6" destOrd="0" presId="urn:microsoft.com/office/officeart/2005/8/layout/hierarchy3"/>
    <dgm:cxn modelId="{D7F38C6F-4D4A-4C21-AE61-1F9F1AF2D692}" type="presParOf" srcId="{DA8189DA-AD1A-447E-AD9F-62C5B59E9CEC}" destId="{EF1B8E37-10C8-4322-856F-F0303CAABEF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D4B793-91D1-4AB9-94F6-C2555F879DC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AF2D8D-7562-4050-8252-5B521B501AE3}">
      <dgm:prSet phldrT="[Text]"/>
      <dgm:spPr/>
      <dgm:t>
        <a:bodyPr/>
        <a:lstStyle/>
        <a:p>
          <a:r>
            <a:rPr lang="en-US" dirty="0"/>
            <a:t>WP participations in 2023</a:t>
          </a:r>
        </a:p>
      </dgm:t>
    </dgm:pt>
    <dgm:pt modelId="{F72A3893-365A-45B0-80E0-942FDF74C377}" type="parTrans" cxnId="{D65EF944-FD8C-409D-92ED-4C3AE1339063}">
      <dgm:prSet/>
      <dgm:spPr/>
      <dgm:t>
        <a:bodyPr/>
        <a:lstStyle/>
        <a:p>
          <a:endParaRPr lang="en-US"/>
        </a:p>
      </dgm:t>
    </dgm:pt>
    <dgm:pt modelId="{0B71EC0A-3275-40C5-BF38-F51F05BEA5AC}" type="sibTrans" cxnId="{D65EF944-FD8C-409D-92ED-4C3AE1339063}">
      <dgm:prSet/>
      <dgm:spPr/>
      <dgm:t>
        <a:bodyPr/>
        <a:lstStyle/>
        <a:p>
          <a:endParaRPr lang="en-US"/>
        </a:p>
      </dgm:t>
    </dgm:pt>
    <dgm:pt modelId="{277CADCF-2C79-45FC-B645-81D9FE6AE094}">
      <dgm:prSet phldrT="[Text]"/>
      <dgm:spPr/>
      <dgm:t>
        <a:bodyPr/>
        <a:lstStyle/>
        <a:p>
          <a:r>
            <a:rPr lang="en-US" dirty="0"/>
            <a:t>WP1</a:t>
          </a:r>
        </a:p>
      </dgm:t>
    </dgm:pt>
    <dgm:pt modelId="{A3F3DA7F-B2EB-4720-A1A5-A331220ADCD8}" type="parTrans" cxnId="{C3999E8C-5E8F-429B-9D6C-1A9CC7404CCA}">
      <dgm:prSet/>
      <dgm:spPr/>
      <dgm:t>
        <a:bodyPr/>
        <a:lstStyle/>
        <a:p>
          <a:endParaRPr lang="en-US"/>
        </a:p>
      </dgm:t>
    </dgm:pt>
    <dgm:pt modelId="{4D9E6817-5FC0-4709-B9FD-ED0687FBD25C}" type="sibTrans" cxnId="{C3999E8C-5E8F-429B-9D6C-1A9CC7404CCA}">
      <dgm:prSet/>
      <dgm:spPr/>
      <dgm:t>
        <a:bodyPr/>
        <a:lstStyle/>
        <a:p>
          <a:endParaRPr lang="en-US"/>
        </a:p>
      </dgm:t>
    </dgm:pt>
    <dgm:pt modelId="{A6D70398-F8AA-458D-BB7C-DD6D0C37FC04}">
      <dgm:prSet phldrT="[Text]"/>
      <dgm:spPr/>
      <dgm:t>
        <a:bodyPr/>
        <a:lstStyle/>
        <a:p>
          <a:r>
            <a:rPr lang="en-US" dirty="0">
              <a:solidFill>
                <a:schemeClr val="bg2">
                  <a:lumMod val="75000"/>
                </a:schemeClr>
              </a:solidFill>
            </a:rPr>
            <a:t>WP2</a:t>
          </a:r>
        </a:p>
      </dgm:t>
    </dgm:pt>
    <dgm:pt modelId="{ED89D8D0-B82C-4EA7-84B6-87CA997078B4}" type="parTrans" cxnId="{587251C8-5E12-49DC-85E5-07D0E6FBF2ED}">
      <dgm:prSet/>
      <dgm:spPr/>
      <dgm:t>
        <a:bodyPr/>
        <a:lstStyle/>
        <a:p>
          <a:endParaRPr lang="en-US"/>
        </a:p>
      </dgm:t>
    </dgm:pt>
    <dgm:pt modelId="{4482B4E9-212F-4915-89F6-BF60581D4D86}" type="sibTrans" cxnId="{587251C8-5E12-49DC-85E5-07D0E6FBF2ED}">
      <dgm:prSet/>
      <dgm:spPr/>
      <dgm:t>
        <a:bodyPr/>
        <a:lstStyle/>
        <a:p>
          <a:endParaRPr lang="en-US"/>
        </a:p>
      </dgm:t>
    </dgm:pt>
    <dgm:pt modelId="{A75D379E-BD14-4DC8-BB78-0C7C821B2DF2}">
      <dgm:prSet phldrT="[Text]"/>
      <dgm:spPr/>
      <dgm:t>
        <a:bodyPr/>
        <a:lstStyle/>
        <a:p>
          <a:r>
            <a:rPr lang="en-US" dirty="0"/>
            <a:t>WP3</a:t>
          </a:r>
        </a:p>
      </dgm:t>
    </dgm:pt>
    <dgm:pt modelId="{EE93AD69-6EAA-4476-B4D1-61BA90D07654}" type="parTrans" cxnId="{D142DCE5-4400-471A-9458-B459AB35AFA6}">
      <dgm:prSet/>
      <dgm:spPr/>
      <dgm:t>
        <a:bodyPr/>
        <a:lstStyle/>
        <a:p>
          <a:endParaRPr lang="en-US"/>
        </a:p>
      </dgm:t>
    </dgm:pt>
    <dgm:pt modelId="{C44CB719-E6DE-464E-9EF6-29AA65309AC7}" type="sibTrans" cxnId="{D142DCE5-4400-471A-9458-B459AB35AFA6}">
      <dgm:prSet/>
      <dgm:spPr/>
      <dgm:t>
        <a:bodyPr/>
        <a:lstStyle/>
        <a:p>
          <a:endParaRPr lang="en-US"/>
        </a:p>
      </dgm:t>
    </dgm:pt>
    <dgm:pt modelId="{A0B736FA-2D4E-4CC1-8307-B9B472BF5C81}">
      <dgm:prSet phldrT="[Text]"/>
      <dgm:spPr/>
      <dgm:t>
        <a:bodyPr/>
        <a:lstStyle/>
        <a:p>
          <a:r>
            <a:rPr lang="en-US" dirty="0"/>
            <a:t>WP4</a:t>
          </a:r>
        </a:p>
      </dgm:t>
    </dgm:pt>
    <dgm:pt modelId="{D734123C-9A8A-40CE-9F10-860457D1C7DC}" type="parTrans" cxnId="{79071FB0-A682-44C2-876E-853C684207F3}">
      <dgm:prSet/>
      <dgm:spPr/>
      <dgm:t>
        <a:bodyPr/>
        <a:lstStyle/>
        <a:p>
          <a:endParaRPr lang="en-US"/>
        </a:p>
      </dgm:t>
    </dgm:pt>
    <dgm:pt modelId="{D3E73FF9-7B5A-414E-902B-0797EF707463}" type="sibTrans" cxnId="{79071FB0-A682-44C2-876E-853C684207F3}">
      <dgm:prSet/>
      <dgm:spPr/>
      <dgm:t>
        <a:bodyPr/>
        <a:lstStyle/>
        <a:p>
          <a:endParaRPr lang="en-US"/>
        </a:p>
      </dgm:t>
    </dgm:pt>
    <dgm:pt modelId="{E48A10DD-D0BA-4888-A91A-DB7624F82396}">
      <dgm:prSet phldrT="[Text]"/>
      <dgm:spPr/>
      <dgm:t>
        <a:bodyPr/>
        <a:lstStyle/>
        <a:p>
          <a:r>
            <a:rPr lang="en-US" dirty="0"/>
            <a:t>WP5</a:t>
          </a:r>
        </a:p>
      </dgm:t>
    </dgm:pt>
    <dgm:pt modelId="{9D958CFC-025A-4AFF-80D6-D2A8940D2F65}" type="parTrans" cxnId="{2F43C0D5-97C6-4911-82EF-A197EEDDAF7E}">
      <dgm:prSet/>
      <dgm:spPr/>
      <dgm:t>
        <a:bodyPr/>
        <a:lstStyle/>
        <a:p>
          <a:endParaRPr lang="en-US"/>
        </a:p>
      </dgm:t>
    </dgm:pt>
    <dgm:pt modelId="{DDF2A6F1-5529-4F18-9318-4D2F030D7B90}" type="sibTrans" cxnId="{2F43C0D5-97C6-4911-82EF-A197EEDDAF7E}">
      <dgm:prSet/>
      <dgm:spPr/>
      <dgm:t>
        <a:bodyPr/>
        <a:lstStyle/>
        <a:p>
          <a:endParaRPr lang="en-US"/>
        </a:p>
      </dgm:t>
    </dgm:pt>
    <dgm:pt modelId="{FC16C818-5A9D-42C2-AED0-640EE230F6A5}">
      <dgm:prSet phldrT="[Text]"/>
      <dgm:spPr/>
      <dgm:t>
        <a:bodyPr/>
        <a:lstStyle/>
        <a:p>
          <a:r>
            <a:rPr lang="en-US" dirty="0"/>
            <a:t>WP6</a:t>
          </a:r>
        </a:p>
      </dgm:t>
    </dgm:pt>
    <dgm:pt modelId="{3CED50F0-6088-476A-A41D-E8669EC3F727}" type="parTrans" cxnId="{5FADE77C-0F90-459B-816F-8DC9DE4CDFE8}">
      <dgm:prSet/>
      <dgm:spPr/>
      <dgm:t>
        <a:bodyPr/>
        <a:lstStyle/>
        <a:p>
          <a:endParaRPr lang="en-US"/>
        </a:p>
      </dgm:t>
    </dgm:pt>
    <dgm:pt modelId="{87F7DDAC-6A81-43FA-A8E6-458E55A1B521}" type="sibTrans" cxnId="{5FADE77C-0F90-459B-816F-8DC9DE4CDFE8}">
      <dgm:prSet/>
      <dgm:spPr/>
      <dgm:t>
        <a:bodyPr/>
        <a:lstStyle/>
        <a:p>
          <a:endParaRPr lang="en-US"/>
        </a:p>
      </dgm:t>
    </dgm:pt>
    <dgm:pt modelId="{E71CAB65-3BB0-404E-A467-D6D02C20AFC4}" type="pres">
      <dgm:prSet presAssocID="{4CD4B793-91D1-4AB9-94F6-C2555F879D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DBFC297-9FA4-44CD-9152-289A10E5079E}" type="pres">
      <dgm:prSet presAssocID="{B7AF2D8D-7562-4050-8252-5B521B501AE3}" presName="root" presStyleCnt="0"/>
      <dgm:spPr/>
    </dgm:pt>
    <dgm:pt modelId="{1706496F-E319-476A-8741-B7EA019F8A98}" type="pres">
      <dgm:prSet presAssocID="{B7AF2D8D-7562-4050-8252-5B521B501AE3}" presName="rootComposite" presStyleCnt="0"/>
      <dgm:spPr/>
    </dgm:pt>
    <dgm:pt modelId="{DBADB551-ECA5-4281-BC60-E4BB9430874F}" type="pres">
      <dgm:prSet presAssocID="{B7AF2D8D-7562-4050-8252-5B521B501AE3}" presName="rootText" presStyleLbl="node1" presStyleIdx="0" presStyleCnt="1" custScaleX="151284"/>
      <dgm:spPr/>
      <dgm:t>
        <a:bodyPr/>
        <a:lstStyle/>
        <a:p>
          <a:endParaRPr lang="en-US"/>
        </a:p>
      </dgm:t>
    </dgm:pt>
    <dgm:pt modelId="{61333B90-A9AD-4193-8474-E357BE74CC63}" type="pres">
      <dgm:prSet presAssocID="{B7AF2D8D-7562-4050-8252-5B521B501AE3}" presName="rootConnector" presStyleLbl="node1" presStyleIdx="0" presStyleCnt="1"/>
      <dgm:spPr/>
      <dgm:t>
        <a:bodyPr/>
        <a:lstStyle/>
        <a:p>
          <a:endParaRPr lang="en-US"/>
        </a:p>
      </dgm:t>
    </dgm:pt>
    <dgm:pt modelId="{DA8189DA-AD1A-447E-AD9F-62C5B59E9CEC}" type="pres">
      <dgm:prSet presAssocID="{B7AF2D8D-7562-4050-8252-5B521B501AE3}" presName="childShape" presStyleCnt="0"/>
      <dgm:spPr/>
    </dgm:pt>
    <dgm:pt modelId="{1FFD6E3A-D73A-4C3D-8DD2-2F8BC8274FB2}" type="pres">
      <dgm:prSet presAssocID="{A3F3DA7F-B2EB-4720-A1A5-A331220ADCD8}" presName="Name13" presStyleLbl="parChTrans1D2" presStyleIdx="0" presStyleCnt="6"/>
      <dgm:spPr/>
      <dgm:t>
        <a:bodyPr/>
        <a:lstStyle/>
        <a:p>
          <a:endParaRPr lang="en-US"/>
        </a:p>
      </dgm:t>
    </dgm:pt>
    <dgm:pt modelId="{407C8B70-56B7-469A-8CA9-17AECED534D2}" type="pres">
      <dgm:prSet presAssocID="{277CADCF-2C79-45FC-B645-81D9FE6AE094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29B5F-CA9A-4FE1-AD28-E0B5442A968B}" type="pres">
      <dgm:prSet presAssocID="{ED89D8D0-B82C-4EA7-84B6-87CA997078B4}" presName="Name13" presStyleLbl="parChTrans1D2" presStyleIdx="1" presStyleCnt="6"/>
      <dgm:spPr/>
      <dgm:t>
        <a:bodyPr/>
        <a:lstStyle/>
        <a:p>
          <a:endParaRPr lang="en-US"/>
        </a:p>
      </dgm:t>
    </dgm:pt>
    <dgm:pt modelId="{7008C85A-BCB3-4256-A01C-7DC8BBCD6002}" type="pres">
      <dgm:prSet presAssocID="{A6D70398-F8AA-458D-BB7C-DD6D0C37FC04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1F8A-AD12-4C35-912C-1DE9310DB411}" type="pres">
      <dgm:prSet presAssocID="{EE93AD69-6EAA-4476-B4D1-61BA90D07654}" presName="Name13" presStyleLbl="parChTrans1D2" presStyleIdx="2" presStyleCnt="6"/>
      <dgm:spPr/>
      <dgm:t>
        <a:bodyPr/>
        <a:lstStyle/>
        <a:p>
          <a:endParaRPr lang="en-US"/>
        </a:p>
      </dgm:t>
    </dgm:pt>
    <dgm:pt modelId="{D3C64161-2560-4EFC-AF7B-96B0F0001B0B}" type="pres">
      <dgm:prSet presAssocID="{A75D379E-BD14-4DC8-BB78-0C7C821B2DF2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2806C-0EDE-447E-BF62-088ADEC711FB}" type="pres">
      <dgm:prSet presAssocID="{D734123C-9A8A-40CE-9F10-860457D1C7DC}" presName="Name13" presStyleLbl="parChTrans1D2" presStyleIdx="3" presStyleCnt="6"/>
      <dgm:spPr/>
      <dgm:t>
        <a:bodyPr/>
        <a:lstStyle/>
        <a:p>
          <a:endParaRPr lang="en-US"/>
        </a:p>
      </dgm:t>
    </dgm:pt>
    <dgm:pt modelId="{EF1B8E37-10C8-4322-856F-F0303CAABEF1}" type="pres">
      <dgm:prSet presAssocID="{A0B736FA-2D4E-4CC1-8307-B9B472BF5C81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BAD52C-3360-47C2-9EBD-45D20F125D3F}" type="pres">
      <dgm:prSet presAssocID="{9D958CFC-025A-4AFF-80D6-D2A8940D2F65}" presName="Name13" presStyleLbl="parChTrans1D2" presStyleIdx="4" presStyleCnt="6"/>
      <dgm:spPr/>
      <dgm:t>
        <a:bodyPr/>
        <a:lstStyle/>
        <a:p>
          <a:endParaRPr lang="en-US"/>
        </a:p>
      </dgm:t>
    </dgm:pt>
    <dgm:pt modelId="{60621A17-BC4C-43C4-BBC6-028F9FDD9654}" type="pres">
      <dgm:prSet presAssocID="{E48A10DD-D0BA-4888-A91A-DB7624F82396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CCB42A-F9E8-4B14-B136-6A954FDBAE0D}" type="pres">
      <dgm:prSet presAssocID="{3CED50F0-6088-476A-A41D-E8669EC3F727}" presName="Name13" presStyleLbl="parChTrans1D2" presStyleIdx="5" presStyleCnt="6"/>
      <dgm:spPr/>
      <dgm:t>
        <a:bodyPr/>
        <a:lstStyle/>
        <a:p>
          <a:endParaRPr lang="en-US"/>
        </a:p>
      </dgm:t>
    </dgm:pt>
    <dgm:pt modelId="{BB81B643-A172-4B73-9D3D-3CBEB3A431D5}" type="pres">
      <dgm:prSet presAssocID="{FC16C818-5A9D-42C2-AED0-640EE230F6A5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5D703A-5BCB-4484-BDE1-B51979B8A5C6}" type="presOf" srcId="{EE93AD69-6EAA-4476-B4D1-61BA90D07654}" destId="{9C761F8A-AD12-4C35-912C-1DE9310DB411}" srcOrd="0" destOrd="0" presId="urn:microsoft.com/office/officeart/2005/8/layout/hierarchy3"/>
    <dgm:cxn modelId="{988269B0-8E86-45AE-B77C-40A1A50D0BE4}" type="presOf" srcId="{FC16C818-5A9D-42C2-AED0-640EE230F6A5}" destId="{BB81B643-A172-4B73-9D3D-3CBEB3A431D5}" srcOrd="0" destOrd="0" presId="urn:microsoft.com/office/officeart/2005/8/layout/hierarchy3"/>
    <dgm:cxn modelId="{EE901E64-B225-4F42-A6E1-F35D533A3550}" type="presOf" srcId="{4CD4B793-91D1-4AB9-94F6-C2555F879DC3}" destId="{E71CAB65-3BB0-404E-A467-D6D02C20AFC4}" srcOrd="0" destOrd="0" presId="urn:microsoft.com/office/officeart/2005/8/layout/hierarchy3"/>
    <dgm:cxn modelId="{587251C8-5E12-49DC-85E5-07D0E6FBF2ED}" srcId="{B7AF2D8D-7562-4050-8252-5B521B501AE3}" destId="{A6D70398-F8AA-458D-BB7C-DD6D0C37FC04}" srcOrd="1" destOrd="0" parTransId="{ED89D8D0-B82C-4EA7-84B6-87CA997078B4}" sibTransId="{4482B4E9-212F-4915-89F6-BF60581D4D86}"/>
    <dgm:cxn modelId="{924D63CC-591A-4061-96F8-081F3FB87F78}" type="presOf" srcId="{ED89D8D0-B82C-4EA7-84B6-87CA997078B4}" destId="{70029B5F-CA9A-4FE1-AD28-E0B5442A968B}" srcOrd="0" destOrd="0" presId="urn:microsoft.com/office/officeart/2005/8/layout/hierarchy3"/>
    <dgm:cxn modelId="{182DD030-1ED1-4778-A523-63AD1C30C99F}" type="presOf" srcId="{A6D70398-F8AA-458D-BB7C-DD6D0C37FC04}" destId="{7008C85A-BCB3-4256-A01C-7DC8BBCD6002}" srcOrd="0" destOrd="0" presId="urn:microsoft.com/office/officeart/2005/8/layout/hierarchy3"/>
    <dgm:cxn modelId="{B6E67C92-0238-4FDA-8034-A448D2AD76E7}" type="presOf" srcId="{9D958CFC-025A-4AFF-80D6-D2A8940D2F65}" destId="{C1BAD52C-3360-47C2-9EBD-45D20F125D3F}" srcOrd="0" destOrd="0" presId="urn:microsoft.com/office/officeart/2005/8/layout/hierarchy3"/>
    <dgm:cxn modelId="{87005031-387F-44B2-A6EB-24C1B81E5D76}" type="presOf" srcId="{E48A10DD-D0BA-4888-A91A-DB7624F82396}" destId="{60621A17-BC4C-43C4-BBC6-028F9FDD9654}" srcOrd="0" destOrd="0" presId="urn:microsoft.com/office/officeart/2005/8/layout/hierarchy3"/>
    <dgm:cxn modelId="{D142DCE5-4400-471A-9458-B459AB35AFA6}" srcId="{B7AF2D8D-7562-4050-8252-5B521B501AE3}" destId="{A75D379E-BD14-4DC8-BB78-0C7C821B2DF2}" srcOrd="2" destOrd="0" parTransId="{EE93AD69-6EAA-4476-B4D1-61BA90D07654}" sibTransId="{C44CB719-E6DE-464E-9EF6-29AA65309AC7}"/>
    <dgm:cxn modelId="{BFA0DAB3-D774-4B2E-B007-31BB0559BB5E}" type="presOf" srcId="{B7AF2D8D-7562-4050-8252-5B521B501AE3}" destId="{61333B90-A9AD-4193-8474-E357BE74CC63}" srcOrd="1" destOrd="0" presId="urn:microsoft.com/office/officeart/2005/8/layout/hierarchy3"/>
    <dgm:cxn modelId="{0DBE7110-78D0-4F45-B250-91CA43F2914E}" type="presOf" srcId="{A75D379E-BD14-4DC8-BB78-0C7C821B2DF2}" destId="{D3C64161-2560-4EFC-AF7B-96B0F0001B0B}" srcOrd="0" destOrd="0" presId="urn:microsoft.com/office/officeart/2005/8/layout/hierarchy3"/>
    <dgm:cxn modelId="{2F43C0D5-97C6-4911-82EF-A197EEDDAF7E}" srcId="{B7AF2D8D-7562-4050-8252-5B521B501AE3}" destId="{E48A10DD-D0BA-4888-A91A-DB7624F82396}" srcOrd="4" destOrd="0" parTransId="{9D958CFC-025A-4AFF-80D6-D2A8940D2F65}" sibTransId="{DDF2A6F1-5529-4F18-9318-4D2F030D7B90}"/>
    <dgm:cxn modelId="{5FADE77C-0F90-459B-816F-8DC9DE4CDFE8}" srcId="{B7AF2D8D-7562-4050-8252-5B521B501AE3}" destId="{FC16C818-5A9D-42C2-AED0-640EE230F6A5}" srcOrd="5" destOrd="0" parTransId="{3CED50F0-6088-476A-A41D-E8669EC3F727}" sibTransId="{87F7DDAC-6A81-43FA-A8E6-458E55A1B521}"/>
    <dgm:cxn modelId="{6A26F910-B3A6-4378-99DF-F63B8393FA78}" type="presOf" srcId="{B7AF2D8D-7562-4050-8252-5B521B501AE3}" destId="{DBADB551-ECA5-4281-BC60-E4BB9430874F}" srcOrd="0" destOrd="0" presId="urn:microsoft.com/office/officeart/2005/8/layout/hierarchy3"/>
    <dgm:cxn modelId="{7A236D5B-E5F7-4A3C-9EA4-37AE34CC6F80}" type="presOf" srcId="{277CADCF-2C79-45FC-B645-81D9FE6AE094}" destId="{407C8B70-56B7-469A-8CA9-17AECED534D2}" srcOrd="0" destOrd="0" presId="urn:microsoft.com/office/officeart/2005/8/layout/hierarchy3"/>
    <dgm:cxn modelId="{288420E9-1680-4856-A106-52522D4F44D7}" type="presOf" srcId="{A3F3DA7F-B2EB-4720-A1A5-A331220ADCD8}" destId="{1FFD6E3A-D73A-4C3D-8DD2-2F8BC8274FB2}" srcOrd="0" destOrd="0" presId="urn:microsoft.com/office/officeart/2005/8/layout/hierarchy3"/>
    <dgm:cxn modelId="{79071FB0-A682-44C2-876E-853C684207F3}" srcId="{B7AF2D8D-7562-4050-8252-5B521B501AE3}" destId="{A0B736FA-2D4E-4CC1-8307-B9B472BF5C81}" srcOrd="3" destOrd="0" parTransId="{D734123C-9A8A-40CE-9F10-860457D1C7DC}" sibTransId="{D3E73FF9-7B5A-414E-902B-0797EF707463}"/>
    <dgm:cxn modelId="{EF6645D6-49CF-4293-ADD6-718169EFA74B}" type="presOf" srcId="{3CED50F0-6088-476A-A41D-E8669EC3F727}" destId="{E8CCB42A-F9E8-4B14-B136-6A954FDBAE0D}" srcOrd="0" destOrd="0" presId="urn:microsoft.com/office/officeart/2005/8/layout/hierarchy3"/>
    <dgm:cxn modelId="{97A29C5C-3E67-418B-BDEA-83DA80126E8E}" type="presOf" srcId="{A0B736FA-2D4E-4CC1-8307-B9B472BF5C81}" destId="{EF1B8E37-10C8-4322-856F-F0303CAABEF1}" srcOrd="0" destOrd="0" presId="urn:microsoft.com/office/officeart/2005/8/layout/hierarchy3"/>
    <dgm:cxn modelId="{C3999E8C-5E8F-429B-9D6C-1A9CC7404CCA}" srcId="{B7AF2D8D-7562-4050-8252-5B521B501AE3}" destId="{277CADCF-2C79-45FC-B645-81D9FE6AE094}" srcOrd="0" destOrd="0" parTransId="{A3F3DA7F-B2EB-4720-A1A5-A331220ADCD8}" sibTransId="{4D9E6817-5FC0-4709-B9FD-ED0687FBD25C}"/>
    <dgm:cxn modelId="{D65EF944-FD8C-409D-92ED-4C3AE1339063}" srcId="{4CD4B793-91D1-4AB9-94F6-C2555F879DC3}" destId="{B7AF2D8D-7562-4050-8252-5B521B501AE3}" srcOrd="0" destOrd="0" parTransId="{F72A3893-365A-45B0-80E0-942FDF74C377}" sibTransId="{0B71EC0A-3275-40C5-BF38-F51F05BEA5AC}"/>
    <dgm:cxn modelId="{50786236-3F8F-4B47-8342-7166B0A06FC5}" type="presOf" srcId="{D734123C-9A8A-40CE-9F10-860457D1C7DC}" destId="{9B82806C-0EDE-447E-BF62-088ADEC711FB}" srcOrd="0" destOrd="0" presId="urn:microsoft.com/office/officeart/2005/8/layout/hierarchy3"/>
    <dgm:cxn modelId="{4E45D4DE-8810-421E-9186-D0910416298A}" type="presParOf" srcId="{E71CAB65-3BB0-404E-A467-D6D02C20AFC4}" destId="{CDBFC297-9FA4-44CD-9152-289A10E5079E}" srcOrd="0" destOrd="0" presId="urn:microsoft.com/office/officeart/2005/8/layout/hierarchy3"/>
    <dgm:cxn modelId="{C5C14589-4061-4525-96E7-8EA5A4CB518A}" type="presParOf" srcId="{CDBFC297-9FA4-44CD-9152-289A10E5079E}" destId="{1706496F-E319-476A-8741-B7EA019F8A98}" srcOrd="0" destOrd="0" presId="urn:microsoft.com/office/officeart/2005/8/layout/hierarchy3"/>
    <dgm:cxn modelId="{B7292B8A-C394-45DA-A963-0D012699AD9A}" type="presParOf" srcId="{1706496F-E319-476A-8741-B7EA019F8A98}" destId="{DBADB551-ECA5-4281-BC60-E4BB9430874F}" srcOrd="0" destOrd="0" presId="urn:microsoft.com/office/officeart/2005/8/layout/hierarchy3"/>
    <dgm:cxn modelId="{021921AF-647A-41D0-B9B2-4A9F4AEB7FAB}" type="presParOf" srcId="{1706496F-E319-476A-8741-B7EA019F8A98}" destId="{61333B90-A9AD-4193-8474-E357BE74CC63}" srcOrd="1" destOrd="0" presId="urn:microsoft.com/office/officeart/2005/8/layout/hierarchy3"/>
    <dgm:cxn modelId="{0AFF41CB-B366-43BB-88F0-982A4A096055}" type="presParOf" srcId="{CDBFC297-9FA4-44CD-9152-289A10E5079E}" destId="{DA8189DA-AD1A-447E-AD9F-62C5B59E9CEC}" srcOrd="1" destOrd="0" presId="urn:microsoft.com/office/officeart/2005/8/layout/hierarchy3"/>
    <dgm:cxn modelId="{DACEBE7F-3C65-4D9A-8973-17A9F53EE529}" type="presParOf" srcId="{DA8189DA-AD1A-447E-AD9F-62C5B59E9CEC}" destId="{1FFD6E3A-D73A-4C3D-8DD2-2F8BC8274FB2}" srcOrd="0" destOrd="0" presId="urn:microsoft.com/office/officeart/2005/8/layout/hierarchy3"/>
    <dgm:cxn modelId="{80896601-B992-4F44-A429-F59CEB47AC21}" type="presParOf" srcId="{DA8189DA-AD1A-447E-AD9F-62C5B59E9CEC}" destId="{407C8B70-56B7-469A-8CA9-17AECED534D2}" srcOrd="1" destOrd="0" presId="urn:microsoft.com/office/officeart/2005/8/layout/hierarchy3"/>
    <dgm:cxn modelId="{E2A7DE18-E145-4575-B273-381BB1482C40}" type="presParOf" srcId="{DA8189DA-AD1A-447E-AD9F-62C5B59E9CEC}" destId="{70029B5F-CA9A-4FE1-AD28-E0B5442A968B}" srcOrd="2" destOrd="0" presId="urn:microsoft.com/office/officeart/2005/8/layout/hierarchy3"/>
    <dgm:cxn modelId="{C7454DE9-871C-4766-A451-5A0CB4985129}" type="presParOf" srcId="{DA8189DA-AD1A-447E-AD9F-62C5B59E9CEC}" destId="{7008C85A-BCB3-4256-A01C-7DC8BBCD6002}" srcOrd="3" destOrd="0" presId="urn:microsoft.com/office/officeart/2005/8/layout/hierarchy3"/>
    <dgm:cxn modelId="{D45B776C-484E-47C4-9C81-D7166F4739D8}" type="presParOf" srcId="{DA8189DA-AD1A-447E-AD9F-62C5B59E9CEC}" destId="{9C761F8A-AD12-4C35-912C-1DE9310DB411}" srcOrd="4" destOrd="0" presId="urn:microsoft.com/office/officeart/2005/8/layout/hierarchy3"/>
    <dgm:cxn modelId="{2D307C50-A2A2-4BA1-92CC-940B63133D43}" type="presParOf" srcId="{DA8189DA-AD1A-447E-AD9F-62C5B59E9CEC}" destId="{D3C64161-2560-4EFC-AF7B-96B0F0001B0B}" srcOrd="5" destOrd="0" presId="urn:microsoft.com/office/officeart/2005/8/layout/hierarchy3"/>
    <dgm:cxn modelId="{4AC007A5-5B7C-4DAC-94E4-ADBC3F599CF8}" type="presParOf" srcId="{DA8189DA-AD1A-447E-AD9F-62C5B59E9CEC}" destId="{9B82806C-0EDE-447E-BF62-088ADEC711FB}" srcOrd="6" destOrd="0" presId="urn:microsoft.com/office/officeart/2005/8/layout/hierarchy3"/>
    <dgm:cxn modelId="{D7F38C6F-4D4A-4C21-AE61-1F9F1AF2D692}" type="presParOf" srcId="{DA8189DA-AD1A-447E-AD9F-62C5B59E9CEC}" destId="{EF1B8E37-10C8-4322-856F-F0303CAABEF1}" srcOrd="7" destOrd="0" presId="urn:microsoft.com/office/officeart/2005/8/layout/hierarchy3"/>
    <dgm:cxn modelId="{8E6AA8A2-61AC-4452-BD1A-9B730CA95779}" type="presParOf" srcId="{DA8189DA-AD1A-447E-AD9F-62C5B59E9CEC}" destId="{C1BAD52C-3360-47C2-9EBD-45D20F125D3F}" srcOrd="8" destOrd="0" presId="urn:microsoft.com/office/officeart/2005/8/layout/hierarchy3"/>
    <dgm:cxn modelId="{0A587D07-0ED0-44FB-A19F-E1AC3D8B7104}" type="presParOf" srcId="{DA8189DA-AD1A-447E-AD9F-62C5B59E9CEC}" destId="{60621A17-BC4C-43C4-BBC6-028F9FDD9654}" srcOrd="9" destOrd="0" presId="urn:microsoft.com/office/officeart/2005/8/layout/hierarchy3"/>
    <dgm:cxn modelId="{59BD2EE7-7973-4839-B28F-3D6B2AF9C79A}" type="presParOf" srcId="{DA8189DA-AD1A-447E-AD9F-62C5B59E9CEC}" destId="{E8CCB42A-F9E8-4B14-B136-6A954FDBAE0D}" srcOrd="10" destOrd="0" presId="urn:microsoft.com/office/officeart/2005/8/layout/hierarchy3"/>
    <dgm:cxn modelId="{9E6B4E32-24EE-4431-85C0-2ADD73DF6913}" type="presParOf" srcId="{DA8189DA-AD1A-447E-AD9F-62C5B59E9CEC}" destId="{BB81B643-A172-4B73-9D3D-3CBEB3A431D5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D4B793-91D1-4AB9-94F6-C2555F879DC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AF2D8D-7562-4050-8252-5B521B501AE3}">
      <dgm:prSet phldrT="[Text]"/>
      <dgm:spPr/>
      <dgm:t>
        <a:bodyPr/>
        <a:lstStyle/>
        <a:p>
          <a:r>
            <a:rPr lang="en-US" dirty="0"/>
            <a:t>Personnel participations in 2023</a:t>
          </a:r>
        </a:p>
      </dgm:t>
    </dgm:pt>
    <dgm:pt modelId="{F72A3893-365A-45B0-80E0-942FDF74C377}" type="parTrans" cxnId="{D65EF944-FD8C-409D-92ED-4C3AE1339063}">
      <dgm:prSet/>
      <dgm:spPr/>
      <dgm:t>
        <a:bodyPr/>
        <a:lstStyle/>
        <a:p>
          <a:endParaRPr lang="en-US"/>
        </a:p>
      </dgm:t>
    </dgm:pt>
    <dgm:pt modelId="{0B71EC0A-3275-40C5-BF38-F51F05BEA5AC}" type="sibTrans" cxnId="{D65EF944-FD8C-409D-92ED-4C3AE1339063}">
      <dgm:prSet/>
      <dgm:spPr/>
      <dgm:t>
        <a:bodyPr/>
        <a:lstStyle/>
        <a:p>
          <a:endParaRPr lang="en-US"/>
        </a:p>
      </dgm:t>
    </dgm:pt>
    <dgm:pt modelId="{277CADCF-2C79-45FC-B645-81D9FE6AE094}">
      <dgm:prSet phldrT="[Text]" custT="1"/>
      <dgm:spPr/>
      <dgm:t>
        <a:bodyPr/>
        <a:lstStyle/>
        <a:p>
          <a:r>
            <a:rPr lang="en-US" sz="2000" dirty="0"/>
            <a:t>11 PIs</a:t>
          </a:r>
        </a:p>
      </dgm:t>
    </dgm:pt>
    <dgm:pt modelId="{A3F3DA7F-B2EB-4720-A1A5-A331220ADCD8}" type="parTrans" cxnId="{C3999E8C-5E8F-429B-9D6C-1A9CC7404CCA}">
      <dgm:prSet/>
      <dgm:spPr/>
      <dgm:t>
        <a:bodyPr/>
        <a:lstStyle/>
        <a:p>
          <a:endParaRPr lang="en-US"/>
        </a:p>
      </dgm:t>
    </dgm:pt>
    <dgm:pt modelId="{4D9E6817-5FC0-4709-B9FD-ED0687FBD25C}" type="sibTrans" cxnId="{C3999E8C-5E8F-429B-9D6C-1A9CC7404CCA}">
      <dgm:prSet/>
      <dgm:spPr/>
      <dgm:t>
        <a:bodyPr/>
        <a:lstStyle/>
        <a:p>
          <a:endParaRPr lang="en-US"/>
        </a:p>
      </dgm:t>
    </dgm:pt>
    <dgm:pt modelId="{A75D379E-BD14-4DC8-BB78-0C7C821B2DF2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sz="2000" dirty="0"/>
            <a:t>1 postdoc</a:t>
          </a:r>
        </a:p>
      </dgm:t>
    </dgm:pt>
    <dgm:pt modelId="{EE93AD69-6EAA-4476-B4D1-61BA90D07654}" type="parTrans" cxnId="{D142DCE5-4400-471A-9458-B459AB35AFA6}">
      <dgm:prSet/>
      <dgm:spPr/>
      <dgm:t>
        <a:bodyPr/>
        <a:lstStyle/>
        <a:p>
          <a:endParaRPr lang="en-US"/>
        </a:p>
      </dgm:t>
    </dgm:pt>
    <dgm:pt modelId="{C44CB719-E6DE-464E-9EF6-29AA65309AC7}" type="sibTrans" cxnId="{D142DCE5-4400-471A-9458-B459AB35AFA6}">
      <dgm:prSet/>
      <dgm:spPr/>
      <dgm:t>
        <a:bodyPr/>
        <a:lstStyle/>
        <a:p>
          <a:endParaRPr lang="en-US"/>
        </a:p>
      </dgm:t>
    </dgm:pt>
    <dgm:pt modelId="{A0B736FA-2D4E-4CC1-8307-B9B472BF5C81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sz="2000" dirty="0"/>
            <a:t>2 </a:t>
          </a:r>
          <a:endParaRPr lang="en-US" sz="2000" dirty="0" smtClean="0"/>
        </a:p>
        <a:p>
          <a:r>
            <a:rPr lang="en-US" sz="1400" dirty="0" smtClean="0"/>
            <a:t>PhD </a:t>
          </a:r>
          <a:r>
            <a:rPr lang="en-US" sz="1400" dirty="0"/>
            <a:t>students</a:t>
          </a:r>
        </a:p>
      </dgm:t>
    </dgm:pt>
    <dgm:pt modelId="{D734123C-9A8A-40CE-9F10-860457D1C7DC}" type="parTrans" cxnId="{79071FB0-A682-44C2-876E-853C684207F3}">
      <dgm:prSet/>
      <dgm:spPr/>
      <dgm:t>
        <a:bodyPr/>
        <a:lstStyle/>
        <a:p>
          <a:endParaRPr lang="en-US"/>
        </a:p>
      </dgm:t>
    </dgm:pt>
    <dgm:pt modelId="{D3E73FF9-7B5A-414E-902B-0797EF707463}" type="sibTrans" cxnId="{79071FB0-A682-44C2-876E-853C684207F3}">
      <dgm:prSet/>
      <dgm:spPr/>
      <dgm:t>
        <a:bodyPr/>
        <a:lstStyle/>
        <a:p>
          <a:endParaRPr lang="en-US"/>
        </a:p>
      </dgm:t>
    </dgm:pt>
    <dgm:pt modelId="{E71CAB65-3BB0-404E-A467-D6D02C20AFC4}" type="pres">
      <dgm:prSet presAssocID="{4CD4B793-91D1-4AB9-94F6-C2555F879D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DBFC297-9FA4-44CD-9152-289A10E5079E}" type="pres">
      <dgm:prSet presAssocID="{B7AF2D8D-7562-4050-8252-5B521B501AE3}" presName="root" presStyleCnt="0"/>
      <dgm:spPr/>
    </dgm:pt>
    <dgm:pt modelId="{1706496F-E319-476A-8741-B7EA019F8A98}" type="pres">
      <dgm:prSet presAssocID="{B7AF2D8D-7562-4050-8252-5B521B501AE3}" presName="rootComposite" presStyleCnt="0"/>
      <dgm:spPr/>
    </dgm:pt>
    <dgm:pt modelId="{DBADB551-ECA5-4281-BC60-E4BB9430874F}" type="pres">
      <dgm:prSet presAssocID="{B7AF2D8D-7562-4050-8252-5B521B501AE3}" presName="rootText" presStyleLbl="node1" presStyleIdx="0" presStyleCnt="1" custScaleX="151284" custScaleY="93566" custLinFactNeighborX="-10255" custLinFactNeighborY="4957"/>
      <dgm:spPr/>
      <dgm:t>
        <a:bodyPr/>
        <a:lstStyle/>
        <a:p>
          <a:endParaRPr lang="en-US"/>
        </a:p>
      </dgm:t>
    </dgm:pt>
    <dgm:pt modelId="{61333B90-A9AD-4193-8474-E357BE74CC63}" type="pres">
      <dgm:prSet presAssocID="{B7AF2D8D-7562-4050-8252-5B521B501AE3}" presName="rootConnector" presStyleLbl="node1" presStyleIdx="0" presStyleCnt="1"/>
      <dgm:spPr/>
      <dgm:t>
        <a:bodyPr/>
        <a:lstStyle/>
        <a:p>
          <a:endParaRPr lang="en-US"/>
        </a:p>
      </dgm:t>
    </dgm:pt>
    <dgm:pt modelId="{DA8189DA-AD1A-447E-AD9F-62C5B59E9CEC}" type="pres">
      <dgm:prSet presAssocID="{B7AF2D8D-7562-4050-8252-5B521B501AE3}" presName="childShape" presStyleCnt="0"/>
      <dgm:spPr/>
    </dgm:pt>
    <dgm:pt modelId="{1FFD6E3A-D73A-4C3D-8DD2-2F8BC8274FB2}" type="pres">
      <dgm:prSet presAssocID="{A3F3DA7F-B2EB-4720-A1A5-A331220ADCD8}" presName="Name13" presStyleLbl="parChTrans1D2" presStyleIdx="0" presStyleCnt="3"/>
      <dgm:spPr/>
      <dgm:t>
        <a:bodyPr/>
        <a:lstStyle/>
        <a:p>
          <a:endParaRPr lang="en-US"/>
        </a:p>
      </dgm:t>
    </dgm:pt>
    <dgm:pt modelId="{407C8B70-56B7-469A-8CA9-17AECED534D2}" type="pres">
      <dgm:prSet presAssocID="{277CADCF-2C79-45FC-B645-81D9FE6AE094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1F8A-AD12-4C35-912C-1DE9310DB411}" type="pres">
      <dgm:prSet presAssocID="{EE93AD69-6EAA-4476-B4D1-61BA90D07654}" presName="Name13" presStyleLbl="parChTrans1D2" presStyleIdx="1" presStyleCnt="3"/>
      <dgm:spPr/>
      <dgm:t>
        <a:bodyPr/>
        <a:lstStyle/>
        <a:p>
          <a:endParaRPr lang="en-US"/>
        </a:p>
      </dgm:t>
    </dgm:pt>
    <dgm:pt modelId="{D3C64161-2560-4EFC-AF7B-96B0F0001B0B}" type="pres">
      <dgm:prSet presAssocID="{A75D379E-BD14-4DC8-BB78-0C7C821B2DF2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2806C-0EDE-447E-BF62-088ADEC711FB}" type="pres">
      <dgm:prSet presAssocID="{D734123C-9A8A-40CE-9F10-860457D1C7DC}" presName="Name13" presStyleLbl="parChTrans1D2" presStyleIdx="2" presStyleCnt="3"/>
      <dgm:spPr/>
      <dgm:t>
        <a:bodyPr/>
        <a:lstStyle/>
        <a:p>
          <a:endParaRPr lang="en-US"/>
        </a:p>
      </dgm:t>
    </dgm:pt>
    <dgm:pt modelId="{EF1B8E37-10C8-4322-856F-F0303CAABEF1}" type="pres">
      <dgm:prSet presAssocID="{A0B736FA-2D4E-4CC1-8307-B9B472BF5C81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5D703A-5BCB-4484-BDE1-B51979B8A5C6}" type="presOf" srcId="{EE93AD69-6EAA-4476-B4D1-61BA90D07654}" destId="{9C761F8A-AD12-4C35-912C-1DE9310DB411}" srcOrd="0" destOrd="0" presId="urn:microsoft.com/office/officeart/2005/8/layout/hierarchy3"/>
    <dgm:cxn modelId="{EE901E64-B225-4F42-A6E1-F35D533A3550}" type="presOf" srcId="{4CD4B793-91D1-4AB9-94F6-C2555F879DC3}" destId="{E71CAB65-3BB0-404E-A467-D6D02C20AFC4}" srcOrd="0" destOrd="0" presId="urn:microsoft.com/office/officeart/2005/8/layout/hierarchy3"/>
    <dgm:cxn modelId="{D142DCE5-4400-471A-9458-B459AB35AFA6}" srcId="{B7AF2D8D-7562-4050-8252-5B521B501AE3}" destId="{A75D379E-BD14-4DC8-BB78-0C7C821B2DF2}" srcOrd="1" destOrd="0" parTransId="{EE93AD69-6EAA-4476-B4D1-61BA90D07654}" sibTransId="{C44CB719-E6DE-464E-9EF6-29AA65309AC7}"/>
    <dgm:cxn modelId="{BFA0DAB3-D774-4B2E-B007-31BB0559BB5E}" type="presOf" srcId="{B7AF2D8D-7562-4050-8252-5B521B501AE3}" destId="{61333B90-A9AD-4193-8474-E357BE74CC63}" srcOrd="1" destOrd="0" presId="urn:microsoft.com/office/officeart/2005/8/layout/hierarchy3"/>
    <dgm:cxn modelId="{0DBE7110-78D0-4F45-B250-91CA43F2914E}" type="presOf" srcId="{A75D379E-BD14-4DC8-BB78-0C7C821B2DF2}" destId="{D3C64161-2560-4EFC-AF7B-96B0F0001B0B}" srcOrd="0" destOrd="0" presId="urn:microsoft.com/office/officeart/2005/8/layout/hierarchy3"/>
    <dgm:cxn modelId="{6A26F910-B3A6-4378-99DF-F63B8393FA78}" type="presOf" srcId="{B7AF2D8D-7562-4050-8252-5B521B501AE3}" destId="{DBADB551-ECA5-4281-BC60-E4BB9430874F}" srcOrd="0" destOrd="0" presId="urn:microsoft.com/office/officeart/2005/8/layout/hierarchy3"/>
    <dgm:cxn modelId="{7A236D5B-E5F7-4A3C-9EA4-37AE34CC6F80}" type="presOf" srcId="{277CADCF-2C79-45FC-B645-81D9FE6AE094}" destId="{407C8B70-56B7-469A-8CA9-17AECED534D2}" srcOrd="0" destOrd="0" presId="urn:microsoft.com/office/officeart/2005/8/layout/hierarchy3"/>
    <dgm:cxn modelId="{288420E9-1680-4856-A106-52522D4F44D7}" type="presOf" srcId="{A3F3DA7F-B2EB-4720-A1A5-A331220ADCD8}" destId="{1FFD6E3A-D73A-4C3D-8DD2-2F8BC8274FB2}" srcOrd="0" destOrd="0" presId="urn:microsoft.com/office/officeart/2005/8/layout/hierarchy3"/>
    <dgm:cxn modelId="{79071FB0-A682-44C2-876E-853C684207F3}" srcId="{B7AF2D8D-7562-4050-8252-5B521B501AE3}" destId="{A0B736FA-2D4E-4CC1-8307-B9B472BF5C81}" srcOrd="2" destOrd="0" parTransId="{D734123C-9A8A-40CE-9F10-860457D1C7DC}" sibTransId="{D3E73FF9-7B5A-414E-902B-0797EF707463}"/>
    <dgm:cxn modelId="{97A29C5C-3E67-418B-BDEA-83DA80126E8E}" type="presOf" srcId="{A0B736FA-2D4E-4CC1-8307-B9B472BF5C81}" destId="{EF1B8E37-10C8-4322-856F-F0303CAABEF1}" srcOrd="0" destOrd="0" presId="urn:microsoft.com/office/officeart/2005/8/layout/hierarchy3"/>
    <dgm:cxn modelId="{C3999E8C-5E8F-429B-9D6C-1A9CC7404CCA}" srcId="{B7AF2D8D-7562-4050-8252-5B521B501AE3}" destId="{277CADCF-2C79-45FC-B645-81D9FE6AE094}" srcOrd="0" destOrd="0" parTransId="{A3F3DA7F-B2EB-4720-A1A5-A331220ADCD8}" sibTransId="{4D9E6817-5FC0-4709-B9FD-ED0687FBD25C}"/>
    <dgm:cxn modelId="{D65EF944-FD8C-409D-92ED-4C3AE1339063}" srcId="{4CD4B793-91D1-4AB9-94F6-C2555F879DC3}" destId="{B7AF2D8D-7562-4050-8252-5B521B501AE3}" srcOrd="0" destOrd="0" parTransId="{F72A3893-365A-45B0-80E0-942FDF74C377}" sibTransId="{0B71EC0A-3275-40C5-BF38-F51F05BEA5AC}"/>
    <dgm:cxn modelId="{50786236-3F8F-4B47-8342-7166B0A06FC5}" type="presOf" srcId="{D734123C-9A8A-40CE-9F10-860457D1C7DC}" destId="{9B82806C-0EDE-447E-BF62-088ADEC711FB}" srcOrd="0" destOrd="0" presId="urn:microsoft.com/office/officeart/2005/8/layout/hierarchy3"/>
    <dgm:cxn modelId="{4E45D4DE-8810-421E-9186-D0910416298A}" type="presParOf" srcId="{E71CAB65-3BB0-404E-A467-D6D02C20AFC4}" destId="{CDBFC297-9FA4-44CD-9152-289A10E5079E}" srcOrd="0" destOrd="0" presId="urn:microsoft.com/office/officeart/2005/8/layout/hierarchy3"/>
    <dgm:cxn modelId="{C5C14589-4061-4525-96E7-8EA5A4CB518A}" type="presParOf" srcId="{CDBFC297-9FA4-44CD-9152-289A10E5079E}" destId="{1706496F-E319-476A-8741-B7EA019F8A98}" srcOrd="0" destOrd="0" presId="urn:microsoft.com/office/officeart/2005/8/layout/hierarchy3"/>
    <dgm:cxn modelId="{B7292B8A-C394-45DA-A963-0D012699AD9A}" type="presParOf" srcId="{1706496F-E319-476A-8741-B7EA019F8A98}" destId="{DBADB551-ECA5-4281-BC60-E4BB9430874F}" srcOrd="0" destOrd="0" presId="urn:microsoft.com/office/officeart/2005/8/layout/hierarchy3"/>
    <dgm:cxn modelId="{021921AF-647A-41D0-B9B2-4A9F4AEB7FAB}" type="presParOf" srcId="{1706496F-E319-476A-8741-B7EA019F8A98}" destId="{61333B90-A9AD-4193-8474-E357BE74CC63}" srcOrd="1" destOrd="0" presId="urn:microsoft.com/office/officeart/2005/8/layout/hierarchy3"/>
    <dgm:cxn modelId="{0AFF41CB-B366-43BB-88F0-982A4A096055}" type="presParOf" srcId="{CDBFC297-9FA4-44CD-9152-289A10E5079E}" destId="{DA8189DA-AD1A-447E-AD9F-62C5B59E9CEC}" srcOrd="1" destOrd="0" presId="urn:microsoft.com/office/officeart/2005/8/layout/hierarchy3"/>
    <dgm:cxn modelId="{DACEBE7F-3C65-4D9A-8973-17A9F53EE529}" type="presParOf" srcId="{DA8189DA-AD1A-447E-AD9F-62C5B59E9CEC}" destId="{1FFD6E3A-D73A-4C3D-8DD2-2F8BC8274FB2}" srcOrd="0" destOrd="0" presId="urn:microsoft.com/office/officeart/2005/8/layout/hierarchy3"/>
    <dgm:cxn modelId="{80896601-B992-4F44-A429-F59CEB47AC21}" type="presParOf" srcId="{DA8189DA-AD1A-447E-AD9F-62C5B59E9CEC}" destId="{407C8B70-56B7-469A-8CA9-17AECED534D2}" srcOrd="1" destOrd="0" presId="urn:microsoft.com/office/officeart/2005/8/layout/hierarchy3"/>
    <dgm:cxn modelId="{D45B776C-484E-47C4-9C81-D7166F4739D8}" type="presParOf" srcId="{DA8189DA-AD1A-447E-AD9F-62C5B59E9CEC}" destId="{9C761F8A-AD12-4C35-912C-1DE9310DB411}" srcOrd="2" destOrd="0" presId="urn:microsoft.com/office/officeart/2005/8/layout/hierarchy3"/>
    <dgm:cxn modelId="{2D307C50-A2A2-4BA1-92CC-940B63133D43}" type="presParOf" srcId="{DA8189DA-AD1A-447E-AD9F-62C5B59E9CEC}" destId="{D3C64161-2560-4EFC-AF7B-96B0F0001B0B}" srcOrd="3" destOrd="0" presId="urn:microsoft.com/office/officeart/2005/8/layout/hierarchy3"/>
    <dgm:cxn modelId="{4AC007A5-5B7C-4DAC-94E4-ADBC3F599CF8}" type="presParOf" srcId="{DA8189DA-AD1A-447E-AD9F-62C5B59E9CEC}" destId="{9B82806C-0EDE-447E-BF62-088ADEC711FB}" srcOrd="4" destOrd="0" presId="urn:microsoft.com/office/officeart/2005/8/layout/hierarchy3"/>
    <dgm:cxn modelId="{D7F38C6F-4D4A-4C21-AE61-1F9F1AF2D692}" type="presParOf" srcId="{DA8189DA-AD1A-447E-AD9F-62C5B59E9CEC}" destId="{EF1B8E37-10C8-4322-856F-F0303CAABEF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D4B793-91D1-4AB9-94F6-C2555F879DC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AF2D8D-7562-4050-8252-5B521B501AE3}">
      <dgm:prSet phldrT="[Text]"/>
      <dgm:spPr/>
      <dgm:t>
        <a:bodyPr/>
        <a:lstStyle/>
        <a:p>
          <a:r>
            <a:rPr lang="en-US" dirty="0" smtClean="0"/>
            <a:t>16 </a:t>
          </a:r>
          <a:r>
            <a:rPr lang="en-US" dirty="0"/>
            <a:t>participations in 2024</a:t>
          </a:r>
        </a:p>
      </dgm:t>
    </dgm:pt>
    <dgm:pt modelId="{F72A3893-365A-45B0-80E0-942FDF74C377}" type="parTrans" cxnId="{D65EF944-FD8C-409D-92ED-4C3AE1339063}">
      <dgm:prSet/>
      <dgm:spPr/>
      <dgm:t>
        <a:bodyPr/>
        <a:lstStyle/>
        <a:p>
          <a:endParaRPr lang="en-US"/>
        </a:p>
      </dgm:t>
    </dgm:pt>
    <dgm:pt modelId="{0B71EC0A-3275-40C5-BF38-F51F05BEA5AC}" type="sibTrans" cxnId="{D65EF944-FD8C-409D-92ED-4C3AE1339063}">
      <dgm:prSet/>
      <dgm:spPr/>
      <dgm:t>
        <a:bodyPr/>
        <a:lstStyle/>
        <a:p>
          <a:endParaRPr lang="en-US"/>
        </a:p>
      </dgm:t>
    </dgm:pt>
    <dgm:pt modelId="{277CADCF-2C79-45FC-B645-81D9FE6AE094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8 </a:t>
          </a:r>
          <a:endParaRPr lang="en-US" sz="2000" dirty="0" smtClean="0"/>
        </a:p>
        <a:p>
          <a:pPr>
            <a:lnSpc>
              <a:spcPct val="100000"/>
            </a:lnSpc>
          </a:pPr>
          <a:r>
            <a:rPr lang="en-US" sz="2000" dirty="0" smtClean="0"/>
            <a:t>invited </a:t>
          </a:r>
          <a:r>
            <a:rPr lang="en-US" sz="2000" dirty="0"/>
            <a:t>talks</a:t>
          </a:r>
        </a:p>
      </dgm:t>
    </dgm:pt>
    <dgm:pt modelId="{A3F3DA7F-B2EB-4720-A1A5-A331220ADCD8}" type="parTrans" cxnId="{C3999E8C-5E8F-429B-9D6C-1A9CC7404CCA}">
      <dgm:prSet/>
      <dgm:spPr/>
      <dgm:t>
        <a:bodyPr/>
        <a:lstStyle/>
        <a:p>
          <a:endParaRPr lang="en-US"/>
        </a:p>
      </dgm:t>
    </dgm:pt>
    <dgm:pt modelId="{4D9E6817-5FC0-4709-B9FD-ED0687FBD25C}" type="sibTrans" cxnId="{C3999E8C-5E8F-429B-9D6C-1A9CC7404CCA}">
      <dgm:prSet/>
      <dgm:spPr/>
      <dgm:t>
        <a:bodyPr/>
        <a:lstStyle/>
        <a:p>
          <a:endParaRPr lang="en-US"/>
        </a:p>
      </dgm:t>
    </dgm:pt>
    <dgm:pt modelId="{A6D70398-F8AA-458D-BB7C-DD6D0C37FC04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smtClean="0"/>
            <a:t>7</a:t>
          </a:r>
        </a:p>
        <a:p>
          <a:pPr>
            <a:lnSpc>
              <a:spcPct val="100000"/>
            </a:lnSpc>
          </a:pPr>
          <a:r>
            <a:rPr lang="en-US" sz="2000" dirty="0" smtClean="0"/>
            <a:t>contributed </a:t>
          </a:r>
          <a:r>
            <a:rPr lang="en-US" sz="2000" dirty="0"/>
            <a:t>talks</a:t>
          </a:r>
        </a:p>
      </dgm:t>
    </dgm:pt>
    <dgm:pt modelId="{ED89D8D0-B82C-4EA7-84B6-87CA997078B4}" type="parTrans" cxnId="{587251C8-5E12-49DC-85E5-07D0E6FBF2ED}">
      <dgm:prSet/>
      <dgm:spPr/>
      <dgm:t>
        <a:bodyPr/>
        <a:lstStyle/>
        <a:p>
          <a:endParaRPr lang="en-US"/>
        </a:p>
      </dgm:t>
    </dgm:pt>
    <dgm:pt modelId="{4482B4E9-212F-4915-89F6-BF60581D4D86}" type="sibTrans" cxnId="{587251C8-5E12-49DC-85E5-07D0E6FBF2ED}">
      <dgm:prSet/>
      <dgm:spPr/>
      <dgm:t>
        <a:bodyPr/>
        <a:lstStyle/>
        <a:p>
          <a:endParaRPr lang="en-US"/>
        </a:p>
      </dgm:t>
    </dgm:pt>
    <dgm:pt modelId="{A75D379E-BD14-4DC8-BB78-0C7C821B2DF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9 </a:t>
          </a:r>
          <a:endParaRPr lang="en-US" sz="2000" dirty="0" smtClean="0"/>
        </a:p>
        <a:p>
          <a:pPr>
            <a:lnSpc>
              <a:spcPct val="100000"/>
            </a:lnSpc>
          </a:pPr>
          <a:r>
            <a:rPr lang="en-US" sz="2000" dirty="0" smtClean="0"/>
            <a:t>posters</a:t>
          </a:r>
          <a:endParaRPr lang="en-US" sz="2000" dirty="0"/>
        </a:p>
      </dgm:t>
    </dgm:pt>
    <dgm:pt modelId="{EE93AD69-6EAA-4476-B4D1-61BA90D07654}" type="parTrans" cxnId="{D142DCE5-4400-471A-9458-B459AB35AFA6}">
      <dgm:prSet/>
      <dgm:spPr/>
      <dgm:t>
        <a:bodyPr/>
        <a:lstStyle/>
        <a:p>
          <a:endParaRPr lang="en-US"/>
        </a:p>
      </dgm:t>
    </dgm:pt>
    <dgm:pt modelId="{C44CB719-E6DE-464E-9EF6-29AA65309AC7}" type="sibTrans" cxnId="{D142DCE5-4400-471A-9458-B459AB35AFA6}">
      <dgm:prSet/>
      <dgm:spPr/>
      <dgm:t>
        <a:bodyPr/>
        <a:lstStyle/>
        <a:p>
          <a:endParaRPr lang="en-US"/>
        </a:p>
      </dgm:t>
    </dgm:pt>
    <dgm:pt modelId="{A0B736FA-2D4E-4CC1-8307-B9B472BF5C81}">
      <dgm:prSet phldrT="[Text]" custT="1"/>
      <dgm:spPr/>
      <dgm:t>
        <a:bodyPr/>
        <a:lstStyle/>
        <a:p>
          <a:r>
            <a:rPr lang="en-US" sz="2000" dirty="0"/>
            <a:t>2 outreach activity</a:t>
          </a:r>
        </a:p>
      </dgm:t>
    </dgm:pt>
    <dgm:pt modelId="{D734123C-9A8A-40CE-9F10-860457D1C7DC}" type="parTrans" cxnId="{79071FB0-A682-44C2-876E-853C684207F3}">
      <dgm:prSet/>
      <dgm:spPr/>
      <dgm:t>
        <a:bodyPr/>
        <a:lstStyle/>
        <a:p>
          <a:endParaRPr lang="en-US"/>
        </a:p>
      </dgm:t>
    </dgm:pt>
    <dgm:pt modelId="{D3E73FF9-7B5A-414E-902B-0797EF707463}" type="sibTrans" cxnId="{79071FB0-A682-44C2-876E-853C684207F3}">
      <dgm:prSet/>
      <dgm:spPr/>
      <dgm:t>
        <a:bodyPr/>
        <a:lstStyle/>
        <a:p>
          <a:endParaRPr lang="en-US"/>
        </a:p>
      </dgm:t>
    </dgm:pt>
    <dgm:pt modelId="{E71CAB65-3BB0-404E-A467-D6D02C20AFC4}" type="pres">
      <dgm:prSet presAssocID="{4CD4B793-91D1-4AB9-94F6-C2555F879D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DBFC297-9FA4-44CD-9152-289A10E5079E}" type="pres">
      <dgm:prSet presAssocID="{B7AF2D8D-7562-4050-8252-5B521B501AE3}" presName="root" presStyleCnt="0"/>
      <dgm:spPr/>
    </dgm:pt>
    <dgm:pt modelId="{1706496F-E319-476A-8741-B7EA019F8A98}" type="pres">
      <dgm:prSet presAssocID="{B7AF2D8D-7562-4050-8252-5B521B501AE3}" presName="rootComposite" presStyleCnt="0"/>
      <dgm:spPr/>
    </dgm:pt>
    <dgm:pt modelId="{DBADB551-ECA5-4281-BC60-E4BB9430874F}" type="pres">
      <dgm:prSet presAssocID="{B7AF2D8D-7562-4050-8252-5B521B501AE3}" presName="rootText" presStyleLbl="node1" presStyleIdx="0" presStyleCnt="1" custScaleX="100951" custScaleY="69180"/>
      <dgm:spPr/>
      <dgm:t>
        <a:bodyPr/>
        <a:lstStyle/>
        <a:p>
          <a:endParaRPr lang="en-US"/>
        </a:p>
      </dgm:t>
    </dgm:pt>
    <dgm:pt modelId="{61333B90-A9AD-4193-8474-E357BE74CC63}" type="pres">
      <dgm:prSet presAssocID="{B7AF2D8D-7562-4050-8252-5B521B501AE3}" presName="rootConnector" presStyleLbl="node1" presStyleIdx="0" presStyleCnt="1"/>
      <dgm:spPr/>
      <dgm:t>
        <a:bodyPr/>
        <a:lstStyle/>
        <a:p>
          <a:endParaRPr lang="en-US"/>
        </a:p>
      </dgm:t>
    </dgm:pt>
    <dgm:pt modelId="{DA8189DA-AD1A-447E-AD9F-62C5B59E9CEC}" type="pres">
      <dgm:prSet presAssocID="{B7AF2D8D-7562-4050-8252-5B521B501AE3}" presName="childShape" presStyleCnt="0"/>
      <dgm:spPr/>
    </dgm:pt>
    <dgm:pt modelId="{1FFD6E3A-D73A-4C3D-8DD2-2F8BC8274FB2}" type="pres">
      <dgm:prSet presAssocID="{A3F3DA7F-B2EB-4720-A1A5-A331220ADCD8}" presName="Name13" presStyleLbl="parChTrans1D2" presStyleIdx="0" presStyleCnt="4"/>
      <dgm:spPr/>
      <dgm:t>
        <a:bodyPr/>
        <a:lstStyle/>
        <a:p>
          <a:endParaRPr lang="en-US"/>
        </a:p>
      </dgm:t>
    </dgm:pt>
    <dgm:pt modelId="{407C8B70-56B7-469A-8CA9-17AECED534D2}" type="pres">
      <dgm:prSet presAssocID="{277CADCF-2C79-45FC-B645-81D9FE6AE09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29B5F-CA9A-4FE1-AD28-E0B5442A968B}" type="pres">
      <dgm:prSet presAssocID="{ED89D8D0-B82C-4EA7-84B6-87CA997078B4}" presName="Name13" presStyleLbl="parChTrans1D2" presStyleIdx="1" presStyleCnt="4"/>
      <dgm:spPr/>
      <dgm:t>
        <a:bodyPr/>
        <a:lstStyle/>
        <a:p>
          <a:endParaRPr lang="en-US"/>
        </a:p>
      </dgm:t>
    </dgm:pt>
    <dgm:pt modelId="{7008C85A-BCB3-4256-A01C-7DC8BBCD6002}" type="pres">
      <dgm:prSet presAssocID="{A6D70398-F8AA-458D-BB7C-DD6D0C37FC04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1F8A-AD12-4C35-912C-1DE9310DB411}" type="pres">
      <dgm:prSet presAssocID="{EE93AD69-6EAA-4476-B4D1-61BA90D07654}" presName="Name13" presStyleLbl="parChTrans1D2" presStyleIdx="2" presStyleCnt="4"/>
      <dgm:spPr/>
      <dgm:t>
        <a:bodyPr/>
        <a:lstStyle/>
        <a:p>
          <a:endParaRPr lang="en-US"/>
        </a:p>
      </dgm:t>
    </dgm:pt>
    <dgm:pt modelId="{D3C64161-2560-4EFC-AF7B-96B0F0001B0B}" type="pres">
      <dgm:prSet presAssocID="{A75D379E-BD14-4DC8-BB78-0C7C821B2DF2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2806C-0EDE-447E-BF62-088ADEC711FB}" type="pres">
      <dgm:prSet presAssocID="{D734123C-9A8A-40CE-9F10-860457D1C7DC}" presName="Name13" presStyleLbl="parChTrans1D2" presStyleIdx="3" presStyleCnt="4"/>
      <dgm:spPr/>
      <dgm:t>
        <a:bodyPr/>
        <a:lstStyle/>
        <a:p>
          <a:endParaRPr lang="en-US"/>
        </a:p>
      </dgm:t>
    </dgm:pt>
    <dgm:pt modelId="{EF1B8E37-10C8-4322-856F-F0303CAABEF1}" type="pres">
      <dgm:prSet presAssocID="{A0B736FA-2D4E-4CC1-8307-B9B472BF5C81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5D703A-5BCB-4484-BDE1-B51979B8A5C6}" type="presOf" srcId="{EE93AD69-6EAA-4476-B4D1-61BA90D07654}" destId="{9C761F8A-AD12-4C35-912C-1DE9310DB411}" srcOrd="0" destOrd="0" presId="urn:microsoft.com/office/officeart/2005/8/layout/hierarchy3"/>
    <dgm:cxn modelId="{EE901E64-B225-4F42-A6E1-F35D533A3550}" type="presOf" srcId="{4CD4B793-91D1-4AB9-94F6-C2555F879DC3}" destId="{E71CAB65-3BB0-404E-A467-D6D02C20AFC4}" srcOrd="0" destOrd="0" presId="urn:microsoft.com/office/officeart/2005/8/layout/hierarchy3"/>
    <dgm:cxn modelId="{587251C8-5E12-49DC-85E5-07D0E6FBF2ED}" srcId="{B7AF2D8D-7562-4050-8252-5B521B501AE3}" destId="{A6D70398-F8AA-458D-BB7C-DD6D0C37FC04}" srcOrd="1" destOrd="0" parTransId="{ED89D8D0-B82C-4EA7-84B6-87CA997078B4}" sibTransId="{4482B4E9-212F-4915-89F6-BF60581D4D86}"/>
    <dgm:cxn modelId="{924D63CC-591A-4061-96F8-081F3FB87F78}" type="presOf" srcId="{ED89D8D0-B82C-4EA7-84B6-87CA997078B4}" destId="{70029B5F-CA9A-4FE1-AD28-E0B5442A968B}" srcOrd="0" destOrd="0" presId="urn:microsoft.com/office/officeart/2005/8/layout/hierarchy3"/>
    <dgm:cxn modelId="{182DD030-1ED1-4778-A523-63AD1C30C99F}" type="presOf" srcId="{A6D70398-F8AA-458D-BB7C-DD6D0C37FC04}" destId="{7008C85A-BCB3-4256-A01C-7DC8BBCD6002}" srcOrd="0" destOrd="0" presId="urn:microsoft.com/office/officeart/2005/8/layout/hierarchy3"/>
    <dgm:cxn modelId="{D142DCE5-4400-471A-9458-B459AB35AFA6}" srcId="{B7AF2D8D-7562-4050-8252-5B521B501AE3}" destId="{A75D379E-BD14-4DC8-BB78-0C7C821B2DF2}" srcOrd="2" destOrd="0" parTransId="{EE93AD69-6EAA-4476-B4D1-61BA90D07654}" sibTransId="{C44CB719-E6DE-464E-9EF6-29AA65309AC7}"/>
    <dgm:cxn modelId="{BFA0DAB3-D774-4B2E-B007-31BB0559BB5E}" type="presOf" srcId="{B7AF2D8D-7562-4050-8252-5B521B501AE3}" destId="{61333B90-A9AD-4193-8474-E357BE74CC63}" srcOrd="1" destOrd="0" presId="urn:microsoft.com/office/officeart/2005/8/layout/hierarchy3"/>
    <dgm:cxn modelId="{0DBE7110-78D0-4F45-B250-91CA43F2914E}" type="presOf" srcId="{A75D379E-BD14-4DC8-BB78-0C7C821B2DF2}" destId="{D3C64161-2560-4EFC-AF7B-96B0F0001B0B}" srcOrd="0" destOrd="0" presId="urn:microsoft.com/office/officeart/2005/8/layout/hierarchy3"/>
    <dgm:cxn modelId="{6A26F910-B3A6-4378-99DF-F63B8393FA78}" type="presOf" srcId="{B7AF2D8D-7562-4050-8252-5B521B501AE3}" destId="{DBADB551-ECA5-4281-BC60-E4BB9430874F}" srcOrd="0" destOrd="0" presId="urn:microsoft.com/office/officeart/2005/8/layout/hierarchy3"/>
    <dgm:cxn modelId="{7A236D5B-E5F7-4A3C-9EA4-37AE34CC6F80}" type="presOf" srcId="{277CADCF-2C79-45FC-B645-81D9FE6AE094}" destId="{407C8B70-56B7-469A-8CA9-17AECED534D2}" srcOrd="0" destOrd="0" presId="urn:microsoft.com/office/officeart/2005/8/layout/hierarchy3"/>
    <dgm:cxn modelId="{288420E9-1680-4856-A106-52522D4F44D7}" type="presOf" srcId="{A3F3DA7F-B2EB-4720-A1A5-A331220ADCD8}" destId="{1FFD6E3A-D73A-4C3D-8DD2-2F8BC8274FB2}" srcOrd="0" destOrd="0" presId="urn:microsoft.com/office/officeart/2005/8/layout/hierarchy3"/>
    <dgm:cxn modelId="{79071FB0-A682-44C2-876E-853C684207F3}" srcId="{B7AF2D8D-7562-4050-8252-5B521B501AE3}" destId="{A0B736FA-2D4E-4CC1-8307-B9B472BF5C81}" srcOrd="3" destOrd="0" parTransId="{D734123C-9A8A-40CE-9F10-860457D1C7DC}" sibTransId="{D3E73FF9-7B5A-414E-902B-0797EF707463}"/>
    <dgm:cxn modelId="{97A29C5C-3E67-418B-BDEA-83DA80126E8E}" type="presOf" srcId="{A0B736FA-2D4E-4CC1-8307-B9B472BF5C81}" destId="{EF1B8E37-10C8-4322-856F-F0303CAABEF1}" srcOrd="0" destOrd="0" presId="urn:microsoft.com/office/officeart/2005/8/layout/hierarchy3"/>
    <dgm:cxn modelId="{C3999E8C-5E8F-429B-9D6C-1A9CC7404CCA}" srcId="{B7AF2D8D-7562-4050-8252-5B521B501AE3}" destId="{277CADCF-2C79-45FC-B645-81D9FE6AE094}" srcOrd="0" destOrd="0" parTransId="{A3F3DA7F-B2EB-4720-A1A5-A331220ADCD8}" sibTransId="{4D9E6817-5FC0-4709-B9FD-ED0687FBD25C}"/>
    <dgm:cxn modelId="{D65EF944-FD8C-409D-92ED-4C3AE1339063}" srcId="{4CD4B793-91D1-4AB9-94F6-C2555F879DC3}" destId="{B7AF2D8D-7562-4050-8252-5B521B501AE3}" srcOrd="0" destOrd="0" parTransId="{F72A3893-365A-45B0-80E0-942FDF74C377}" sibTransId="{0B71EC0A-3275-40C5-BF38-F51F05BEA5AC}"/>
    <dgm:cxn modelId="{50786236-3F8F-4B47-8342-7166B0A06FC5}" type="presOf" srcId="{D734123C-9A8A-40CE-9F10-860457D1C7DC}" destId="{9B82806C-0EDE-447E-BF62-088ADEC711FB}" srcOrd="0" destOrd="0" presId="urn:microsoft.com/office/officeart/2005/8/layout/hierarchy3"/>
    <dgm:cxn modelId="{4E45D4DE-8810-421E-9186-D0910416298A}" type="presParOf" srcId="{E71CAB65-3BB0-404E-A467-D6D02C20AFC4}" destId="{CDBFC297-9FA4-44CD-9152-289A10E5079E}" srcOrd="0" destOrd="0" presId="urn:microsoft.com/office/officeart/2005/8/layout/hierarchy3"/>
    <dgm:cxn modelId="{C5C14589-4061-4525-96E7-8EA5A4CB518A}" type="presParOf" srcId="{CDBFC297-9FA4-44CD-9152-289A10E5079E}" destId="{1706496F-E319-476A-8741-B7EA019F8A98}" srcOrd="0" destOrd="0" presId="urn:microsoft.com/office/officeart/2005/8/layout/hierarchy3"/>
    <dgm:cxn modelId="{B7292B8A-C394-45DA-A963-0D012699AD9A}" type="presParOf" srcId="{1706496F-E319-476A-8741-B7EA019F8A98}" destId="{DBADB551-ECA5-4281-BC60-E4BB9430874F}" srcOrd="0" destOrd="0" presId="urn:microsoft.com/office/officeart/2005/8/layout/hierarchy3"/>
    <dgm:cxn modelId="{021921AF-647A-41D0-B9B2-4A9F4AEB7FAB}" type="presParOf" srcId="{1706496F-E319-476A-8741-B7EA019F8A98}" destId="{61333B90-A9AD-4193-8474-E357BE74CC63}" srcOrd="1" destOrd="0" presId="urn:microsoft.com/office/officeart/2005/8/layout/hierarchy3"/>
    <dgm:cxn modelId="{0AFF41CB-B366-43BB-88F0-982A4A096055}" type="presParOf" srcId="{CDBFC297-9FA4-44CD-9152-289A10E5079E}" destId="{DA8189DA-AD1A-447E-AD9F-62C5B59E9CEC}" srcOrd="1" destOrd="0" presId="urn:microsoft.com/office/officeart/2005/8/layout/hierarchy3"/>
    <dgm:cxn modelId="{DACEBE7F-3C65-4D9A-8973-17A9F53EE529}" type="presParOf" srcId="{DA8189DA-AD1A-447E-AD9F-62C5B59E9CEC}" destId="{1FFD6E3A-D73A-4C3D-8DD2-2F8BC8274FB2}" srcOrd="0" destOrd="0" presId="urn:microsoft.com/office/officeart/2005/8/layout/hierarchy3"/>
    <dgm:cxn modelId="{80896601-B992-4F44-A429-F59CEB47AC21}" type="presParOf" srcId="{DA8189DA-AD1A-447E-AD9F-62C5B59E9CEC}" destId="{407C8B70-56B7-469A-8CA9-17AECED534D2}" srcOrd="1" destOrd="0" presId="urn:microsoft.com/office/officeart/2005/8/layout/hierarchy3"/>
    <dgm:cxn modelId="{E2A7DE18-E145-4575-B273-381BB1482C40}" type="presParOf" srcId="{DA8189DA-AD1A-447E-AD9F-62C5B59E9CEC}" destId="{70029B5F-CA9A-4FE1-AD28-E0B5442A968B}" srcOrd="2" destOrd="0" presId="urn:microsoft.com/office/officeart/2005/8/layout/hierarchy3"/>
    <dgm:cxn modelId="{C7454DE9-871C-4766-A451-5A0CB4985129}" type="presParOf" srcId="{DA8189DA-AD1A-447E-AD9F-62C5B59E9CEC}" destId="{7008C85A-BCB3-4256-A01C-7DC8BBCD6002}" srcOrd="3" destOrd="0" presId="urn:microsoft.com/office/officeart/2005/8/layout/hierarchy3"/>
    <dgm:cxn modelId="{D45B776C-484E-47C4-9C81-D7166F4739D8}" type="presParOf" srcId="{DA8189DA-AD1A-447E-AD9F-62C5B59E9CEC}" destId="{9C761F8A-AD12-4C35-912C-1DE9310DB411}" srcOrd="4" destOrd="0" presId="urn:microsoft.com/office/officeart/2005/8/layout/hierarchy3"/>
    <dgm:cxn modelId="{2D307C50-A2A2-4BA1-92CC-940B63133D43}" type="presParOf" srcId="{DA8189DA-AD1A-447E-AD9F-62C5B59E9CEC}" destId="{D3C64161-2560-4EFC-AF7B-96B0F0001B0B}" srcOrd="5" destOrd="0" presId="urn:microsoft.com/office/officeart/2005/8/layout/hierarchy3"/>
    <dgm:cxn modelId="{4AC007A5-5B7C-4DAC-94E4-ADBC3F599CF8}" type="presParOf" srcId="{DA8189DA-AD1A-447E-AD9F-62C5B59E9CEC}" destId="{9B82806C-0EDE-447E-BF62-088ADEC711FB}" srcOrd="6" destOrd="0" presId="urn:microsoft.com/office/officeart/2005/8/layout/hierarchy3"/>
    <dgm:cxn modelId="{D7F38C6F-4D4A-4C21-AE61-1F9F1AF2D692}" type="presParOf" srcId="{DA8189DA-AD1A-447E-AD9F-62C5B59E9CEC}" destId="{EF1B8E37-10C8-4322-856F-F0303CAABEF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D4B793-91D1-4AB9-94F6-C2555F879DC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AF2D8D-7562-4050-8252-5B521B501AE3}">
      <dgm:prSet phldrT="[Text]"/>
      <dgm:spPr/>
      <dgm:t>
        <a:bodyPr/>
        <a:lstStyle/>
        <a:p>
          <a:r>
            <a:rPr lang="en-US" dirty="0"/>
            <a:t>WP participations in 2024</a:t>
          </a:r>
        </a:p>
      </dgm:t>
    </dgm:pt>
    <dgm:pt modelId="{F72A3893-365A-45B0-80E0-942FDF74C377}" type="parTrans" cxnId="{D65EF944-FD8C-409D-92ED-4C3AE1339063}">
      <dgm:prSet/>
      <dgm:spPr/>
      <dgm:t>
        <a:bodyPr/>
        <a:lstStyle/>
        <a:p>
          <a:endParaRPr lang="en-US"/>
        </a:p>
      </dgm:t>
    </dgm:pt>
    <dgm:pt modelId="{0B71EC0A-3275-40C5-BF38-F51F05BEA5AC}" type="sibTrans" cxnId="{D65EF944-FD8C-409D-92ED-4C3AE1339063}">
      <dgm:prSet/>
      <dgm:spPr/>
      <dgm:t>
        <a:bodyPr/>
        <a:lstStyle/>
        <a:p>
          <a:endParaRPr lang="en-US"/>
        </a:p>
      </dgm:t>
    </dgm:pt>
    <dgm:pt modelId="{277CADCF-2C79-45FC-B645-81D9FE6AE094}">
      <dgm:prSet phldrT="[Text]"/>
      <dgm:spPr/>
      <dgm:t>
        <a:bodyPr/>
        <a:lstStyle/>
        <a:p>
          <a:r>
            <a:rPr lang="en-US" dirty="0"/>
            <a:t>WP1</a:t>
          </a:r>
        </a:p>
      </dgm:t>
    </dgm:pt>
    <dgm:pt modelId="{A3F3DA7F-B2EB-4720-A1A5-A331220ADCD8}" type="parTrans" cxnId="{C3999E8C-5E8F-429B-9D6C-1A9CC7404CCA}">
      <dgm:prSet/>
      <dgm:spPr/>
      <dgm:t>
        <a:bodyPr/>
        <a:lstStyle/>
        <a:p>
          <a:endParaRPr lang="en-US"/>
        </a:p>
      </dgm:t>
    </dgm:pt>
    <dgm:pt modelId="{4D9E6817-5FC0-4709-B9FD-ED0687FBD25C}" type="sibTrans" cxnId="{C3999E8C-5E8F-429B-9D6C-1A9CC7404CCA}">
      <dgm:prSet/>
      <dgm:spPr/>
      <dgm:t>
        <a:bodyPr/>
        <a:lstStyle/>
        <a:p>
          <a:endParaRPr lang="en-US"/>
        </a:p>
      </dgm:t>
    </dgm:pt>
    <dgm:pt modelId="{A6D70398-F8AA-458D-BB7C-DD6D0C37FC04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WP2</a:t>
          </a:r>
        </a:p>
      </dgm:t>
    </dgm:pt>
    <dgm:pt modelId="{ED89D8D0-B82C-4EA7-84B6-87CA997078B4}" type="parTrans" cxnId="{587251C8-5E12-49DC-85E5-07D0E6FBF2ED}">
      <dgm:prSet/>
      <dgm:spPr/>
      <dgm:t>
        <a:bodyPr/>
        <a:lstStyle/>
        <a:p>
          <a:endParaRPr lang="en-US"/>
        </a:p>
      </dgm:t>
    </dgm:pt>
    <dgm:pt modelId="{4482B4E9-212F-4915-89F6-BF60581D4D86}" type="sibTrans" cxnId="{587251C8-5E12-49DC-85E5-07D0E6FBF2ED}">
      <dgm:prSet/>
      <dgm:spPr/>
      <dgm:t>
        <a:bodyPr/>
        <a:lstStyle/>
        <a:p>
          <a:endParaRPr lang="en-US"/>
        </a:p>
      </dgm:t>
    </dgm:pt>
    <dgm:pt modelId="{A75D379E-BD14-4DC8-BB78-0C7C821B2DF2}">
      <dgm:prSet phldrT="[Text]"/>
      <dgm:spPr/>
      <dgm:t>
        <a:bodyPr/>
        <a:lstStyle/>
        <a:p>
          <a:r>
            <a:rPr lang="en-US" dirty="0"/>
            <a:t>WP3</a:t>
          </a:r>
        </a:p>
      </dgm:t>
    </dgm:pt>
    <dgm:pt modelId="{EE93AD69-6EAA-4476-B4D1-61BA90D07654}" type="parTrans" cxnId="{D142DCE5-4400-471A-9458-B459AB35AFA6}">
      <dgm:prSet/>
      <dgm:spPr/>
      <dgm:t>
        <a:bodyPr/>
        <a:lstStyle/>
        <a:p>
          <a:endParaRPr lang="en-US"/>
        </a:p>
      </dgm:t>
    </dgm:pt>
    <dgm:pt modelId="{C44CB719-E6DE-464E-9EF6-29AA65309AC7}" type="sibTrans" cxnId="{D142DCE5-4400-471A-9458-B459AB35AFA6}">
      <dgm:prSet/>
      <dgm:spPr/>
      <dgm:t>
        <a:bodyPr/>
        <a:lstStyle/>
        <a:p>
          <a:endParaRPr lang="en-US"/>
        </a:p>
      </dgm:t>
    </dgm:pt>
    <dgm:pt modelId="{A0B736FA-2D4E-4CC1-8307-B9B472BF5C81}">
      <dgm:prSet phldrT="[Text]"/>
      <dgm:spPr/>
      <dgm:t>
        <a:bodyPr/>
        <a:lstStyle/>
        <a:p>
          <a:r>
            <a:rPr lang="en-US" dirty="0"/>
            <a:t>WP4</a:t>
          </a:r>
        </a:p>
      </dgm:t>
    </dgm:pt>
    <dgm:pt modelId="{D734123C-9A8A-40CE-9F10-860457D1C7DC}" type="parTrans" cxnId="{79071FB0-A682-44C2-876E-853C684207F3}">
      <dgm:prSet/>
      <dgm:spPr/>
      <dgm:t>
        <a:bodyPr/>
        <a:lstStyle/>
        <a:p>
          <a:endParaRPr lang="en-US"/>
        </a:p>
      </dgm:t>
    </dgm:pt>
    <dgm:pt modelId="{D3E73FF9-7B5A-414E-902B-0797EF707463}" type="sibTrans" cxnId="{79071FB0-A682-44C2-876E-853C684207F3}">
      <dgm:prSet/>
      <dgm:spPr/>
      <dgm:t>
        <a:bodyPr/>
        <a:lstStyle/>
        <a:p>
          <a:endParaRPr lang="en-US"/>
        </a:p>
      </dgm:t>
    </dgm:pt>
    <dgm:pt modelId="{E48A10DD-D0BA-4888-A91A-DB7624F82396}">
      <dgm:prSet phldrT="[Text]"/>
      <dgm:spPr/>
      <dgm:t>
        <a:bodyPr/>
        <a:lstStyle/>
        <a:p>
          <a:r>
            <a:rPr lang="en-US" dirty="0"/>
            <a:t>WP5</a:t>
          </a:r>
        </a:p>
      </dgm:t>
    </dgm:pt>
    <dgm:pt modelId="{9D958CFC-025A-4AFF-80D6-D2A8940D2F65}" type="parTrans" cxnId="{2F43C0D5-97C6-4911-82EF-A197EEDDAF7E}">
      <dgm:prSet/>
      <dgm:spPr/>
      <dgm:t>
        <a:bodyPr/>
        <a:lstStyle/>
        <a:p>
          <a:endParaRPr lang="en-US"/>
        </a:p>
      </dgm:t>
    </dgm:pt>
    <dgm:pt modelId="{DDF2A6F1-5529-4F18-9318-4D2F030D7B90}" type="sibTrans" cxnId="{2F43C0D5-97C6-4911-82EF-A197EEDDAF7E}">
      <dgm:prSet/>
      <dgm:spPr/>
      <dgm:t>
        <a:bodyPr/>
        <a:lstStyle/>
        <a:p>
          <a:endParaRPr lang="en-US"/>
        </a:p>
      </dgm:t>
    </dgm:pt>
    <dgm:pt modelId="{FC16C818-5A9D-42C2-AED0-640EE230F6A5}">
      <dgm:prSet phldrT="[Text]"/>
      <dgm:spPr/>
      <dgm:t>
        <a:bodyPr/>
        <a:lstStyle/>
        <a:p>
          <a:r>
            <a:rPr lang="en-US" dirty="0"/>
            <a:t>WP6</a:t>
          </a:r>
        </a:p>
      </dgm:t>
    </dgm:pt>
    <dgm:pt modelId="{3CED50F0-6088-476A-A41D-E8669EC3F727}" type="parTrans" cxnId="{5FADE77C-0F90-459B-816F-8DC9DE4CDFE8}">
      <dgm:prSet/>
      <dgm:spPr/>
      <dgm:t>
        <a:bodyPr/>
        <a:lstStyle/>
        <a:p>
          <a:endParaRPr lang="en-US"/>
        </a:p>
      </dgm:t>
    </dgm:pt>
    <dgm:pt modelId="{87F7DDAC-6A81-43FA-A8E6-458E55A1B521}" type="sibTrans" cxnId="{5FADE77C-0F90-459B-816F-8DC9DE4CDFE8}">
      <dgm:prSet/>
      <dgm:spPr/>
      <dgm:t>
        <a:bodyPr/>
        <a:lstStyle/>
        <a:p>
          <a:endParaRPr lang="en-US"/>
        </a:p>
      </dgm:t>
    </dgm:pt>
    <dgm:pt modelId="{E71CAB65-3BB0-404E-A467-D6D02C20AFC4}" type="pres">
      <dgm:prSet presAssocID="{4CD4B793-91D1-4AB9-94F6-C2555F879D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DBFC297-9FA4-44CD-9152-289A10E5079E}" type="pres">
      <dgm:prSet presAssocID="{B7AF2D8D-7562-4050-8252-5B521B501AE3}" presName="root" presStyleCnt="0"/>
      <dgm:spPr/>
    </dgm:pt>
    <dgm:pt modelId="{1706496F-E319-476A-8741-B7EA019F8A98}" type="pres">
      <dgm:prSet presAssocID="{B7AF2D8D-7562-4050-8252-5B521B501AE3}" presName="rootComposite" presStyleCnt="0"/>
      <dgm:spPr/>
    </dgm:pt>
    <dgm:pt modelId="{DBADB551-ECA5-4281-BC60-E4BB9430874F}" type="pres">
      <dgm:prSet presAssocID="{B7AF2D8D-7562-4050-8252-5B521B501AE3}" presName="rootText" presStyleLbl="node1" presStyleIdx="0" presStyleCnt="1" custScaleX="151284"/>
      <dgm:spPr/>
      <dgm:t>
        <a:bodyPr/>
        <a:lstStyle/>
        <a:p>
          <a:endParaRPr lang="en-US"/>
        </a:p>
      </dgm:t>
    </dgm:pt>
    <dgm:pt modelId="{61333B90-A9AD-4193-8474-E357BE74CC63}" type="pres">
      <dgm:prSet presAssocID="{B7AF2D8D-7562-4050-8252-5B521B501AE3}" presName="rootConnector" presStyleLbl="node1" presStyleIdx="0" presStyleCnt="1"/>
      <dgm:spPr/>
      <dgm:t>
        <a:bodyPr/>
        <a:lstStyle/>
        <a:p>
          <a:endParaRPr lang="en-US"/>
        </a:p>
      </dgm:t>
    </dgm:pt>
    <dgm:pt modelId="{DA8189DA-AD1A-447E-AD9F-62C5B59E9CEC}" type="pres">
      <dgm:prSet presAssocID="{B7AF2D8D-7562-4050-8252-5B521B501AE3}" presName="childShape" presStyleCnt="0"/>
      <dgm:spPr/>
    </dgm:pt>
    <dgm:pt modelId="{1FFD6E3A-D73A-4C3D-8DD2-2F8BC8274FB2}" type="pres">
      <dgm:prSet presAssocID="{A3F3DA7F-B2EB-4720-A1A5-A331220ADCD8}" presName="Name13" presStyleLbl="parChTrans1D2" presStyleIdx="0" presStyleCnt="6"/>
      <dgm:spPr/>
      <dgm:t>
        <a:bodyPr/>
        <a:lstStyle/>
        <a:p>
          <a:endParaRPr lang="en-US"/>
        </a:p>
      </dgm:t>
    </dgm:pt>
    <dgm:pt modelId="{407C8B70-56B7-469A-8CA9-17AECED534D2}" type="pres">
      <dgm:prSet presAssocID="{277CADCF-2C79-45FC-B645-81D9FE6AE094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29B5F-CA9A-4FE1-AD28-E0B5442A968B}" type="pres">
      <dgm:prSet presAssocID="{ED89D8D0-B82C-4EA7-84B6-87CA997078B4}" presName="Name13" presStyleLbl="parChTrans1D2" presStyleIdx="1" presStyleCnt="6"/>
      <dgm:spPr/>
      <dgm:t>
        <a:bodyPr/>
        <a:lstStyle/>
        <a:p>
          <a:endParaRPr lang="en-US"/>
        </a:p>
      </dgm:t>
    </dgm:pt>
    <dgm:pt modelId="{7008C85A-BCB3-4256-A01C-7DC8BBCD6002}" type="pres">
      <dgm:prSet presAssocID="{A6D70398-F8AA-458D-BB7C-DD6D0C37FC04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1F8A-AD12-4C35-912C-1DE9310DB411}" type="pres">
      <dgm:prSet presAssocID="{EE93AD69-6EAA-4476-B4D1-61BA90D07654}" presName="Name13" presStyleLbl="parChTrans1D2" presStyleIdx="2" presStyleCnt="6"/>
      <dgm:spPr/>
      <dgm:t>
        <a:bodyPr/>
        <a:lstStyle/>
        <a:p>
          <a:endParaRPr lang="en-US"/>
        </a:p>
      </dgm:t>
    </dgm:pt>
    <dgm:pt modelId="{D3C64161-2560-4EFC-AF7B-96B0F0001B0B}" type="pres">
      <dgm:prSet presAssocID="{A75D379E-BD14-4DC8-BB78-0C7C821B2DF2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2806C-0EDE-447E-BF62-088ADEC711FB}" type="pres">
      <dgm:prSet presAssocID="{D734123C-9A8A-40CE-9F10-860457D1C7DC}" presName="Name13" presStyleLbl="parChTrans1D2" presStyleIdx="3" presStyleCnt="6"/>
      <dgm:spPr/>
      <dgm:t>
        <a:bodyPr/>
        <a:lstStyle/>
        <a:p>
          <a:endParaRPr lang="en-US"/>
        </a:p>
      </dgm:t>
    </dgm:pt>
    <dgm:pt modelId="{EF1B8E37-10C8-4322-856F-F0303CAABEF1}" type="pres">
      <dgm:prSet presAssocID="{A0B736FA-2D4E-4CC1-8307-B9B472BF5C81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BAD52C-3360-47C2-9EBD-45D20F125D3F}" type="pres">
      <dgm:prSet presAssocID="{9D958CFC-025A-4AFF-80D6-D2A8940D2F65}" presName="Name13" presStyleLbl="parChTrans1D2" presStyleIdx="4" presStyleCnt="6"/>
      <dgm:spPr/>
      <dgm:t>
        <a:bodyPr/>
        <a:lstStyle/>
        <a:p>
          <a:endParaRPr lang="en-US"/>
        </a:p>
      </dgm:t>
    </dgm:pt>
    <dgm:pt modelId="{60621A17-BC4C-43C4-BBC6-028F9FDD9654}" type="pres">
      <dgm:prSet presAssocID="{E48A10DD-D0BA-4888-A91A-DB7624F82396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CCB42A-F9E8-4B14-B136-6A954FDBAE0D}" type="pres">
      <dgm:prSet presAssocID="{3CED50F0-6088-476A-A41D-E8669EC3F727}" presName="Name13" presStyleLbl="parChTrans1D2" presStyleIdx="5" presStyleCnt="6"/>
      <dgm:spPr/>
      <dgm:t>
        <a:bodyPr/>
        <a:lstStyle/>
        <a:p>
          <a:endParaRPr lang="en-US"/>
        </a:p>
      </dgm:t>
    </dgm:pt>
    <dgm:pt modelId="{BB81B643-A172-4B73-9D3D-3CBEB3A431D5}" type="pres">
      <dgm:prSet presAssocID="{FC16C818-5A9D-42C2-AED0-640EE230F6A5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5D703A-5BCB-4484-BDE1-B51979B8A5C6}" type="presOf" srcId="{EE93AD69-6EAA-4476-B4D1-61BA90D07654}" destId="{9C761F8A-AD12-4C35-912C-1DE9310DB411}" srcOrd="0" destOrd="0" presId="urn:microsoft.com/office/officeart/2005/8/layout/hierarchy3"/>
    <dgm:cxn modelId="{988269B0-8E86-45AE-B77C-40A1A50D0BE4}" type="presOf" srcId="{FC16C818-5A9D-42C2-AED0-640EE230F6A5}" destId="{BB81B643-A172-4B73-9D3D-3CBEB3A431D5}" srcOrd="0" destOrd="0" presId="urn:microsoft.com/office/officeart/2005/8/layout/hierarchy3"/>
    <dgm:cxn modelId="{EE901E64-B225-4F42-A6E1-F35D533A3550}" type="presOf" srcId="{4CD4B793-91D1-4AB9-94F6-C2555F879DC3}" destId="{E71CAB65-3BB0-404E-A467-D6D02C20AFC4}" srcOrd="0" destOrd="0" presId="urn:microsoft.com/office/officeart/2005/8/layout/hierarchy3"/>
    <dgm:cxn modelId="{587251C8-5E12-49DC-85E5-07D0E6FBF2ED}" srcId="{B7AF2D8D-7562-4050-8252-5B521B501AE3}" destId="{A6D70398-F8AA-458D-BB7C-DD6D0C37FC04}" srcOrd="1" destOrd="0" parTransId="{ED89D8D0-B82C-4EA7-84B6-87CA997078B4}" sibTransId="{4482B4E9-212F-4915-89F6-BF60581D4D86}"/>
    <dgm:cxn modelId="{924D63CC-591A-4061-96F8-081F3FB87F78}" type="presOf" srcId="{ED89D8D0-B82C-4EA7-84B6-87CA997078B4}" destId="{70029B5F-CA9A-4FE1-AD28-E0B5442A968B}" srcOrd="0" destOrd="0" presId="urn:microsoft.com/office/officeart/2005/8/layout/hierarchy3"/>
    <dgm:cxn modelId="{182DD030-1ED1-4778-A523-63AD1C30C99F}" type="presOf" srcId="{A6D70398-F8AA-458D-BB7C-DD6D0C37FC04}" destId="{7008C85A-BCB3-4256-A01C-7DC8BBCD6002}" srcOrd="0" destOrd="0" presId="urn:microsoft.com/office/officeart/2005/8/layout/hierarchy3"/>
    <dgm:cxn modelId="{B6E67C92-0238-4FDA-8034-A448D2AD76E7}" type="presOf" srcId="{9D958CFC-025A-4AFF-80D6-D2A8940D2F65}" destId="{C1BAD52C-3360-47C2-9EBD-45D20F125D3F}" srcOrd="0" destOrd="0" presId="urn:microsoft.com/office/officeart/2005/8/layout/hierarchy3"/>
    <dgm:cxn modelId="{87005031-387F-44B2-A6EB-24C1B81E5D76}" type="presOf" srcId="{E48A10DD-D0BA-4888-A91A-DB7624F82396}" destId="{60621A17-BC4C-43C4-BBC6-028F9FDD9654}" srcOrd="0" destOrd="0" presId="urn:microsoft.com/office/officeart/2005/8/layout/hierarchy3"/>
    <dgm:cxn modelId="{D142DCE5-4400-471A-9458-B459AB35AFA6}" srcId="{B7AF2D8D-7562-4050-8252-5B521B501AE3}" destId="{A75D379E-BD14-4DC8-BB78-0C7C821B2DF2}" srcOrd="2" destOrd="0" parTransId="{EE93AD69-6EAA-4476-B4D1-61BA90D07654}" sibTransId="{C44CB719-E6DE-464E-9EF6-29AA65309AC7}"/>
    <dgm:cxn modelId="{BFA0DAB3-D774-4B2E-B007-31BB0559BB5E}" type="presOf" srcId="{B7AF2D8D-7562-4050-8252-5B521B501AE3}" destId="{61333B90-A9AD-4193-8474-E357BE74CC63}" srcOrd="1" destOrd="0" presId="urn:microsoft.com/office/officeart/2005/8/layout/hierarchy3"/>
    <dgm:cxn modelId="{0DBE7110-78D0-4F45-B250-91CA43F2914E}" type="presOf" srcId="{A75D379E-BD14-4DC8-BB78-0C7C821B2DF2}" destId="{D3C64161-2560-4EFC-AF7B-96B0F0001B0B}" srcOrd="0" destOrd="0" presId="urn:microsoft.com/office/officeart/2005/8/layout/hierarchy3"/>
    <dgm:cxn modelId="{2F43C0D5-97C6-4911-82EF-A197EEDDAF7E}" srcId="{B7AF2D8D-7562-4050-8252-5B521B501AE3}" destId="{E48A10DD-D0BA-4888-A91A-DB7624F82396}" srcOrd="4" destOrd="0" parTransId="{9D958CFC-025A-4AFF-80D6-D2A8940D2F65}" sibTransId="{DDF2A6F1-5529-4F18-9318-4D2F030D7B90}"/>
    <dgm:cxn modelId="{5FADE77C-0F90-459B-816F-8DC9DE4CDFE8}" srcId="{B7AF2D8D-7562-4050-8252-5B521B501AE3}" destId="{FC16C818-5A9D-42C2-AED0-640EE230F6A5}" srcOrd="5" destOrd="0" parTransId="{3CED50F0-6088-476A-A41D-E8669EC3F727}" sibTransId="{87F7DDAC-6A81-43FA-A8E6-458E55A1B521}"/>
    <dgm:cxn modelId="{6A26F910-B3A6-4378-99DF-F63B8393FA78}" type="presOf" srcId="{B7AF2D8D-7562-4050-8252-5B521B501AE3}" destId="{DBADB551-ECA5-4281-BC60-E4BB9430874F}" srcOrd="0" destOrd="0" presId="urn:microsoft.com/office/officeart/2005/8/layout/hierarchy3"/>
    <dgm:cxn modelId="{7A236D5B-E5F7-4A3C-9EA4-37AE34CC6F80}" type="presOf" srcId="{277CADCF-2C79-45FC-B645-81D9FE6AE094}" destId="{407C8B70-56B7-469A-8CA9-17AECED534D2}" srcOrd="0" destOrd="0" presId="urn:microsoft.com/office/officeart/2005/8/layout/hierarchy3"/>
    <dgm:cxn modelId="{288420E9-1680-4856-A106-52522D4F44D7}" type="presOf" srcId="{A3F3DA7F-B2EB-4720-A1A5-A331220ADCD8}" destId="{1FFD6E3A-D73A-4C3D-8DD2-2F8BC8274FB2}" srcOrd="0" destOrd="0" presId="urn:microsoft.com/office/officeart/2005/8/layout/hierarchy3"/>
    <dgm:cxn modelId="{79071FB0-A682-44C2-876E-853C684207F3}" srcId="{B7AF2D8D-7562-4050-8252-5B521B501AE3}" destId="{A0B736FA-2D4E-4CC1-8307-B9B472BF5C81}" srcOrd="3" destOrd="0" parTransId="{D734123C-9A8A-40CE-9F10-860457D1C7DC}" sibTransId="{D3E73FF9-7B5A-414E-902B-0797EF707463}"/>
    <dgm:cxn modelId="{EF6645D6-49CF-4293-ADD6-718169EFA74B}" type="presOf" srcId="{3CED50F0-6088-476A-A41D-E8669EC3F727}" destId="{E8CCB42A-F9E8-4B14-B136-6A954FDBAE0D}" srcOrd="0" destOrd="0" presId="urn:microsoft.com/office/officeart/2005/8/layout/hierarchy3"/>
    <dgm:cxn modelId="{97A29C5C-3E67-418B-BDEA-83DA80126E8E}" type="presOf" srcId="{A0B736FA-2D4E-4CC1-8307-B9B472BF5C81}" destId="{EF1B8E37-10C8-4322-856F-F0303CAABEF1}" srcOrd="0" destOrd="0" presId="urn:microsoft.com/office/officeart/2005/8/layout/hierarchy3"/>
    <dgm:cxn modelId="{C3999E8C-5E8F-429B-9D6C-1A9CC7404CCA}" srcId="{B7AF2D8D-7562-4050-8252-5B521B501AE3}" destId="{277CADCF-2C79-45FC-B645-81D9FE6AE094}" srcOrd="0" destOrd="0" parTransId="{A3F3DA7F-B2EB-4720-A1A5-A331220ADCD8}" sibTransId="{4D9E6817-5FC0-4709-B9FD-ED0687FBD25C}"/>
    <dgm:cxn modelId="{D65EF944-FD8C-409D-92ED-4C3AE1339063}" srcId="{4CD4B793-91D1-4AB9-94F6-C2555F879DC3}" destId="{B7AF2D8D-7562-4050-8252-5B521B501AE3}" srcOrd="0" destOrd="0" parTransId="{F72A3893-365A-45B0-80E0-942FDF74C377}" sibTransId="{0B71EC0A-3275-40C5-BF38-F51F05BEA5AC}"/>
    <dgm:cxn modelId="{50786236-3F8F-4B47-8342-7166B0A06FC5}" type="presOf" srcId="{D734123C-9A8A-40CE-9F10-860457D1C7DC}" destId="{9B82806C-0EDE-447E-BF62-088ADEC711FB}" srcOrd="0" destOrd="0" presId="urn:microsoft.com/office/officeart/2005/8/layout/hierarchy3"/>
    <dgm:cxn modelId="{4E45D4DE-8810-421E-9186-D0910416298A}" type="presParOf" srcId="{E71CAB65-3BB0-404E-A467-D6D02C20AFC4}" destId="{CDBFC297-9FA4-44CD-9152-289A10E5079E}" srcOrd="0" destOrd="0" presId="urn:microsoft.com/office/officeart/2005/8/layout/hierarchy3"/>
    <dgm:cxn modelId="{C5C14589-4061-4525-96E7-8EA5A4CB518A}" type="presParOf" srcId="{CDBFC297-9FA4-44CD-9152-289A10E5079E}" destId="{1706496F-E319-476A-8741-B7EA019F8A98}" srcOrd="0" destOrd="0" presId="urn:microsoft.com/office/officeart/2005/8/layout/hierarchy3"/>
    <dgm:cxn modelId="{B7292B8A-C394-45DA-A963-0D012699AD9A}" type="presParOf" srcId="{1706496F-E319-476A-8741-B7EA019F8A98}" destId="{DBADB551-ECA5-4281-BC60-E4BB9430874F}" srcOrd="0" destOrd="0" presId="urn:microsoft.com/office/officeart/2005/8/layout/hierarchy3"/>
    <dgm:cxn modelId="{021921AF-647A-41D0-B9B2-4A9F4AEB7FAB}" type="presParOf" srcId="{1706496F-E319-476A-8741-B7EA019F8A98}" destId="{61333B90-A9AD-4193-8474-E357BE74CC63}" srcOrd="1" destOrd="0" presId="urn:microsoft.com/office/officeart/2005/8/layout/hierarchy3"/>
    <dgm:cxn modelId="{0AFF41CB-B366-43BB-88F0-982A4A096055}" type="presParOf" srcId="{CDBFC297-9FA4-44CD-9152-289A10E5079E}" destId="{DA8189DA-AD1A-447E-AD9F-62C5B59E9CEC}" srcOrd="1" destOrd="0" presId="urn:microsoft.com/office/officeart/2005/8/layout/hierarchy3"/>
    <dgm:cxn modelId="{DACEBE7F-3C65-4D9A-8973-17A9F53EE529}" type="presParOf" srcId="{DA8189DA-AD1A-447E-AD9F-62C5B59E9CEC}" destId="{1FFD6E3A-D73A-4C3D-8DD2-2F8BC8274FB2}" srcOrd="0" destOrd="0" presId="urn:microsoft.com/office/officeart/2005/8/layout/hierarchy3"/>
    <dgm:cxn modelId="{80896601-B992-4F44-A429-F59CEB47AC21}" type="presParOf" srcId="{DA8189DA-AD1A-447E-AD9F-62C5B59E9CEC}" destId="{407C8B70-56B7-469A-8CA9-17AECED534D2}" srcOrd="1" destOrd="0" presId="urn:microsoft.com/office/officeart/2005/8/layout/hierarchy3"/>
    <dgm:cxn modelId="{E2A7DE18-E145-4575-B273-381BB1482C40}" type="presParOf" srcId="{DA8189DA-AD1A-447E-AD9F-62C5B59E9CEC}" destId="{70029B5F-CA9A-4FE1-AD28-E0B5442A968B}" srcOrd="2" destOrd="0" presId="urn:microsoft.com/office/officeart/2005/8/layout/hierarchy3"/>
    <dgm:cxn modelId="{C7454DE9-871C-4766-A451-5A0CB4985129}" type="presParOf" srcId="{DA8189DA-AD1A-447E-AD9F-62C5B59E9CEC}" destId="{7008C85A-BCB3-4256-A01C-7DC8BBCD6002}" srcOrd="3" destOrd="0" presId="urn:microsoft.com/office/officeart/2005/8/layout/hierarchy3"/>
    <dgm:cxn modelId="{D45B776C-484E-47C4-9C81-D7166F4739D8}" type="presParOf" srcId="{DA8189DA-AD1A-447E-AD9F-62C5B59E9CEC}" destId="{9C761F8A-AD12-4C35-912C-1DE9310DB411}" srcOrd="4" destOrd="0" presId="urn:microsoft.com/office/officeart/2005/8/layout/hierarchy3"/>
    <dgm:cxn modelId="{2D307C50-A2A2-4BA1-92CC-940B63133D43}" type="presParOf" srcId="{DA8189DA-AD1A-447E-AD9F-62C5B59E9CEC}" destId="{D3C64161-2560-4EFC-AF7B-96B0F0001B0B}" srcOrd="5" destOrd="0" presId="urn:microsoft.com/office/officeart/2005/8/layout/hierarchy3"/>
    <dgm:cxn modelId="{4AC007A5-5B7C-4DAC-94E4-ADBC3F599CF8}" type="presParOf" srcId="{DA8189DA-AD1A-447E-AD9F-62C5B59E9CEC}" destId="{9B82806C-0EDE-447E-BF62-088ADEC711FB}" srcOrd="6" destOrd="0" presId="urn:microsoft.com/office/officeart/2005/8/layout/hierarchy3"/>
    <dgm:cxn modelId="{D7F38C6F-4D4A-4C21-AE61-1F9F1AF2D692}" type="presParOf" srcId="{DA8189DA-AD1A-447E-AD9F-62C5B59E9CEC}" destId="{EF1B8E37-10C8-4322-856F-F0303CAABEF1}" srcOrd="7" destOrd="0" presId="urn:microsoft.com/office/officeart/2005/8/layout/hierarchy3"/>
    <dgm:cxn modelId="{8E6AA8A2-61AC-4452-BD1A-9B730CA95779}" type="presParOf" srcId="{DA8189DA-AD1A-447E-AD9F-62C5B59E9CEC}" destId="{C1BAD52C-3360-47C2-9EBD-45D20F125D3F}" srcOrd="8" destOrd="0" presId="urn:microsoft.com/office/officeart/2005/8/layout/hierarchy3"/>
    <dgm:cxn modelId="{0A587D07-0ED0-44FB-A19F-E1AC3D8B7104}" type="presParOf" srcId="{DA8189DA-AD1A-447E-AD9F-62C5B59E9CEC}" destId="{60621A17-BC4C-43C4-BBC6-028F9FDD9654}" srcOrd="9" destOrd="0" presId="urn:microsoft.com/office/officeart/2005/8/layout/hierarchy3"/>
    <dgm:cxn modelId="{59BD2EE7-7973-4839-B28F-3D6B2AF9C79A}" type="presParOf" srcId="{DA8189DA-AD1A-447E-AD9F-62C5B59E9CEC}" destId="{E8CCB42A-F9E8-4B14-B136-6A954FDBAE0D}" srcOrd="10" destOrd="0" presId="urn:microsoft.com/office/officeart/2005/8/layout/hierarchy3"/>
    <dgm:cxn modelId="{9E6B4E32-24EE-4431-85C0-2ADD73DF6913}" type="presParOf" srcId="{DA8189DA-AD1A-447E-AD9F-62C5B59E9CEC}" destId="{BB81B643-A172-4B73-9D3D-3CBEB3A431D5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CD4B793-91D1-4AB9-94F6-C2555F879DC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AF2D8D-7562-4050-8252-5B521B501AE3}">
      <dgm:prSet phldrT="[Text]"/>
      <dgm:spPr/>
      <dgm:t>
        <a:bodyPr/>
        <a:lstStyle/>
        <a:p>
          <a:r>
            <a:rPr lang="en-US" dirty="0"/>
            <a:t>Personnel participations in 2024</a:t>
          </a:r>
        </a:p>
      </dgm:t>
    </dgm:pt>
    <dgm:pt modelId="{F72A3893-365A-45B0-80E0-942FDF74C377}" type="parTrans" cxnId="{D65EF944-FD8C-409D-92ED-4C3AE1339063}">
      <dgm:prSet/>
      <dgm:spPr/>
      <dgm:t>
        <a:bodyPr/>
        <a:lstStyle/>
        <a:p>
          <a:endParaRPr lang="en-US"/>
        </a:p>
      </dgm:t>
    </dgm:pt>
    <dgm:pt modelId="{0B71EC0A-3275-40C5-BF38-F51F05BEA5AC}" type="sibTrans" cxnId="{D65EF944-FD8C-409D-92ED-4C3AE1339063}">
      <dgm:prSet/>
      <dgm:spPr/>
      <dgm:t>
        <a:bodyPr/>
        <a:lstStyle/>
        <a:p>
          <a:endParaRPr lang="en-US"/>
        </a:p>
      </dgm:t>
    </dgm:pt>
    <dgm:pt modelId="{277CADCF-2C79-45FC-B645-81D9FE6AE094}">
      <dgm:prSet phldrT="[Text]" custT="1"/>
      <dgm:spPr/>
      <dgm:t>
        <a:bodyPr/>
        <a:lstStyle/>
        <a:p>
          <a:r>
            <a:rPr lang="en-US" sz="2000" dirty="0"/>
            <a:t>8 PIs</a:t>
          </a:r>
        </a:p>
      </dgm:t>
    </dgm:pt>
    <dgm:pt modelId="{A3F3DA7F-B2EB-4720-A1A5-A331220ADCD8}" type="parTrans" cxnId="{C3999E8C-5E8F-429B-9D6C-1A9CC7404CCA}">
      <dgm:prSet/>
      <dgm:spPr/>
      <dgm:t>
        <a:bodyPr/>
        <a:lstStyle/>
        <a:p>
          <a:endParaRPr lang="en-US"/>
        </a:p>
      </dgm:t>
    </dgm:pt>
    <dgm:pt modelId="{4D9E6817-5FC0-4709-B9FD-ED0687FBD25C}" type="sibTrans" cxnId="{C3999E8C-5E8F-429B-9D6C-1A9CC7404CCA}">
      <dgm:prSet/>
      <dgm:spPr/>
      <dgm:t>
        <a:bodyPr/>
        <a:lstStyle/>
        <a:p>
          <a:endParaRPr lang="en-US"/>
        </a:p>
      </dgm:t>
    </dgm:pt>
    <dgm:pt modelId="{A75D379E-BD14-4DC8-BB78-0C7C821B2DF2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sz="2000" dirty="0"/>
            <a:t>3</a:t>
          </a:r>
        </a:p>
        <a:p>
          <a:r>
            <a:rPr lang="en-US" sz="2000" dirty="0"/>
            <a:t>postdoc</a:t>
          </a:r>
        </a:p>
      </dgm:t>
    </dgm:pt>
    <dgm:pt modelId="{EE93AD69-6EAA-4476-B4D1-61BA90D07654}" type="parTrans" cxnId="{D142DCE5-4400-471A-9458-B459AB35AFA6}">
      <dgm:prSet/>
      <dgm:spPr/>
      <dgm:t>
        <a:bodyPr/>
        <a:lstStyle/>
        <a:p>
          <a:endParaRPr lang="en-US"/>
        </a:p>
      </dgm:t>
    </dgm:pt>
    <dgm:pt modelId="{C44CB719-E6DE-464E-9EF6-29AA65309AC7}" type="sibTrans" cxnId="{D142DCE5-4400-471A-9458-B459AB35AFA6}">
      <dgm:prSet/>
      <dgm:spPr/>
      <dgm:t>
        <a:bodyPr/>
        <a:lstStyle/>
        <a:p>
          <a:endParaRPr lang="en-US"/>
        </a:p>
      </dgm:t>
    </dgm:pt>
    <dgm:pt modelId="{A0B736FA-2D4E-4CC1-8307-B9B472BF5C81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sz="2000" dirty="0"/>
            <a:t>3 </a:t>
          </a:r>
        </a:p>
        <a:p>
          <a:r>
            <a:rPr lang="en-US" sz="1400" dirty="0"/>
            <a:t>PhD students</a:t>
          </a:r>
        </a:p>
      </dgm:t>
    </dgm:pt>
    <dgm:pt modelId="{D734123C-9A8A-40CE-9F10-860457D1C7DC}" type="parTrans" cxnId="{79071FB0-A682-44C2-876E-853C684207F3}">
      <dgm:prSet/>
      <dgm:spPr/>
      <dgm:t>
        <a:bodyPr/>
        <a:lstStyle/>
        <a:p>
          <a:endParaRPr lang="en-US"/>
        </a:p>
      </dgm:t>
    </dgm:pt>
    <dgm:pt modelId="{D3E73FF9-7B5A-414E-902B-0797EF707463}" type="sibTrans" cxnId="{79071FB0-A682-44C2-876E-853C684207F3}">
      <dgm:prSet/>
      <dgm:spPr/>
      <dgm:t>
        <a:bodyPr/>
        <a:lstStyle/>
        <a:p>
          <a:endParaRPr lang="en-US"/>
        </a:p>
      </dgm:t>
    </dgm:pt>
    <dgm:pt modelId="{E71CAB65-3BB0-404E-A467-D6D02C20AFC4}" type="pres">
      <dgm:prSet presAssocID="{4CD4B793-91D1-4AB9-94F6-C2555F879D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DBFC297-9FA4-44CD-9152-289A10E5079E}" type="pres">
      <dgm:prSet presAssocID="{B7AF2D8D-7562-4050-8252-5B521B501AE3}" presName="root" presStyleCnt="0"/>
      <dgm:spPr/>
    </dgm:pt>
    <dgm:pt modelId="{1706496F-E319-476A-8741-B7EA019F8A98}" type="pres">
      <dgm:prSet presAssocID="{B7AF2D8D-7562-4050-8252-5B521B501AE3}" presName="rootComposite" presStyleCnt="0"/>
      <dgm:spPr/>
    </dgm:pt>
    <dgm:pt modelId="{DBADB551-ECA5-4281-BC60-E4BB9430874F}" type="pres">
      <dgm:prSet presAssocID="{B7AF2D8D-7562-4050-8252-5B521B501AE3}" presName="rootText" presStyleLbl="node1" presStyleIdx="0" presStyleCnt="1" custScaleX="151284" custScaleY="93566" custLinFactNeighborX="-10255" custLinFactNeighborY="4957"/>
      <dgm:spPr/>
      <dgm:t>
        <a:bodyPr/>
        <a:lstStyle/>
        <a:p>
          <a:endParaRPr lang="en-US"/>
        </a:p>
      </dgm:t>
    </dgm:pt>
    <dgm:pt modelId="{61333B90-A9AD-4193-8474-E357BE74CC63}" type="pres">
      <dgm:prSet presAssocID="{B7AF2D8D-7562-4050-8252-5B521B501AE3}" presName="rootConnector" presStyleLbl="node1" presStyleIdx="0" presStyleCnt="1"/>
      <dgm:spPr/>
      <dgm:t>
        <a:bodyPr/>
        <a:lstStyle/>
        <a:p>
          <a:endParaRPr lang="en-US"/>
        </a:p>
      </dgm:t>
    </dgm:pt>
    <dgm:pt modelId="{DA8189DA-AD1A-447E-AD9F-62C5B59E9CEC}" type="pres">
      <dgm:prSet presAssocID="{B7AF2D8D-7562-4050-8252-5B521B501AE3}" presName="childShape" presStyleCnt="0"/>
      <dgm:spPr/>
    </dgm:pt>
    <dgm:pt modelId="{1FFD6E3A-D73A-4C3D-8DD2-2F8BC8274FB2}" type="pres">
      <dgm:prSet presAssocID="{A3F3DA7F-B2EB-4720-A1A5-A331220ADCD8}" presName="Name13" presStyleLbl="parChTrans1D2" presStyleIdx="0" presStyleCnt="3"/>
      <dgm:spPr/>
      <dgm:t>
        <a:bodyPr/>
        <a:lstStyle/>
        <a:p>
          <a:endParaRPr lang="en-US"/>
        </a:p>
      </dgm:t>
    </dgm:pt>
    <dgm:pt modelId="{407C8B70-56B7-469A-8CA9-17AECED534D2}" type="pres">
      <dgm:prSet presAssocID="{277CADCF-2C79-45FC-B645-81D9FE6AE094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1F8A-AD12-4C35-912C-1DE9310DB411}" type="pres">
      <dgm:prSet presAssocID="{EE93AD69-6EAA-4476-B4D1-61BA90D07654}" presName="Name13" presStyleLbl="parChTrans1D2" presStyleIdx="1" presStyleCnt="3"/>
      <dgm:spPr/>
      <dgm:t>
        <a:bodyPr/>
        <a:lstStyle/>
        <a:p>
          <a:endParaRPr lang="en-US"/>
        </a:p>
      </dgm:t>
    </dgm:pt>
    <dgm:pt modelId="{D3C64161-2560-4EFC-AF7B-96B0F0001B0B}" type="pres">
      <dgm:prSet presAssocID="{A75D379E-BD14-4DC8-BB78-0C7C821B2DF2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2806C-0EDE-447E-BF62-088ADEC711FB}" type="pres">
      <dgm:prSet presAssocID="{D734123C-9A8A-40CE-9F10-860457D1C7DC}" presName="Name13" presStyleLbl="parChTrans1D2" presStyleIdx="2" presStyleCnt="3"/>
      <dgm:spPr/>
      <dgm:t>
        <a:bodyPr/>
        <a:lstStyle/>
        <a:p>
          <a:endParaRPr lang="en-US"/>
        </a:p>
      </dgm:t>
    </dgm:pt>
    <dgm:pt modelId="{EF1B8E37-10C8-4322-856F-F0303CAABEF1}" type="pres">
      <dgm:prSet presAssocID="{A0B736FA-2D4E-4CC1-8307-B9B472BF5C81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5D703A-5BCB-4484-BDE1-B51979B8A5C6}" type="presOf" srcId="{EE93AD69-6EAA-4476-B4D1-61BA90D07654}" destId="{9C761F8A-AD12-4C35-912C-1DE9310DB411}" srcOrd="0" destOrd="0" presId="urn:microsoft.com/office/officeart/2005/8/layout/hierarchy3"/>
    <dgm:cxn modelId="{EE901E64-B225-4F42-A6E1-F35D533A3550}" type="presOf" srcId="{4CD4B793-91D1-4AB9-94F6-C2555F879DC3}" destId="{E71CAB65-3BB0-404E-A467-D6D02C20AFC4}" srcOrd="0" destOrd="0" presId="urn:microsoft.com/office/officeart/2005/8/layout/hierarchy3"/>
    <dgm:cxn modelId="{D142DCE5-4400-471A-9458-B459AB35AFA6}" srcId="{B7AF2D8D-7562-4050-8252-5B521B501AE3}" destId="{A75D379E-BD14-4DC8-BB78-0C7C821B2DF2}" srcOrd="1" destOrd="0" parTransId="{EE93AD69-6EAA-4476-B4D1-61BA90D07654}" sibTransId="{C44CB719-E6DE-464E-9EF6-29AA65309AC7}"/>
    <dgm:cxn modelId="{BFA0DAB3-D774-4B2E-B007-31BB0559BB5E}" type="presOf" srcId="{B7AF2D8D-7562-4050-8252-5B521B501AE3}" destId="{61333B90-A9AD-4193-8474-E357BE74CC63}" srcOrd="1" destOrd="0" presId="urn:microsoft.com/office/officeart/2005/8/layout/hierarchy3"/>
    <dgm:cxn modelId="{0DBE7110-78D0-4F45-B250-91CA43F2914E}" type="presOf" srcId="{A75D379E-BD14-4DC8-BB78-0C7C821B2DF2}" destId="{D3C64161-2560-4EFC-AF7B-96B0F0001B0B}" srcOrd="0" destOrd="0" presId="urn:microsoft.com/office/officeart/2005/8/layout/hierarchy3"/>
    <dgm:cxn modelId="{6A26F910-B3A6-4378-99DF-F63B8393FA78}" type="presOf" srcId="{B7AF2D8D-7562-4050-8252-5B521B501AE3}" destId="{DBADB551-ECA5-4281-BC60-E4BB9430874F}" srcOrd="0" destOrd="0" presId="urn:microsoft.com/office/officeart/2005/8/layout/hierarchy3"/>
    <dgm:cxn modelId="{7A236D5B-E5F7-4A3C-9EA4-37AE34CC6F80}" type="presOf" srcId="{277CADCF-2C79-45FC-B645-81D9FE6AE094}" destId="{407C8B70-56B7-469A-8CA9-17AECED534D2}" srcOrd="0" destOrd="0" presId="urn:microsoft.com/office/officeart/2005/8/layout/hierarchy3"/>
    <dgm:cxn modelId="{288420E9-1680-4856-A106-52522D4F44D7}" type="presOf" srcId="{A3F3DA7F-B2EB-4720-A1A5-A331220ADCD8}" destId="{1FFD6E3A-D73A-4C3D-8DD2-2F8BC8274FB2}" srcOrd="0" destOrd="0" presId="urn:microsoft.com/office/officeart/2005/8/layout/hierarchy3"/>
    <dgm:cxn modelId="{79071FB0-A682-44C2-876E-853C684207F3}" srcId="{B7AF2D8D-7562-4050-8252-5B521B501AE3}" destId="{A0B736FA-2D4E-4CC1-8307-B9B472BF5C81}" srcOrd="2" destOrd="0" parTransId="{D734123C-9A8A-40CE-9F10-860457D1C7DC}" sibTransId="{D3E73FF9-7B5A-414E-902B-0797EF707463}"/>
    <dgm:cxn modelId="{97A29C5C-3E67-418B-BDEA-83DA80126E8E}" type="presOf" srcId="{A0B736FA-2D4E-4CC1-8307-B9B472BF5C81}" destId="{EF1B8E37-10C8-4322-856F-F0303CAABEF1}" srcOrd="0" destOrd="0" presId="urn:microsoft.com/office/officeart/2005/8/layout/hierarchy3"/>
    <dgm:cxn modelId="{C3999E8C-5E8F-429B-9D6C-1A9CC7404CCA}" srcId="{B7AF2D8D-7562-4050-8252-5B521B501AE3}" destId="{277CADCF-2C79-45FC-B645-81D9FE6AE094}" srcOrd="0" destOrd="0" parTransId="{A3F3DA7F-B2EB-4720-A1A5-A331220ADCD8}" sibTransId="{4D9E6817-5FC0-4709-B9FD-ED0687FBD25C}"/>
    <dgm:cxn modelId="{D65EF944-FD8C-409D-92ED-4C3AE1339063}" srcId="{4CD4B793-91D1-4AB9-94F6-C2555F879DC3}" destId="{B7AF2D8D-7562-4050-8252-5B521B501AE3}" srcOrd="0" destOrd="0" parTransId="{F72A3893-365A-45B0-80E0-942FDF74C377}" sibTransId="{0B71EC0A-3275-40C5-BF38-F51F05BEA5AC}"/>
    <dgm:cxn modelId="{50786236-3F8F-4B47-8342-7166B0A06FC5}" type="presOf" srcId="{D734123C-9A8A-40CE-9F10-860457D1C7DC}" destId="{9B82806C-0EDE-447E-BF62-088ADEC711FB}" srcOrd="0" destOrd="0" presId="urn:microsoft.com/office/officeart/2005/8/layout/hierarchy3"/>
    <dgm:cxn modelId="{4E45D4DE-8810-421E-9186-D0910416298A}" type="presParOf" srcId="{E71CAB65-3BB0-404E-A467-D6D02C20AFC4}" destId="{CDBFC297-9FA4-44CD-9152-289A10E5079E}" srcOrd="0" destOrd="0" presId="urn:microsoft.com/office/officeart/2005/8/layout/hierarchy3"/>
    <dgm:cxn modelId="{C5C14589-4061-4525-96E7-8EA5A4CB518A}" type="presParOf" srcId="{CDBFC297-9FA4-44CD-9152-289A10E5079E}" destId="{1706496F-E319-476A-8741-B7EA019F8A98}" srcOrd="0" destOrd="0" presId="urn:microsoft.com/office/officeart/2005/8/layout/hierarchy3"/>
    <dgm:cxn modelId="{B7292B8A-C394-45DA-A963-0D012699AD9A}" type="presParOf" srcId="{1706496F-E319-476A-8741-B7EA019F8A98}" destId="{DBADB551-ECA5-4281-BC60-E4BB9430874F}" srcOrd="0" destOrd="0" presId="urn:microsoft.com/office/officeart/2005/8/layout/hierarchy3"/>
    <dgm:cxn modelId="{021921AF-647A-41D0-B9B2-4A9F4AEB7FAB}" type="presParOf" srcId="{1706496F-E319-476A-8741-B7EA019F8A98}" destId="{61333B90-A9AD-4193-8474-E357BE74CC63}" srcOrd="1" destOrd="0" presId="urn:microsoft.com/office/officeart/2005/8/layout/hierarchy3"/>
    <dgm:cxn modelId="{0AFF41CB-B366-43BB-88F0-982A4A096055}" type="presParOf" srcId="{CDBFC297-9FA4-44CD-9152-289A10E5079E}" destId="{DA8189DA-AD1A-447E-AD9F-62C5B59E9CEC}" srcOrd="1" destOrd="0" presId="urn:microsoft.com/office/officeart/2005/8/layout/hierarchy3"/>
    <dgm:cxn modelId="{DACEBE7F-3C65-4D9A-8973-17A9F53EE529}" type="presParOf" srcId="{DA8189DA-AD1A-447E-AD9F-62C5B59E9CEC}" destId="{1FFD6E3A-D73A-4C3D-8DD2-2F8BC8274FB2}" srcOrd="0" destOrd="0" presId="urn:microsoft.com/office/officeart/2005/8/layout/hierarchy3"/>
    <dgm:cxn modelId="{80896601-B992-4F44-A429-F59CEB47AC21}" type="presParOf" srcId="{DA8189DA-AD1A-447E-AD9F-62C5B59E9CEC}" destId="{407C8B70-56B7-469A-8CA9-17AECED534D2}" srcOrd="1" destOrd="0" presId="urn:microsoft.com/office/officeart/2005/8/layout/hierarchy3"/>
    <dgm:cxn modelId="{D45B776C-484E-47C4-9C81-D7166F4739D8}" type="presParOf" srcId="{DA8189DA-AD1A-447E-AD9F-62C5B59E9CEC}" destId="{9C761F8A-AD12-4C35-912C-1DE9310DB411}" srcOrd="2" destOrd="0" presId="urn:microsoft.com/office/officeart/2005/8/layout/hierarchy3"/>
    <dgm:cxn modelId="{2D307C50-A2A2-4BA1-92CC-940B63133D43}" type="presParOf" srcId="{DA8189DA-AD1A-447E-AD9F-62C5B59E9CEC}" destId="{D3C64161-2560-4EFC-AF7B-96B0F0001B0B}" srcOrd="3" destOrd="0" presId="urn:microsoft.com/office/officeart/2005/8/layout/hierarchy3"/>
    <dgm:cxn modelId="{4AC007A5-5B7C-4DAC-94E4-ADBC3F599CF8}" type="presParOf" srcId="{DA8189DA-AD1A-447E-AD9F-62C5B59E9CEC}" destId="{9B82806C-0EDE-447E-BF62-088ADEC711FB}" srcOrd="4" destOrd="0" presId="urn:microsoft.com/office/officeart/2005/8/layout/hierarchy3"/>
    <dgm:cxn modelId="{D7F38C6F-4D4A-4C21-AE61-1F9F1AF2D692}" type="presParOf" srcId="{DA8189DA-AD1A-447E-AD9F-62C5B59E9CEC}" destId="{EF1B8E37-10C8-4322-856F-F0303CAABEF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CD4B793-91D1-4AB9-94F6-C2555F879DC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AF2D8D-7562-4050-8252-5B521B501AE3}">
      <dgm:prSet phldrT="[Text]"/>
      <dgm:spPr/>
      <dgm:t>
        <a:bodyPr/>
        <a:lstStyle/>
        <a:p>
          <a:r>
            <a:rPr lang="en-US" dirty="0" smtClean="0"/>
            <a:t>17 </a:t>
          </a:r>
          <a:r>
            <a:rPr lang="en-US" dirty="0"/>
            <a:t>participations in </a:t>
          </a:r>
          <a:r>
            <a:rPr lang="en-US" dirty="0" smtClean="0"/>
            <a:t>2025</a:t>
          </a:r>
          <a:endParaRPr lang="en-US" dirty="0"/>
        </a:p>
      </dgm:t>
    </dgm:pt>
    <dgm:pt modelId="{F72A3893-365A-45B0-80E0-942FDF74C377}" type="parTrans" cxnId="{D65EF944-FD8C-409D-92ED-4C3AE1339063}">
      <dgm:prSet/>
      <dgm:spPr/>
      <dgm:t>
        <a:bodyPr/>
        <a:lstStyle/>
        <a:p>
          <a:endParaRPr lang="en-US"/>
        </a:p>
      </dgm:t>
    </dgm:pt>
    <dgm:pt modelId="{0B71EC0A-3275-40C5-BF38-F51F05BEA5AC}" type="sibTrans" cxnId="{D65EF944-FD8C-409D-92ED-4C3AE1339063}">
      <dgm:prSet/>
      <dgm:spPr/>
      <dgm:t>
        <a:bodyPr/>
        <a:lstStyle/>
        <a:p>
          <a:endParaRPr lang="en-US"/>
        </a:p>
      </dgm:t>
    </dgm:pt>
    <dgm:pt modelId="{277CADCF-2C79-45FC-B645-81D9FE6AE094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8 </a:t>
          </a:r>
          <a:r>
            <a:rPr lang="en-US" dirty="0" smtClean="0"/>
            <a:t>         invited </a:t>
          </a:r>
          <a:r>
            <a:rPr lang="en-US" dirty="0"/>
            <a:t>talks</a:t>
          </a:r>
        </a:p>
      </dgm:t>
    </dgm:pt>
    <dgm:pt modelId="{A3F3DA7F-B2EB-4720-A1A5-A331220ADCD8}" type="parTrans" cxnId="{C3999E8C-5E8F-429B-9D6C-1A9CC7404CCA}">
      <dgm:prSet/>
      <dgm:spPr/>
      <dgm:t>
        <a:bodyPr/>
        <a:lstStyle/>
        <a:p>
          <a:endParaRPr lang="en-US"/>
        </a:p>
      </dgm:t>
    </dgm:pt>
    <dgm:pt modelId="{4D9E6817-5FC0-4709-B9FD-ED0687FBD25C}" type="sibTrans" cxnId="{C3999E8C-5E8F-429B-9D6C-1A9CC7404CCA}">
      <dgm:prSet/>
      <dgm:spPr/>
      <dgm:t>
        <a:bodyPr/>
        <a:lstStyle/>
        <a:p>
          <a:endParaRPr lang="en-US"/>
        </a:p>
      </dgm:t>
    </dgm:pt>
    <dgm:pt modelId="{A6D70398-F8AA-458D-BB7C-DD6D0C37FC04}">
      <dgm:prSet phldrT="[Text]"/>
      <dgm:spPr/>
      <dgm:t>
        <a:bodyPr/>
        <a:lstStyle/>
        <a:p>
          <a:r>
            <a:rPr lang="en-US" dirty="0" smtClean="0"/>
            <a:t>8 contributed </a:t>
          </a:r>
          <a:r>
            <a:rPr lang="en-US" dirty="0"/>
            <a:t>talks</a:t>
          </a:r>
        </a:p>
      </dgm:t>
    </dgm:pt>
    <dgm:pt modelId="{ED89D8D0-B82C-4EA7-84B6-87CA997078B4}" type="parTrans" cxnId="{587251C8-5E12-49DC-85E5-07D0E6FBF2ED}">
      <dgm:prSet/>
      <dgm:spPr/>
      <dgm:t>
        <a:bodyPr/>
        <a:lstStyle/>
        <a:p>
          <a:endParaRPr lang="en-US"/>
        </a:p>
      </dgm:t>
    </dgm:pt>
    <dgm:pt modelId="{4482B4E9-212F-4915-89F6-BF60581D4D86}" type="sibTrans" cxnId="{587251C8-5E12-49DC-85E5-07D0E6FBF2ED}">
      <dgm:prSet/>
      <dgm:spPr/>
      <dgm:t>
        <a:bodyPr/>
        <a:lstStyle/>
        <a:p>
          <a:endParaRPr lang="en-US"/>
        </a:p>
      </dgm:t>
    </dgm:pt>
    <dgm:pt modelId="{A75D379E-BD14-4DC8-BB78-0C7C821B2DF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1 </a:t>
          </a:r>
        </a:p>
        <a:p>
          <a:pPr>
            <a:lnSpc>
              <a:spcPct val="100000"/>
            </a:lnSpc>
          </a:pPr>
          <a:r>
            <a:rPr lang="en-US" dirty="0" smtClean="0"/>
            <a:t>posters</a:t>
          </a:r>
          <a:endParaRPr lang="en-US" dirty="0"/>
        </a:p>
      </dgm:t>
    </dgm:pt>
    <dgm:pt modelId="{EE93AD69-6EAA-4476-B4D1-61BA90D07654}" type="parTrans" cxnId="{D142DCE5-4400-471A-9458-B459AB35AFA6}">
      <dgm:prSet/>
      <dgm:spPr/>
      <dgm:t>
        <a:bodyPr/>
        <a:lstStyle/>
        <a:p>
          <a:endParaRPr lang="en-US"/>
        </a:p>
      </dgm:t>
    </dgm:pt>
    <dgm:pt modelId="{C44CB719-E6DE-464E-9EF6-29AA65309AC7}" type="sibTrans" cxnId="{D142DCE5-4400-471A-9458-B459AB35AFA6}">
      <dgm:prSet/>
      <dgm:spPr/>
      <dgm:t>
        <a:bodyPr/>
        <a:lstStyle/>
        <a:p>
          <a:endParaRPr lang="en-US"/>
        </a:p>
      </dgm:t>
    </dgm:pt>
    <dgm:pt modelId="{A0B736FA-2D4E-4CC1-8307-B9B472BF5C81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 smtClean="0"/>
            <a:t>1 outreach </a:t>
          </a:r>
          <a:r>
            <a:rPr lang="en-US" dirty="0"/>
            <a:t>activity</a:t>
          </a:r>
        </a:p>
      </dgm:t>
    </dgm:pt>
    <dgm:pt modelId="{D734123C-9A8A-40CE-9F10-860457D1C7DC}" type="parTrans" cxnId="{79071FB0-A682-44C2-876E-853C684207F3}">
      <dgm:prSet/>
      <dgm:spPr/>
      <dgm:t>
        <a:bodyPr/>
        <a:lstStyle/>
        <a:p>
          <a:endParaRPr lang="en-US"/>
        </a:p>
      </dgm:t>
    </dgm:pt>
    <dgm:pt modelId="{D3E73FF9-7B5A-414E-902B-0797EF707463}" type="sibTrans" cxnId="{79071FB0-A682-44C2-876E-853C684207F3}">
      <dgm:prSet/>
      <dgm:spPr/>
      <dgm:t>
        <a:bodyPr/>
        <a:lstStyle/>
        <a:p>
          <a:endParaRPr lang="en-US"/>
        </a:p>
      </dgm:t>
    </dgm:pt>
    <dgm:pt modelId="{E71CAB65-3BB0-404E-A467-D6D02C20AFC4}" type="pres">
      <dgm:prSet presAssocID="{4CD4B793-91D1-4AB9-94F6-C2555F879D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DBFC297-9FA4-44CD-9152-289A10E5079E}" type="pres">
      <dgm:prSet presAssocID="{B7AF2D8D-7562-4050-8252-5B521B501AE3}" presName="root" presStyleCnt="0"/>
      <dgm:spPr/>
    </dgm:pt>
    <dgm:pt modelId="{1706496F-E319-476A-8741-B7EA019F8A98}" type="pres">
      <dgm:prSet presAssocID="{B7AF2D8D-7562-4050-8252-5B521B501AE3}" presName="rootComposite" presStyleCnt="0"/>
      <dgm:spPr/>
    </dgm:pt>
    <dgm:pt modelId="{DBADB551-ECA5-4281-BC60-E4BB9430874F}" type="pres">
      <dgm:prSet presAssocID="{B7AF2D8D-7562-4050-8252-5B521B501AE3}" presName="rootText" presStyleLbl="node1" presStyleIdx="0" presStyleCnt="1" custScaleX="100951" custScaleY="69180"/>
      <dgm:spPr/>
      <dgm:t>
        <a:bodyPr/>
        <a:lstStyle/>
        <a:p>
          <a:endParaRPr lang="en-US"/>
        </a:p>
      </dgm:t>
    </dgm:pt>
    <dgm:pt modelId="{61333B90-A9AD-4193-8474-E357BE74CC63}" type="pres">
      <dgm:prSet presAssocID="{B7AF2D8D-7562-4050-8252-5B521B501AE3}" presName="rootConnector" presStyleLbl="node1" presStyleIdx="0" presStyleCnt="1"/>
      <dgm:spPr/>
      <dgm:t>
        <a:bodyPr/>
        <a:lstStyle/>
        <a:p>
          <a:endParaRPr lang="en-US"/>
        </a:p>
      </dgm:t>
    </dgm:pt>
    <dgm:pt modelId="{DA8189DA-AD1A-447E-AD9F-62C5B59E9CEC}" type="pres">
      <dgm:prSet presAssocID="{B7AF2D8D-7562-4050-8252-5B521B501AE3}" presName="childShape" presStyleCnt="0"/>
      <dgm:spPr/>
    </dgm:pt>
    <dgm:pt modelId="{1FFD6E3A-D73A-4C3D-8DD2-2F8BC8274FB2}" type="pres">
      <dgm:prSet presAssocID="{A3F3DA7F-B2EB-4720-A1A5-A331220ADCD8}" presName="Name13" presStyleLbl="parChTrans1D2" presStyleIdx="0" presStyleCnt="4"/>
      <dgm:spPr/>
      <dgm:t>
        <a:bodyPr/>
        <a:lstStyle/>
        <a:p>
          <a:endParaRPr lang="en-US"/>
        </a:p>
      </dgm:t>
    </dgm:pt>
    <dgm:pt modelId="{407C8B70-56B7-469A-8CA9-17AECED534D2}" type="pres">
      <dgm:prSet presAssocID="{277CADCF-2C79-45FC-B645-81D9FE6AE09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29B5F-CA9A-4FE1-AD28-E0B5442A968B}" type="pres">
      <dgm:prSet presAssocID="{ED89D8D0-B82C-4EA7-84B6-87CA997078B4}" presName="Name13" presStyleLbl="parChTrans1D2" presStyleIdx="1" presStyleCnt="4"/>
      <dgm:spPr/>
      <dgm:t>
        <a:bodyPr/>
        <a:lstStyle/>
        <a:p>
          <a:endParaRPr lang="en-US"/>
        </a:p>
      </dgm:t>
    </dgm:pt>
    <dgm:pt modelId="{7008C85A-BCB3-4256-A01C-7DC8BBCD6002}" type="pres">
      <dgm:prSet presAssocID="{A6D70398-F8AA-458D-BB7C-DD6D0C37FC04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1F8A-AD12-4C35-912C-1DE9310DB411}" type="pres">
      <dgm:prSet presAssocID="{EE93AD69-6EAA-4476-B4D1-61BA90D07654}" presName="Name13" presStyleLbl="parChTrans1D2" presStyleIdx="2" presStyleCnt="4"/>
      <dgm:spPr/>
      <dgm:t>
        <a:bodyPr/>
        <a:lstStyle/>
        <a:p>
          <a:endParaRPr lang="en-US"/>
        </a:p>
      </dgm:t>
    </dgm:pt>
    <dgm:pt modelId="{D3C64161-2560-4EFC-AF7B-96B0F0001B0B}" type="pres">
      <dgm:prSet presAssocID="{A75D379E-BD14-4DC8-BB78-0C7C821B2DF2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2806C-0EDE-447E-BF62-088ADEC711FB}" type="pres">
      <dgm:prSet presAssocID="{D734123C-9A8A-40CE-9F10-860457D1C7DC}" presName="Name13" presStyleLbl="parChTrans1D2" presStyleIdx="3" presStyleCnt="4"/>
      <dgm:spPr/>
      <dgm:t>
        <a:bodyPr/>
        <a:lstStyle/>
        <a:p>
          <a:endParaRPr lang="en-US"/>
        </a:p>
      </dgm:t>
    </dgm:pt>
    <dgm:pt modelId="{EF1B8E37-10C8-4322-856F-F0303CAABEF1}" type="pres">
      <dgm:prSet presAssocID="{A0B736FA-2D4E-4CC1-8307-B9B472BF5C81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5D703A-5BCB-4484-BDE1-B51979B8A5C6}" type="presOf" srcId="{EE93AD69-6EAA-4476-B4D1-61BA90D07654}" destId="{9C761F8A-AD12-4C35-912C-1DE9310DB411}" srcOrd="0" destOrd="0" presId="urn:microsoft.com/office/officeart/2005/8/layout/hierarchy3"/>
    <dgm:cxn modelId="{EE901E64-B225-4F42-A6E1-F35D533A3550}" type="presOf" srcId="{4CD4B793-91D1-4AB9-94F6-C2555F879DC3}" destId="{E71CAB65-3BB0-404E-A467-D6D02C20AFC4}" srcOrd="0" destOrd="0" presId="urn:microsoft.com/office/officeart/2005/8/layout/hierarchy3"/>
    <dgm:cxn modelId="{587251C8-5E12-49DC-85E5-07D0E6FBF2ED}" srcId="{B7AF2D8D-7562-4050-8252-5B521B501AE3}" destId="{A6D70398-F8AA-458D-BB7C-DD6D0C37FC04}" srcOrd="1" destOrd="0" parTransId="{ED89D8D0-B82C-4EA7-84B6-87CA997078B4}" sibTransId="{4482B4E9-212F-4915-89F6-BF60581D4D86}"/>
    <dgm:cxn modelId="{924D63CC-591A-4061-96F8-081F3FB87F78}" type="presOf" srcId="{ED89D8D0-B82C-4EA7-84B6-87CA997078B4}" destId="{70029B5F-CA9A-4FE1-AD28-E0B5442A968B}" srcOrd="0" destOrd="0" presId="urn:microsoft.com/office/officeart/2005/8/layout/hierarchy3"/>
    <dgm:cxn modelId="{182DD030-1ED1-4778-A523-63AD1C30C99F}" type="presOf" srcId="{A6D70398-F8AA-458D-BB7C-DD6D0C37FC04}" destId="{7008C85A-BCB3-4256-A01C-7DC8BBCD6002}" srcOrd="0" destOrd="0" presId="urn:microsoft.com/office/officeart/2005/8/layout/hierarchy3"/>
    <dgm:cxn modelId="{D142DCE5-4400-471A-9458-B459AB35AFA6}" srcId="{B7AF2D8D-7562-4050-8252-5B521B501AE3}" destId="{A75D379E-BD14-4DC8-BB78-0C7C821B2DF2}" srcOrd="2" destOrd="0" parTransId="{EE93AD69-6EAA-4476-B4D1-61BA90D07654}" sibTransId="{C44CB719-E6DE-464E-9EF6-29AA65309AC7}"/>
    <dgm:cxn modelId="{BFA0DAB3-D774-4B2E-B007-31BB0559BB5E}" type="presOf" srcId="{B7AF2D8D-7562-4050-8252-5B521B501AE3}" destId="{61333B90-A9AD-4193-8474-E357BE74CC63}" srcOrd="1" destOrd="0" presId="urn:microsoft.com/office/officeart/2005/8/layout/hierarchy3"/>
    <dgm:cxn modelId="{0DBE7110-78D0-4F45-B250-91CA43F2914E}" type="presOf" srcId="{A75D379E-BD14-4DC8-BB78-0C7C821B2DF2}" destId="{D3C64161-2560-4EFC-AF7B-96B0F0001B0B}" srcOrd="0" destOrd="0" presId="urn:microsoft.com/office/officeart/2005/8/layout/hierarchy3"/>
    <dgm:cxn modelId="{6A26F910-B3A6-4378-99DF-F63B8393FA78}" type="presOf" srcId="{B7AF2D8D-7562-4050-8252-5B521B501AE3}" destId="{DBADB551-ECA5-4281-BC60-E4BB9430874F}" srcOrd="0" destOrd="0" presId="urn:microsoft.com/office/officeart/2005/8/layout/hierarchy3"/>
    <dgm:cxn modelId="{7A236D5B-E5F7-4A3C-9EA4-37AE34CC6F80}" type="presOf" srcId="{277CADCF-2C79-45FC-B645-81D9FE6AE094}" destId="{407C8B70-56B7-469A-8CA9-17AECED534D2}" srcOrd="0" destOrd="0" presId="urn:microsoft.com/office/officeart/2005/8/layout/hierarchy3"/>
    <dgm:cxn modelId="{288420E9-1680-4856-A106-52522D4F44D7}" type="presOf" srcId="{A3F3DA7F-B2EB-4720-A1A5-A331220ADCD8}" destId="{1FFD6E3A-D73A-4C3D-8DD2-2F8BC8274FB2}" srcOrd="0" destOrd="0" presId="urn:microsoft.com/office/officeart/2005/8/layout/hierarchy3"/>
    <dgm:cxn modelId="{79071FB0-A682-44C2-876E-853C684207F3}" srcId="{B7AF2D8D-7562-4050-8252-5B521B501AE3}" destId="{A0B736FA-2D4E-4CC1-8307-B9B472BF5C81}" srcOrd="3" destOrd="0" parTransId="{D734123C-9A8A-40CE-9F10-860457D1C7DC}" sibTransId="{D3E73FF9-7B5A-414E-902B-0797EF707463}"/>
    <dgm:cxn modelId="{97A29C5C-3E67-418B-BDEA-83DA80126E8E}" type="presOf" srcId="{A0B736FA-2D4E-4CC1-8307-B9B472BF5C81}" destId="{EF1B8E37-10C8-4322-856F-F0303CAABEF1}" srcOrd="0" destOrd="0" presId="urn:microsoft.com/office/officeart/2005/8/layout/hierarchy3"/>
    <dgm:cxn modelId="{C3999E8C-5E8F-429B-9D6C-1A9CC7404CCA}" srcId="{B7AF2D8D-7562-4050-8252-5B521B501AE3}" destId="{277CADCF-2C79-45FC-B645-81D9FE6AE094}" srcOrd="0" destOrd="0" parTransId="{A3F3DA7F-B2EB-4720-A1A5-A331220ADCD8}" sibTransId="{4D9E6817-5FC0-4709-B9FD-ED0687FBD25C}"/>
    <dgm:cxn modelId="{D65EF944-FD8C-409D-92ED-4C3AE1339063}" srcId="{4CD4B793-91D1-4AB9-94F6-C2555F879DC3}" destId="{B7AF2D8D-7562-4050-8252-5B521B501AE3}" srcOrd="0" destOrd="0" parTransId="{F72A3893-365A-45B0-80E0-942FDF74C377}" sibTransId="{0B71EC0A-3275-40C5-BF38-F51F05BEA5AC}"/>
    <dgm:cxn modelId="{50786236-3F8F-4B47-8342-7166B0A06FC5}" type="presOf" srcId="{D734123C-9A8A-40CE-9F10-860457D1C7DC}" destId="{9B82806C-0EDE-447E-BF62-088ADEC711FB}" srcOrd="0" destOrd="0" presId="urn:microsoft.com/office/officeart/2005/8/layout/hierarchy3"/>
    <dgm:cxn modelId="{4E45D4DE-8810-421E-9186-D0910416298A}" type="presParOf" srcId="{E71CAB65-3BB0-404E-A467-D6D02C20AFC4}" destId="{CDBFC297-9FA4-44CD-9152-289A10E5079E}" srcOrd="0" destOrd="0" presId="urn:microsoft.com/office/officeart/2005/8/layout/hierarchy3"/>
    <dgm:cxn modelId="{C5C14589-4061-4525-96E7-8EA5A4CB518A}" type="presParOf" srcId="{CDBFC297-9FA4-44CD-9152-289A10E5079E}" destId="{1706496F-E319-476A-8741-B7EA019F8A98}" srcOrd="0" destOrd="0" presId="urn:microsoft.com/office/officeart/2005/8/layout/hierarchy3"/>
    <dgm:cxn modelId="{B7292B8A-C394-45DA-A963-0D012699AD9A}" type="presParOf" srcId="{1706496F-E319-476A-8741-B7EA019F8A98}" destId="{DBADB551-ECA5-4281-BC60-E4BB9430874F}" srcOrd="0" destOrd="0" presId="urn:microsoft.com/office/officeart/2005/8/layout/hierarchy3"/>
    <dgm:cxn modelId="{021921AF-647A-41D0-B9B2-4A9F4AEB7FAB}" type="presParOf" srcId="{1706496F-E319-476A-8741-B7EA019F8A98}" destId="{61333B90-A9AD-4193-8474-E357BE74CC63}" srcOrd="1" destOrd="0" presId="urn:microsoft.com/office/officeart/2005/8/layout/hierarchy3"/>
    <dgm:cxn modelId="{0AFF41CB-B366-43BB-88F0-982A4A096055}" type="presParOf" srcId="{CDBFC297-9FA4-44CD-9152-289A10E5079E}" destId="{DA8189DA-AD1A-447E-AD9F-62C5B59E9CEC}" srcOrd="1" destOrd="0" presId="urn:microsoft.com/office/officeart/2005/8/layout/hierarchy3"/>
    <dgm:cxn modelId="{DACEBE7F-3C65-4D9A-8973-17A9F53EE529}" type="presParOf" srcId="{DA8189DA-AD1A-447E-AD9F-62C5B59E9CEC}" destId="{1FFD6E3A-D73A-4C3D-8DD2-2F8BC8274FB2}" srcOrd="0" destOrd="0" presId="urn:microsoft.com/office/officeart/2005/8/layout/hierarchy3"/>
    <dgm:cxn modelId="{80896601-B992-4F44-A429-F59CEB47AC21}" type="presParOf" srcId="{DA8189DA-AD1A-447E-AD9F-62C5B59E9CEC}" destId="{407C8B70-56B7-469A-8CA9-17AECED534D2}" srcOrd="1" destOrd="0" presId="urn:microsoft.com/office/officeart/2005/8/layout/hierarchy3"/>
    <dgm:cxn modelId="{E2A7DE18-E145-4575-B273-381BB1482C40}" type="presParOf" srcId="{DA8189DA-AD1A-447E-AD9F-62C5B59E9CEC}" destId="{70029B5F-CA9A-4FE1-AD28-E0B5442A968B}" srcOrd="2" destOrd="0" presId="urn:microsoft.com/office/officeart/2005/8/layout/hierarchy3"/>
    <dgm:cxn modelId="{C7454DE9-871C-4766-A451-5A0CB4985129}" type="presParOf" srcId="{DA8189DA-AD1A-447E-AD9F-62C5B59E9CEC}" destId="{7008C85A-BCB3-4256-A01C-7DC8BBCD6002}" srcOrd="3" destOrd="0" presId="urn:microsoft.com/office/officeart/2005/8/layout/hierarchy3"/>
    <dgm:cxn modelId="{D45B776C-484E-47C4-9C81-D7166F4739D8}" type="presParOf" srcId="{DA8189DA-AD1A-447E-AD9F-62C5B59E9CEC}" destId="{9C761F8A-AD12-4C35-912C-1DE9310DB411}" srcOrd="4" destOrd="0" presId="urn:microsoft.com/office/officeart/2005/8/layout/hierarchy3"/>
    <dgm:cxn modelId="{2D307C50-A2A2-4BA1-92CC-940B63133D43}" type="presParOf" srcId="{DA8189DA-AD1A-447E-AD9F-62C5B59E9CEC}" destId="{D3C64161-2560-4EFC-AF7B-96B0F0001B0B}" srcOrd="5" destOrd="0" presId="urn:microsoft.com/office/officeart/2005/8/layout/hierarchy3"/>
    <dgm:cxn modelId="{4AC007A5-5B7C-4DAC-94E4-ADBC3F599CF8}" type="presParOf" srcId="{DA8189DA-AD1A-447E-AD9F-62C5B59E9CEC}" destId="{9B82806C-0EDE-447E-BF62-088ADEC711FB}" srcOrd="6" destOrd="0" presId="urn:microsoft.com/office/officeart/2005/8/layout/hierarchy3"/>
    <dgm:cxn modelId="{D7F38C6F-4D4A-4C21-AE61-1F9F1AF2D692}" type="presParOf" srcId="{DA8189DA-AD1A-447E-AD9F-62C5B59E9CEC}" destId="{EF1B8E37-10C8-4322-856F-F0303CAABEF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CD4B793-91D1-4AB9-94F6-C2555F879DC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AF2D8D-7562-4050-8252-5B521B501AE3}">
      <dgm:prSet phldrT="[Text]"/>
      <dgm:spPr/>
      <dgm:t>
        <a:bodyPr/>
        <a:lstStyle/>
        <a:p>
          <a:r>
            <a:rPr lang="en-US" dirty="0"/>
            <a:t>WP participations in </a:t>
          </a:r>
          <a:r>
            <a:rPr lang="en-US" dirty="0" smtClean="0"/>
            <a:t>2025</a:t>
          </a:r>
          <a:endParaRPr lang="en-US" dirty="0"/>
        </a:p>
      </dgm:t>
    </dgm:pt>
    <dgm:pt modelId="{F72A3893-365A-45B0-80E0-942FDF74C377}" type="parTrans" cxnId="{D65EF944-FD8C-409D-92ED-4C3AE1339063}">
      <dgm:prSet/>
      <dgm:spPr/>
      <dgm:t>
        <a:bodyPr/>
        <a:lstStyle/>
        <a:p>
          <a:endParaRPr lang="en-US"/>
        </a:p>
      </dgm:t>
    </dgm:pt>
    <dgm:pt modelId="{0B71EC0A-3275-40C5-BF38-F51F05BEA5AC}" type="sibTrans" cxnId="{D65EF944-FD8C-409D-92ED-4C3AE1339063}">
      <dgm:prSet/>
      <dgm:spPr/>
      <dgm:t>
        <a:bodyPr/>
        <a:lstStyle/>
        <a:p>
          <a:endParaRPr lang="en-US"/>
        </a:p>
      </dgm:t>
    </dgm:pt>
    <dgm:pt modelId="{277CADCF-2C79-45FC-B645-81D9FE6AE094}">
      <dgm:prSet phldrT="[Text]"/>
      <dgm:spPr/>
      <dgm:t>
        <a:bodyPr/>
        <a:lstStyle/>
        <a:p>
          <a:r>
            <a:rPr lang="en-US" dirty="0"/>
            <a:t>WP1</a:t>
          </a:r>
        </a:p>
      </dgm:t>
    </dgm:pt>
    <dgm:pt modelId="{A3F3DA7F-B2EB-4720-A1A5-A331220ADCD8}" type="parTrans" cxnId="{C3999E8C-5E8F-429B-9D6C-1A9CC7404CCA}">
      <dgm:prSet/>
      <dgm:spPr/>
      <dgm:t>
        <a:bodyPr/>
        <a:lstStyle/>
        <a:p>
          <a:endParaRPr lang="en-US"/>
        </a:p>
      </dgm:t>
    </dgm:pt>
    <dgm:pt modelId="{4D9E6817-5FC0-4709-B9FD-ED0687FBD25C}" type="sibTrans" cxnId="{C3999E8C-5E8F-429B-9D6C-1A9CC7404CCA}">
      <dgm:prSet/>
      <dgm:spPr/>
      <dgm:t>
        <a:bodyPr/>
        <a:lstStyle/>
        <a:p>
          <a:endParaRPr lang="en-US"/>
        </a:p>
      </dgm:t>
    </dgm:pt>
    <dgm:pt modelId="{A6D70398-F8AA-458D-BB7C-DD6D0C37FC04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WP2</a:t>
          </a:r>
        </a:p>
      </dgm:t>
    </dgm:pt>
    <dgm:pt modelId="{ED89D8D0-B82C-4EA7-84B6-87CA997078B4}" type="parTrans" cxnId="{587251C8-5E12-49DC-85E5-07D0E6FBF2ED}">
      <dgm:prSet/>
      <dgm:spPr/>
      <dgm:t>
        <a:bodyPr/>
        <a:lstStyle/>
        <a:p>
          <a:endParaRPr lang="en-US"/>
        </a:p>
      </dgm:t>
    </dgm:pt>
    <dgm:pt modelId="{4482B4E9-212F-4915-89F6-BF60581D4D86}" type="sibTrans" cxnId="{587251C8-5E12-49DC-85E5-07D0E6FBF2ED}">
      <dgm:prSet/>
      <dgm:spPr/>
      <dgm:t>
        <a:bodyPr/>
        <a:lstStyle/>
        <a:p>
          <a:endParaRPr lang="en-US"/>
        </a:p>
      </dgm:t>
    </dgm:pt>
    <dgm:pt modelId="{A75D379E-BD14-4DC8-BB78-0C7C821B2DF2}">
      <dgm:prSet phldrT="[Text]"/>
      <dgm:spPr/>
      <dgm:t>
        <a:bodyPr/>
        <a:lstStyle/>
        <a:p>
          <a:r>
            <a:rPr lang="en-US" dirty="0"/>
            <a:t>WP3</a:t>
          </a:r>
        </a:p>
      </dgm:t>
    </dgm:pt>
    <dgm:pt modelId="{EE93AD69-6EAA-4476-B4D1-61BA90D07654}" type="parTrans" cxnId="{D142DCE5-4400-471A-9458-B459AB35AFA6}">
      <dgm:prSet/>
      <dgm:spPr/>
      <dgm:t>
        <a:bodyPr/>
        <a:lstStyle/>
        <a:p>
          <a:endParaRPr lang="en-US"/>
        </a:p>
      </dgm:t>
    </dgm:pt>
    <dgm:pt modelId="{C44CB719-E6DE-464E-9EF6-29AA65309AC7}" type="sibTrans" cxnId="{D142DCE5-4400-471A-9458-B459AB35AFA6}">
      <dgm:prSet/>
      <dgm:spPr/>
      <dgm:t>
        <a:bodyPr/>
        <a:lstStyle/>
        <a:p>
          <a:endParaRPr lang="en-US"/>
        </a:p>
      </dgm:t>
    </dgm:pt>
    <dgm:pt modelId="{A0B736FA-2D4E-4CC1-8307-B9B472BF5C81}">
      <dgm:prSet phldrT="[Text]"/>
      <dgm:spPr/>
      <dgm:t>
        <a:bodyPr/>
        <a:lstStyle/>
        <a:p>
          <a:r>
            <a:rPr lang="en-US" dirty="0"/>
            <a:t>WP4</a:t>
          </a:r>
        </a:p>
      </dgm:t>
    </dgm:pt>
    <dgm:pt modelId="{D734123C-9A8A-40CE-9F10-860457D1C7DC}" type="parTrans" cxnId="{79071FB0-A682-44C2-876E-853C684207F3}">
      <dgm:prSet/>
      <dgm:spPr/>
      <dgm:t>
        <a:bodyPr/>
        <a:lstStyle/>
        <a:p>
          <a:endParaRPr lang="en-US"/>
        </a:p>
      </dgm:t>
    </dgm:pt>
    <dgm:pt modelId="{D3E73FF9-7B5A-414E-902B-0797EF707463}" type="sibTrans" cxnId="{79071FB0-A682-44C2-876E-853C684207F3}">
      <dgm:prSet/>
      <dgm:spPr/>
      <dgm:t>
        <a:bodyPr/>
        <a:lstStyle/>
        <a:p>
          <a:endParaRPr lang="en-US"/>
        </a:p>
      </dgm:t>
    </dgm:pt>
    <dgm:pt modelId="{E48A10DD-D0BA-4888-A91A-DB7624F82396}">
      <dgm:prSet phldrT="[Text]"/>
      <dgm:spPr/>
      <dgm:t>
        <a:bodyPr/>
        <a:lstStyle/>
        <a:p>
          <a:r>
            <a:rPr lang="en-US" dirty="0"/>
            <a:t>WP5</a:t>
          </a:r>
        </a:p>
      </dgm:t>
    </dgm:pt>
    <dgm:pt modelId="{9D958CFC-025A-4AFF-80D6-D2A8940D2F65}" type="parTrans" cxnId="{2F43C0D5-97C6-4911-82EF-A197EEDDAF7E}">
      <dgm:prSet/>
      <dgm:spPr/>
      <dgm:t>
        <a:bodyPr/>
        <a:lstStyle/>
        <a:p>
          <a:endParaRPr lang="en-US"/>
        </a:p>
      </dgm:t>
    </dgm:pt>
    <dgm:pt modelId="{DDF2A6F1-5529-4F18-9318-4D2F030D7B90}" type="sibTrans" cxnId="{2F43C0D5-97C6-4911-82EF-A197EEDDAF7E}">
      <dgm:prSet/>
      <dgm:spPr/>
      <dgm:t>
        <a:bodyPr/>
        <a:lstStyle/>
        <a:p>
          <a:endParaRPr lang="en-US"/>
        </a:p>
      </dgm:t>
    </dgm:pt>
    <dgm:pt modelId="{FC16C818-5A9D-42C2-AED0-640EE230F6A5}">
      <dgm:prSet phldrT="[Text]"/>
      <dgm:spPr/>
      <dgm:t>
        <a:bodyPr/>
        <a:lstStyle/>
        <a:p>
          <a:r>
            <a:rPr lang="en-US" dirty="0"/>
            <a:t>WP6</a:t>
          </a:r>
        </a:p>
      </dgm:t>
    </dgm:pt>
    <dgm:pt modelId="{3CED50F0-6088-476A-A41D-E8669EC3F727}" type="parTrans" cxnId="{5FADE77C-0F90-459B-816F-8DC9DE4CDFE8}">
      <dgm:prSet/>
      <dgm:spPr/>
      <dgm:t>
        <a:bodyPr/>
        <a:lstStyle/>
        <a:p>
          <a:endParaRPr lang="en-US"/>
        </a:p>
      </dgm:t>
    </dgm:pt>
    <dgm:pt modelId="{87F7DDAC-6A81-43FA-A8E6-458E55A1B521}" type="sibTrans" cxnId="{5FADE77C-0F90-459B-816F-8DC9DE4CDFE8}">
      <dgm:prSet/>
      <dgm:spPr/>
      <dgm:t>
        <a:bodyPr/>
        <a:lstStyle/>
        <a:p>
          <a:endParaRPr lang="en-US"/>
        </a:p>
      </dgm:t>
    </dgm:pt>
    <dgm:pt modelId="{E71CAB65-3BB0-404E-A467-D6D02C20AFC4}" type="pres">
      <dgm:prSet presAssocID="{4CD4B793-91D1-4AB9-94F6-C2555F879D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DBFC297-9FA4-44CD-9152-289A10E5079E}" type="pres">
      <dgm:prSet presAssocID="{B7AF2D8D-7562-4050-8252-5B521B501AE3}" presName="root" presStyleCnt="0"/>
      <dgm:spPr/>
    </dgm:pt>
    <dgm:pt modelId="{1706496F-E319-476A-8741-B7EA019F8A98}" type="pres">
      <dgm:prSet presAssocID="{B7AF2D8D-7562-4050-8252-5B521B501AE3}" presName="rootComposite" presStyleCnt="0"/>
      <dgm:spPr/>
    </dgm:pt>
    <dgm:pt modelId="{DBADB551-ECA5-4281-BC60-E4BB9430874F}" type="pres">
      <dgm:prSet presAssocID="{B7AF2D8D-7562-4050-8252-5B521B501AE3}" presName="rootText" presStyleLbl="node1" presStyleIdx="0" presStyleCnt="1" custScaleX="151284"/>
      <dgm:spPr/>
      <dgm:t>
        <a:bodyPr/>
        <a:lstStyle/>
        <a:p>
          <a:endParaRPr lang="en-US"/>
        </a:p>
      </dgm:t>
    </dgm:pt>
    <dgm:pt modelId="{61333B90-A9AD-4193-8474-E357BE74CC63}" type="pres">
      <dgm:prSet presAssocID="{B7AF2D8D-7562-4050-8252-5B521B501AE3}" presName="rootConnector" presStyleLbl="node1" presStyleIdx="0" presStyleCnt="1"/>
      <dgm:spPr/>
      <dgm:t>
        <a:bodyPr/>
        <a:lstStyle/>
        <a:p>
          <a:endParaRPr lang="en-US"/>
        </a:p>
      </dgm:t>
    </dgm:pt>
    <dgm:pt modelId="{DA8189DA-AD1A-447E-AD9F-62C5B59E9CEC}" type="pres">
      <dgm:prSet presAssocID="{B7AF2D8D-7562-4050-8252-5B521B501AE3}" presName="childShape" presStyleCnt="0"/>
      <dgm:spPr/>
    </dgm:pt>
    <dgm:pt modelId="{1FFD6E3A-D73A-4C3D-8DD2-2F8BC8274FB2}" type="pres">
      <dgm:prSet presAssocID="{A3F3DA7F-B2EB-4720-A1A5-A331220ADCD8}" presName="Name13" presStyleLbl="parChTrans1D2" presStyleIdx="0" presStyleCnt="6"/>
      <dgm:spPr/>
      <dgm:t>
        <a:bodyPr/>
        <a:lstStyle/>
        <a:p>
          <a:endParaRPr lang="en-US"/>
        </a:p>
      </dgm:t>
    </dgm:pt>
    <dgm:pt modelId="{407C8B70-56B7-469A-8CA9-17AECED534D2}" type="pres">
      <dgm:prSet presAssocID="{277CADCF-2C79-45FC-B645-81D9FE6AE094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29B5F-CA9A-4FE1-AD28-E0B5442A968B}" type="pres">
      <dgm:prSet presAssocID="{ED89D8D0-B82C-4EA7-84B6-87CA997078B4}" presName="Name13" presStyleLbl="parChTrans1D2" presStyleIdx="1" presStyleCnt="6"/>
      <dgm:spPr/>
      <dgm:t>
        <a:bodyPr/>
        <a:lstStyle/>
        <a:p>
          <a:endParaRPr lang="en-US"/>
        </a:p>
      </dgm:t>
    </dgm:pt>
    <dgm:pt modelId="{7008C85A-BCB3-4256-A01C-7DC8BBCD6002}" type="pres">
      <dgm:prSet presAssocID="{A6D70398-F8AA-458D-BB7C-DD6D0C37FC04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1F8A-AD12-4C35-912C-1DE9310DB411}" type="pres">
      <dgm:prSet presAssocID="{EE93AD69-6EAA-4476-B4D1-61BA90D07654}" presName="Name13" presStyleLbl="parChTrans1D2" presStyleIdx="2" presStyleCnt="6"/>
      <dgm:spPr/>
      <dgm:t>
        <a:bodyPr/>
        <a:lstStyle/>
        <a:p>
          <a:endParaRPr lang="en-US"/>
        </a:p>
      </dgm:t>
    </dgm:pt>
    <dgm:pt modelId="{D3C64161-2560-4EFC-AF7B-96B0F0001B0B}" type="pres">
      <dgm:prSet presAssocID="{A75D379E-BD14-4DC8-BB78-0C7C821B2DF2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2806C-0EDE-447E-BF62-088ADEC711FB}" type="pres">
      <dgm:prSet presAssocID="{D734123C-9A8A-40CE-9F10-860457D1C7DC}" presName="Name13" presStyleLbl="parChTrans1D2" presStyleIdx="3" presStyleCnt="6"/>
      <dgm:spPr/>
      <dgm:t>
        <a:bodyPr/>
        <a:lstStyle/>
        <a:p>
          <a:endParaRPr lang="en-US"/>
        </a:p>
      </dgm:t>
    </dgm:pt>
    <dgm:pt modelId="{EF1B8E37-10C8-4322-856F-F0303CAABEF1}" type="pres">
      <dgm:prSet presAssocID="{A0B736FA-2D4E-4CC1-8307-B9B472BF5C81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BAD52C-3360-47C2-9EBD-45D20F125D3F}" type="pres">
      <dgm:prSet presAssocID="{9D958CFC-025A-4AFF-80D6-D2A8940D2F65}" presName="Name13" presStyleLbl="parChTrans1D2" presStyleIdx="4" presStyleCnt="6"/>
      <dgm:spPr/>
      <dgm:t>
        <a:bodyPr/>
        <a:lstStyle/>
        <a:p>
          <a:endParaRPr lang="en-US"/>
        </a:p>
      </dgm:t>
    </dgm:pt>
    <dgm:pt modelId="{60621A17-BC4C-43C4-BBC6-028F9FDD9654}" type="pres">
      <dgm:prSet presAssocID="{E48A10DD-D0BA-4888-A91A-DB7624F82396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CCB42A-F9E8-4B14-B136-6A954FDBAE0D}" type="pres">
      <dgm:prSet presAssocID="{3CED50F0-6088-476A-A41D-E8669EC3F727}" presName="Name13" presStyleLbl="parChTrans1D2" presStyleIdx="5" presStyleCnt="6"/>
      <dgm:spPr/>
      <dgm:t>
        <a:bodyPr/>
        <a:lstStyle/>
        <a:p>
          <a:endParaRPr lang="en-US"/>
        </a:p>
      </dgm:t>
    </dgm:pt>
    <dgm:pt modelId="{BB81B643-A172-4B73-9D3D-3CBEB3A431D5}" type="pres">
      <dgm:prSet presAssocID="{FC16C818-5A9D-42C2-AED0-640EE230F6A5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5D703A-5BCB-4484-BDE1-B51979B8A5C6}" type="presOf" srcId="{EE93AD69-6EAA-4476-B4D1-61BA90D07654}" destId="{9C761F8A-AD12-4C35-912C-1DE9310DB411}" srcOrd="0" destOrd="0" presId="urn:microsoft.com/office/officeart/2005/8/layout/hierarchy3"/>
    <dgm:cxn modelId="{988269B0-8E86-45AE-B77C-40A1A50D0BE4}" type="presOf" srcId="{FC16C818-5A9D-42C2-AED0-640EE230F6A5}" destId="{BB81B643-A172-4B73-9D3D-3CBEB3A431D5}" srcOrd="0" destOrd="0" presId="urn:microsoft.com/office/officeart/2005/8/layout/hierarchy3"/>
    <dgm:cxn modelId="{EE901E64-B225-4F42-A6E1-F35D533A3550}" type="presOf" srcId="{4CD4B793-91D1-4AB9-94F6-C2555F879DC3}" destId="{E71CAB65-3BB0-404E-A467-D6D02C20AFC4}" srcOrd="0" destOrd="0" presId="urn:microsoft.com/office/officeart/2005/8/layout/hierarchy3"/>
    <dgm:cxn modelId="{587251C8-5E12-49DC-85E5-07D0E6FBF2ED}" srcId="{B7AF2D8D-7562-4050-8252-5B521B501AE3}" destId="{A6D70398-F8AA-458D-BB7C-DD6D0C37FC04}" srcOrd="1" destOrd="0" parTransId="{ED89D8D0-B82C-4EA7-84B6-87CA997078B4}" sibTransId="{4482B4E9-212F-4915-89F6-BF60581D4D86}"/>
    <dgm:cxn modelId="{924D63CC-591A-4061-96F8-081F3FB87F78}" type="presOf" srcId="{ED89D8D0-B82C-4EA7-84B6-87CA997078B4}" destId="{70029B5F-CA9A-4FE1-AD28-E0B5442A968B}" srcOrd="0" destOrd="0" presId="urn:microsoft.com/office/officeart/2005/8/layout/hierarchy3"/>
    <dgm:cxn modelId="{182DD030-1ED1-4778-A523-63AD1C30C99F}" type="presOf" srcId="{A6D70398-F8AA-458D-BB7C-DD6D0C37FC04}" destId="{7008C85A-BCB3-4256-A01C-7DC8BBCD6002}" srcOrd="0" destOrd="0" presId="urn:microsoft.com/office/officeart/2005/8/layout/hierarchy3"/>
    <dgm:cxn modelId="{B6E67C92-0238-4FDA-8034-A448D2AD76E7}" type="presOf" srcId="{9D958CFC-025A-4AFF-80D6-D2A8940D2F65}" destId="{C1BAD52C-3360-47C2-9EBD-45D20F125D3F}" srcOrd="0" destOrd="0" presId="urn:microsoft.com/office/officeart/2005/8/layout/hierarchy3"/>
    <dgm:cxn modelId="{87005031-387F-44B2-A6EB-24C1B81E5D76}" type="presOf" srcId="{E48A10DD-D0BA-4888-A91A-DB7624F82396}" destId="{60621A17-BC4C-43C4-BBC6-028F9FDD9654}" srcOrd="0" destOrd="0" presId="urn:microsoft.com/office/officeart/2005/8/layout/hierarchy3"/>
    <dgm:cxn modelId="{D142DCE5-4400-471A-9458-B459AB35AFA6}" srcId="{B7AF2D8D-7562-4050-8252-5B521B501AE3}" destId="{A75D379E-BD14-4DC8-BB78-0C7C821B2DF2}" srcOrd="2" destOrd="0" parTransId="{EE93AD69-6EAA-4476-B4D1-61BA90D07654}" sibTransId="{C44CB719-E6DE-464E-9EF6-29AA65309AC7}"/>
    <dgm:cxn modelId="{BFA0DAB3-D774-4B2E-B007-31BB0559BB5E}" type="presOf" srcId="{B7AF2D8D-7562-4050-8252-5B521B501AE3}" destId="{61333B90-A9AD-4193-8474-E357BE74CC63}" srcOrd="1" destOrd="0" presId="urn:microsoft.com/office/officeart/2005/8/layout/hierarchy3"/>
    <dgm:cxn modelId="{0DBE7110-78D0-4F45-B250-91CA43F2914E}" type="presOf" srcId="{A75D379E-BD14-4DC8-BB78-0C7C821B2DF2}" destId="{D3C64161-2560-4EFC-AF7B-96B0F0001B0B}" srcOrd="0" destOrd="0" presId="urn:microsoft.com/office/officeart/2005/8/layout/hierarchy3"/>
    <dgm:cxn modelId="{2F43C0D5-97C6-4911-82EF-A197EEDDAF7E}" srcId="{B7AF2D8D-7562-4050-8252-5B521B501AE3}" destId="{E48A10DD-D0BA-4888-A91A-DB7624F82396}" srcOrd="4" destOrd="0" parTransId="{9D958CFC-025A-4AFF-80D6-D2A8940D2F65}" sibTransId="{DDF2A6F1-5529-4F18-9318-4D2F030D7B90}"/>
    <dgm:cxn modelId="{5FADE77C-0F90-459B-816F-8DC9DE4CDFE8}" srcId="{B7AF2D8D-7562-4050-8252-5B521B501AE3}" destId="{FC16C818-5A9D-42C2-AED0-640EE230F6A5}" srcOrd="5" destOrd="0" parTransId="{3CED50F0-6088-476A-A41D-E8669EC3F727}" sibTransId="{87F7DDAC-6A81-43FA-A8E6-458E55A1B521}"/>
    <dgm:cxn modelId="{6A26F910-B3A6-4378-99DF-F63B8393FA78}" type="presOf" srcId="{B7AF2D8D-7562-4050-8252-5B521B501AE3}" destId="{DBADB551-ECA5-4281-BC60-E4BB9430874F}" srcOrd="0" destOrd="0" presId="urn:microsoft.com/office/officeart/2005/8/layout/hierarchy3"/>
    <dgm:cxn modelId="{7A236D5B-E5F7-4A3C-9EA4-37AE34CC6F80}" type="presOf" srcId="{277CADCF-2C79-45FC-B645-81D9FE6AE094}" destId="{407C8B70-56B7-469A-8CA9-17AECED534D2}" srcOrd="0" destOrd="0" presId="urn:microsoft.com/office/officeart/2005/8/layout/hierarchy3"/>
    <dgm:cxn modelId="{288420E9-1680-4856-A106-52522D4F44D7}" type="presOf" srcId="{A3F3DA7F-B2EB-4720-A1A5-A331220ADCD8}" destId="{1FFD6E3A-D73A-4C3D-8DD2-2F8BC8274FB2}" srcOrd="0" destOrd="0" presId="urn:microsoft.com/office/officeart/2005/8/layout/hierarchy3"/>
    <dgm:cxn modelId="{79071FB0-A682-44C2-876E-853C684207F3}" srcId="{B7AF2D8D-7562-4050-8252-5B521B501AE3}" destId="{A0B736FA-2D4E-4CC1-8307-B9B472BF5C81}" srcOrd="3" destOrd="0" parTransId="{D734123C-9A8A-40CE-9F10-860457D1C7DC}" sibTransId="{D3E73FF9-7B5A-414E-902B-0797EF707463}"/>
    <dgm:cxn modelId="{EF6645D6-49CF-4293-ADD6-718169EFA74B}" type="presOf" srcId="{3CED50F0-6088-476A-A41D-E8669EC3F727}" destId="{E8CCB42A-F9E8-4B14-B136-6A954FDBAE0D}" srcOrd="0" destOrd="0" presId="urn:microsoft.com/office/officeart/2005/8/layout/hierarchy3"/>
    <dgm:cxn modelId="{97A29C5C-3E67-418B-BDEA-83DA80126E8E}" type="presOf" srcId="{A0B736FA-2D4E-4CC1-8307-B9B472BF5C81}" destId="{EF1B8E37-10C8-4322-856F-F0303CAABEF1}" srcOrd="0" destOrd="0" presId="urn:microsoft.com/office/officeart/2005/8/layout/hierarchy3"/>
    <dgm:cxn modelId="{C3999E8C-5E8F-429B-9D6C-1A9CC7404CCA}" srcId="{B7AF2D8D-7562-4050-8252-5B521B501AE3}" destId="{277CADCF-2C79-45FC-B645-81D9FE6AE094}" srcOrd="0" destOrd="0" parTransId="{A3F3DA7F-B2EB-4720-A1A5-A331220ADCD8}" sibTransId="{4D9E6817-5FC0-4709-B9FD-ED0687FBD25C}"/>
    <dgm:cxn modelId="{D65EF944-FD8C-409D-92ED-4C3AE1339063}" srcId="{4CD4B793-91D1-4AB9-94F6-C2555F879DC3}" destId="{B7AF2D8D-7562-4050-8252-5B521B501AE3}" srcOrd="0" destOrd="0" parTransId="{F72A3893-365A-45B0-80E0-942FDF74C377}" sibTransId="{0B71EC0A-3275-40C5-BF38-F51F05BEA5AC}"/>
    <dgm:cxn modelId="{50786236-3F8F-4B47-8342-7166B0A06FC5}" type="presOf" srcId="{D734123C-9A8A-40CE-9F10-860457D1C7DC}" destId="{9B82806C-0EDE-447E-BF62-088ADEC711FB}" srcOrd="0" destOrd="0" presId="urn:microsoft.com/office/officeart/2005/8/layout/hierarchy3"/>
    <dgm:cxn modelId="{4E45D4DE-8810-421E-9186-D0910416298A}" type="presParOf" srcId="{E71CAB65-3BB0-404E-A467-D6D02C20AFC4}" destId="{CDBFC297-9FA4-44CD-9152-289A10E5079E}" srcOrd="0" destOrd="0" presId="urn:microsoft.com/office/officeart/2005/8/layout/hierarchy3"/>
    <dgm:cxn modelId="{C5C14589-4061-4525-96E7-8EA5A4CB518A}" type="presParOf" srcId="{CDBFC297-9FA4-44CD-9152-289A10E5079E}" destId="{1706496F-E319-476A-8741-B7EA019F8A98}" srcOrd="0" destOrd="0" presId="urn:microsoft.com/office/officeart/2005/8/layout/hierarchy3"/>
    <dgm:cxn modelId="{B7292B8A-C394-45DA-A963-0D012699AD9A}" type="presParOf" srcId="{1706496F-E319-476A-8741-B7EA019F8A98}" destId="{DBADB551-ECA5-4281-BC60-E4BB9430874F}" srcOrd="0" destOrd="0" presId="urn:microsoft.com/office/officeart/2005/8/layout/hierarchy3"/>
    <dgm:cxn modelId="{021921AF-647A-41D0-B9B2-4A9F4AEB7FAB}" type="presParOf" srcId="{1706496F-E319-476A-8741-B7EA019F8A98}" destId="{61333B90-A9AD-4193-8474-E357BE74CC63}" srcOrd="1" destOrd="0" presId="urn:microsoft.com/office/officeart/2005/8/layout/hierarchy3"/>
    <dgm:cxn modelId="{0AFF41CB-B366-43BB-88F0-982A4A096055}" type="presParOf" srcId="{CDBFC297-9FA4-44CD-9152-289A10E5079E}" destId="{DA8189DA-AD1A-447E-AD9F-62C5B59E9CEC}" srcOrd="1" destOrd="0" presId="urn:microsoft.com/office/officeart/2005/8/layout/hierarchy3"/>
    <dgm:cxn modelId="{DACEBE7F-3C65-4D9A-8973-17A9F53EE529}" type="presParOf" srcId="{DA8189DA-AD1A-447E-AD9F-62C5B59E9CEC}" destId="{1FFD6E3A-D73A-4C3D-8DD2-2F8BC8274FB2}" srcOrd="0" destOrd="0" presId="urn:microsoft.com/office/officeart/2005/8/layout/hierarchy3"/>
    <dgm:cxn modelId="{80896601-B992-4F44-A429-F59CEB47AC21}" type="presParOf" srcId="{DA8189DA-AD1A-447E-AD9F-62C5B59E9CEC}" destId="{407C8B70-56B7-469A-8CA9-17AECED534D2}" srcOrd="1" destOrd="0" presId="urn:microsoft.com/office/officeart/2005/8/layout/hierarchy3"/>
    <dgm:cxn modelId="{E2A7DE18-E145-4575-B273-381BB1482C40}" type="presParOf" srcId="{DA8189DA-AD1A-447E-AD9F-62C5B59E9CEC}" destId="{70029B5F-CA9A-4FE1-AD28-E0B5442A968B}" srcOrd="2" destOrd="0" presId="urn:microsoft.com/office/officeart/2005/8/layout/hierarchy3"/>
    <dgm:cxn modelId="{C7454DE9-871C-4766-A451-5A0CB4985129}" type="presParOf" srcId="{DA8189DA-AD1A-447E-AD9F-62C5B59E9CEC}" destId="{7008C85A-BCB3-4256-A01C-7DC8BBCD6002}" srcOrd="3" destOrd="0" presId="urn:microsoft.com/office/officeart/2005/8/layout/hierarchy3"/>
    <dgm:cxn modelId="{D45B776C-484E-47C4-9C81-D7166F4739D8}" type="presParOf" srcId="{DA8189DA-AD1A-447E-AD9F-62C5B59E9CEC}" destId="{9C761F8A-AD12-4C35-912C-1DE9310DB411}" srcOrd="4" destOrd="0" presId="urn:microsoft.com/office/officeart/2005/8/layout/hierarchy3"/>
    <dgm:cxn modelId="{2D307C50-A2A2-4BA1-92CC-940B63133D43}" type="presParOf" srcId="{DA8189DA-AD1A-447E-AD9F-62C5B59E9CEC}" destId="{D3C64161-2560-4EFC-AF7B-96B0F0001B0B}" srcOrd="5" destOrd="0" presId="urn:microsoft.com/office/officeart/2005/8/layout/hierarchy3"/>
    <dgm:cxn modelId="{4AC007A5-5B7C-4DAC-94E4-ADBC3F599CF8}" type="presParOf" srcId="{DA8189DA-AD1A-447E-AD9F-62C5B59E9CEC}" destId="{9B82806C-0EDE-447E-BF62-088ADEC711FB}" srcOrd="6" destOrd="0" presId="urn:microsoft.com/office/officeart/2005/8/layout/hierarchy3"/>
    <dgm:cxn modelId="{D7F38C6F-4D4A-4C21-AE61-1F9F1AF2D692}" type="presParOf" srcId="{DA8189DA-AD1A-447E-AD9F-62C5B59E9CEC}" destId="{EF1B8E37-10C8-4322-856F-F0303CAABEF1}" srcOrd="7" destOrd="0" presId="urn:microsoft.com/office/officeart/2005/8/layout/hierarchy3"/>
    <dgm:cxn modelId="{8E6AA8A2-61AC-4452-BD1A-9B730CA95779}" type="presParOf" srcId="{DA8189DA-AD1A-447E-AD9F-62C5B59E9CEC}" destId="{C1BAD52C-3360-47C2-9EBD-45D20F125D3F}" srcOrd="8" destOrd="0" presId="urn:microsoft.com/office/officeart/2005/8/layout/hierarchy3"/>
    <dgm:cxn modelId="{0A587D07-0ED0-44FB-A19F-E1AC3D8B7104}" type="presParOf" srcId="{DA8189DA-AD1A-447E-AD9F-62C5B59E9CEC}" destId="{60621A17-BC4C-43C4-BBC6-028F9FDD9654}" srcOrd="9" destOrd="0" presId="urn:microsoft.com/office/officeart/2005/8/layout/hierarchy3"/>
    <dgm:cxn modelId="{59BD2EE7-7973-4839-B28F-3D6B2AF9C79A}" type="presParOf" srcId="{DA8189DA-AD1A-447E-AD9F-62C5B59E9CEC}" destId="{E8CCB42A-F9E8-4B14-B136-6A954FDBAE0D}" srcOrd="10" destOrd="0" presId="urn:microsoft.com/office/officeart/2005/8/layout/hierarchy3"/>
    <dgm:cxn modelId="{9E6B4E32-24EE-4431-85C0-2ADD73DF6913}" type="presParOf" srcId="{DA8189DA-AD1A-447E-AD9F-62C5B59E9CEC}" destId="{BB81B643-A172-4B73-9D3D-3CBEB3A431D5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CD4B793-91D1-4AB9-94F6-C2555F879DC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AF2D8D-7562-4050-8252-5B521B501AE3}">
      <dgm:prSet phldrT="[Text]"/>
      <dgm:spPr/>
      <dgm:t>
        <a:bodyPr/>
        <a:lstStyle/>
        <a:p>
          <a:r>
            <a:rPr lang="en-US" dirty="0"/>
            <a:t>Personnel participations in </a:t>
          </a:r>
          <a:r>
            <a:rPr lang="en-US" dirty="0" smtClean="0"/>
            <a:t>2025</a:t>
          </a:r>
          <a:endParaRPr lang="en-US" dirty="0"/>
        </a:p>
      </dgm:t>
    </dgm:pt>
    <dgm:pt modelId="{F72A3893-365A-45B0-80E0-942FDF74C377}" type="parTrans" cxnId="{D65EF944-FD8C-409D-92ED-4C3AE1339063}">
      <dgm:prSet/>
      <dgm:spPr/>
      <dgm:t>
        <a:bodyPr/>
        <a:lstStyle/>
        <a:p>
          <a:endParaRPr lang="en-US"/>
        </a:p>
      </dgm:t>
    </dgm:pt>
    <dgm:pt modelId="{0B71EC0A-3275-40C5-BF38-F51F05BEA5AC}" type="sibTrans" cxnId="{D65EF944-FD8C-409D-92ED-4C3AE1339063}">
      <dgm:prSet/>
      <dgm:spPr/>
      <dgm:t>
        <a:bodyPr/>
        <a:lstStyle/>
        <a:p>
          <a:endParaRPr lang="en-US"/>
        </a:p>
      </dgm:t>
    </dgm:pt>
    <dgm:pt modelId="{277CADCF-2C79-45FC-B645-81D9FE6AE094}">
      <dgm:prSet phldrT="[Text]" custT="1"/>
      <dgm:spPr/>
      <dgm:t>
        <a:bodyPr/>
        <a:lstStyle/>
        <a:p>
          <a:r>
            <a:rPr lang="en-US" sz="2000" dirty="0" smtClean="0"/>
            <a:t>9 </a:t>
          </a:r>
          <a:r>
            <a:rPr lang="en-US" sz="2000" dirty="0"/>
            <a:t>PIs</a:t>
          </a:r>
        </a:p>
      </dgm:t>
    </dgm:pt>
    <dgm:pt modelId="{A3F3DA7F-B2EB-4720-A1A5-A331220ADCD8}" type="parTrans" cxnId="{C3999E8C-5E8F-429B-9D6C-1A9CC7404CCA}">
      <dgm:prSet/>
      <dgm:spPr/>
      <dgm:t>
        <a:bodyPr/>
        <a:lstStyle/>
        <a:p>
          <a:endParaRPr lang="en-US"/>
        </a:p>
      </dgm:t>
    </dgm:pt>
    <dgm:pt modelId="{4D9E6817-5FC0-4709-B9FD-ED0687FBD25C}" type="sibTrans" cxnId="{C3999E8C-5E8F-429B-9D6C-1A9CC7404CCA}">
      <dgm:prSet/>
      <dgm:spPr/>
      <dgm:t>
        <a:bodyPr/>
        <a:lstStyle/>
        <a:p>
          <a:endParaRPr lang="en-US"/>
        </a:p>
      </dgm:t>
    </dgm:pt>
    <dgm:pt modelId="{A75D379E-BD14-4DC8-BB78-0C7C821B2DF2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sz="2000" dirty="0" smtClean="0"/>
            <a:t>2</a:t>
          </a:r>
          <a:endParaRPr lang="en-US" sz="2000" dirty="0"/>
        </a:p>
        <a:p>
          <a:r>
            <a:rPr lang="en-US" sz="2000" dirty="0"/>
            <a:t>postdoc</a:t>
          </a:r>
        </a:p>
      </dgm:t>
    </dgm:pt>
    <dgm:pt modelId="{EE93AD69-6EAA-4476-B4D1-61BA90D07654}" type="parTrans" cxnId="{D142DCE5-4400-471A-9458-B459AB35AFA6}">
      <dgm:prSet/>
      <dgm:spPr/>
      <dgm:t>
        <a:bodyPr/>
        <a:lstStyle/>
        <a:p>
          <a:endParaRPr lang="en-US"/>
        </a:p>
      </dgm:t>
    </dgm:pt>
    <dgm:pt modelId="{C44CB719-E6DE-464E-9EF6-29AA65309AC7}" type="sibTrans" cxnId="{D142DCE5-4400-471A-9458-B459AB35AFA6}">
      <dgm:prSet/>
      <dgm:spPr/>
      <dgm:t>
        <a:bodyPr/>
        <a:lstStyle/>
        <a:p>
          <a:endParaRPr lang="en-US"/>
        </a:p>
      </dgm:t>
    </dgm:pt>
    <dgm:pt modelId="{A0B736FA-2D4E-4CC1-8307-B9B472BF5C81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sz="2000" dirty="0"/>
            <a:t>3 </a:t>
          </a:r>
          <a:endParaRPr lang="en-US" sz="1400" dirty="0"/>
        </a:p>
        <a:p>
          <a:r>
            <a:rPr lang="en-US" sz="1400" dirty="0"/>
            <a:t>PhD students</a:t>
          </a:r>
        </a:p>
      </dgm:t>
    </dgm:pt>
    <dgm:pt modelId="{D734123C-9A8A-40CE-9F10-860457D1C7DC}" type="parTrans" cxnId="{79071FB0-A682-44C2-876E-853C684207F3}">
      <dgm:prSet/>
      <dgm:spPr/>
      <dgm:t>
        <a:bodyPr/>
        <a:lstStyle/>
        <a:p>
          <a:endParaRPr lang="en-US"/>
        </a:p>
      </dgm:t>
    </dgm:pt>
    <dgm:pt modelId="{D3E73FF9-7B5A-414E-902B-0797EF707463}" type="sibTrans" cxnId="{79071FB0-A682-44C2-876E-853C684207F3}">
      <dgm:prSet/>
      <dgm:spPr/>
      <dgm:t>
        <a:bodyPr/>
        <a:lstStyle/>
        <a:p>
          <a:endParaRPr lang="en-US"/>
        </a:p>
      </dgm:t>
    </dgm:pt>
    <dgm:pt modelId="{E71CAB65-3BB0-404E-A467-D6D02C20AFC4}" type="pres">
      <dgm:prSet presAssocID="{4CD4B793-91D1-4AB9-94F6-C2555F879D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DBFC297-9FA4-44CD-9152-289A10E5079E}" type="pres">
      <dgm:prSet presAssocID="{B7AF2D8D-7562-4050-8252-5B521B501AE3}" presName="root" presStyleCnt="0"/>
      <dgm:spPr/>
    </dgm:pt>
    <dgm:pt modelId="{1706496F-E319-476A-8741-B7EA019F8A98}" type="pres">
      <dgm:prSet presAssocID="{B7AF2D8D-7562-4050-8252-5B521B501AE3}" presName="rootComposite" presStyleCnt="0"/>
      <dgm:spPr/>
    </dgm:pt>
    <dgm:pt modelId="{DBADB551-ECA5-4281-BC60-E4BB9430874F}" type="pres">
      <dgm:prSet presAssocID="{B7AF2D8D-7562-4050-8252-5B521B501AE3}" presName="rootText" presStyleLbl="node1" presStyleIdx="0" presStyleCnt="1" custScaleX="151284" custScaleY="93566" custLinFactNeighborX="-10255" custLinFactNeighborY="4957"/>
      <dgm:spPr/>
      <dgm:t>
        <a:bodyPr/>
        <a:lstStyle/>
        <a:p>
          <a:endParaRPr lang="en-US"/>
        </a:p>
      </dgm:t>
    </dgm:pt>
    <dgm:pt modelId="{61333B90-A9AD-4193-8474-E357BE74CC63}" type="pres">
      <dgm:prSet presAssocID="{B7AF2D8D-7562-4050-8252-5B521B501AE3}" presName="rootConnector" presStyleLbl="node1" presStyleIdx="0" presStyleCnt="1"/>
      <dgm:spPr/>
      <dgm:t>
        <a:bodyPr/>
        <a:lstStyle/>
        <a:p>
          <a:endParaRPr lang="en-US"/>
        </a:p>
      </dgm:t>
    </dgm:pt>
    <dgm:pt modelId="{DA8189DA-AD1A-447E-AD9F-62C5B59E9CEC}" type="pres">
      <dgm:prSet presAssocID="{B7AF2D8D-7562-4050-8252-5B521B501AE3}" presName="childShape" presStyleCnt="0"/>
      <dgm:spPr/>
    </dgm:pt>
    <dgm:pt modelId="{1FFD6E3A-D73A-4C3D-8DD2-2F8BC8274FB2}" type="pres">
      <dgm:prSet presAssocID="{A3F3DA7F-B2EB-4720-A1A5-A331220ADCD8}" presName="Name13" presStyleLbl="parChTrans1D2" presStyleIdx="0" presStyleCnt="3"/>
      <dgm:spPr/>
      <dgm:t>
        <a:bodyPr/>
        <a:lstStyle/>
        <a:p>
          <a:endParaRPr lang="en-US"/>
        </a:p>
      </dgm:t>
    </dgm:pt>
    <dgm:pt modelId="{407C8B70-56B7-469A-8CA9-17AECED534D2}" type="pres">
      <dgm:prSet presAssocID="{277CADCF-2C79-45FC-B645-81D9FE6AE094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1F8A-AD12-4C35-912C-1DE9310DB411}" type="pres">
      <dgm:prSet presAssocID="{EE93AD69-6EAA-4476-B4D1-61BA90D07654}" presName="Name13" presStyleLbl="parChTrans1D2" presStyleIdx="1" presStyleCnt="3"/>
      <dgm:spPr/>
      <dgm:t>
        <a:bodyPr/>
        <a:lstStyle/>
        <a:p>
          <a:endParaRPr lang="en-US"/>
        </a:p>
      </dgm:t>
    </dgm:pt>
    <dgm:pt modelId="{D3C64161-2560-4EFC-AF7B-96B0F0001B0B}" type="pres">
      <dgm:prSet presAssocID="{A75D379E-BD14-4DC8-BB78-0C7C821B2DF2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2806C-0EDE-447E-BF62-088ADEC711FB}" type="pres">
      <dgm:prSet presAssocID="{D734123C-9A8A-40CE-9F10-860457D1C7DC}" presName="Name13" presStyleLbl="parChTrans1D2" presStyleIdx="2" presStyleCnt="3"/>
      <dgm:spPr/>
      <dgm:t>
        <a:bodyPr/>
        <a:lstStyle/>
        <a:p>
          <a:endParaRPr lang="en-US"/>
        </a:p>
      </dgm:t>
    </dgm:pt>
    <dgm:pt modelId="{EF1B8E37-10C8-4322-856F-F0303CAABEF1}" type="pres">
      <dgm:prSet presAssocID="{A0B736FA-2D4E-4CC1-8307-B9B472BF5C81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5D703A-5BCB-4484-BDE1-B51979B8A5C6}" type="presOf" srcId="{EE93AD69-6EAA-4476-B4D1-61BA90D07654}" destId="{9C761F8A-AD12-4C35-912C-1DE9310DB411}" srcOrd="0" destOrd="0" presId="urn:microsoft.com/office/officeart/2005/8/layout/hierarchy3"/>
    <dgm:cxn modelId="{EE901E64-B225-4F42-A6E1-F35D533A3550}" type="presOf" srcId="{4CD4B793-91D1-4AB9-94F6-C2555F879DC3}" destId="{E71CAB65-3BB0-404E-A467-D6D02C20AFC4}" srcOrd="0" destOrd="0" presId="urn:microsoft.com/office/officeart/2005/8/layout/hierarchy3"/>
    <dgm:cxn modelId="{D142DCE5-4400-471A-9458-B459AB35AFA6}" srcId="{B7AF2D8D-7562-4050-8252-5B521B501AE3}" destId="{A75D379E-BD14-4DC8-BB78-0C7C821B2DF2}" srcOrd="1" destOrd="0" parTransId="{EE93AD69-6EAA-4476-B4D1-61BA90D07654}" sibTransId="{C44CB719-E6DE-464E-9EF6-29AA65309AC7}"/>
    <dgm:cxn modelId="{BFA0DAB3-D774-4B2E-B007-31BB0559BB5E}" type="presOf" srcId="{B7AF2D8D-7562-4050-8252-5B521B501AE3}" destId="{61333B90-A9AD-4193-8474-E357BE74CC63}" srcOrd="1" destOrd="0" presId="urn:microsoft.com/office/officeart/2005/8/layout/hierarchy3"/>
    <dgm:cxn modelId="{0DBE7110-78D0-4F45-B250-91CA43F2914E}" type="presOf" srcId="{A75D379E-BD14-4DC8-BB78-0C7C821B2DF2}" destId="{D3C64161-2560-4EFC-AF7B-96B0F0001B0B}" srcOrd="0" destOrd="0" presId="urn:microsoft.com/office/officeart/2005/8/layout/hierarchy3"/>
    <dgm:cxn modelId="{6A26F910-B3A6-4378-99DF-F63B8393FA78}" type="presOf" srcId="{B7AF2D8D-7562-4050-8252-5B521B501AE3}" destId="{DBADB551-ECA5-4281-BC60-E4BB9430874F}" srcOrd="0" destOrd="0" presId="urn:microsoft.com/office/officeart/2005/8/layout/hierarchy3"/>
    <dgm:cxn modelId="{7A236D5B-E5F7-4A3C-9EA4-37AE34CC6F80}" type="presOf" srcId="{277CADCF-2C79-45FC-B645-81D9FE6AE094}" destId="{407C8B70-56B7-469A-8CA9-17AECED534D2}" srcOrd="0" destOrd="0" presId="urn:microsoft.com/office/officeart/2005/8/layout/hierarchy3"/>
    <dgm:cxn modelId="{288420E9-1680-4856-A106-52522D4F44D7}" type="presOf" srcId="{A3F3DA7F-B2EB-4720-A1A5-A331220ADCD8}" destId="{1FFD6E3A-D73A-4C3D-8DD2-2F8BC8274FB2}" srcOrd="0" destOrd="0" presId="urn:microsoft.com/office/officeart/2005/8/layout/hierarchy3"/>
    <dgm:cxn modelId="{79071FB0-A682-44C2-876E-853C684207F3}" srcId="{B7AF2D8D-7562-4050-8252-5B521B501AE3}" destId="{A0B736FA-2D4E-4CC1-8307-B9B472BF5C81}" srcOrd="2" destOrd="0" parTransId="{D734123C-9A8A-40CE-9F10-860457D1C7DC}" sibTransId="{D3E73FF9-7B5A-414E-902B-0797EF707463}"/>
    <dgm:cxn modelId="{97A29C5C-3E67-418B-BDEA-83DA80126E8E}" type="presOf" srcId="{A0B736FA-2D4E-4CC1-8307-B9B472BF5C81}" destId="{EF1B8E37-10C8-4322-856F-F0303CAABEF1}" srcOrd="0" destOrd="0" presId="urn:microsoft.com/office/officeart/2005/8/layout/hierarchy3"/>
    <dgm:cxn modelId="{C3999E8C-5E8F-429B-9D6C-1A9CC7404CCA}" srcId="{B7AF2D8D-7562-4050-8252-5B521B501AE3}" destId="{277CADCF-2C79-45FC-B645-81D9FE6AE094}" srcOrd="0" destOrd="0" parTransId="{A3F3DA7F-B2EB-4720-A1A5-A331220ADCD8}" sibTransId="{4D9E6817-5FC0-4709-B9FD-ED0687FBD25C}"/>
    <dgm:cxn modelId="{D65EF944-FD8C-409D-92ED-4C3AE1339063}" srcId="{4CD4B793-91D1-4AB9-94F6-C2555F879DC3}" destId="{B7AF2D8D-7562-4050-8252-5B521B501AE3}" srcOrd="0" destOrd="0" parTransId="{F72A3893-365A-45B0-80E0-942FDF74C377}" sibTransId="{0B71EC0A-3275-40C5-BF38-F51F05BEA5AC}"/>
    <dgm:cxn modelId="{50786236-3F8F-4B47-8342-7166B0A06FC5}" type="presOf" srcId="{D734123C-9A8A-40CE-9F10-860457D1C7DC}" destId="{9B82806C-0EDE-447E-BF62-088ADEC711FB}" srcOrd="0" destOrd="0" presId="urn:microsoft.com/office/officeart/2005/8/layout/hierarchy3"/>
    <dgm:cxn modelId="{4E45D4DE-8810-421E-9186-D0910416298A}" type="presParOf" srcId="{E71CAB65-3BB0-404E-A467-D6D02C20AFC4}" destId="{CDBFC297-9FA4-44CD-9152-289A10E5079E}" srcOrd="0" destOrd="0" presId="urn:microsoft.com/office/officeart/2005/8/layout/hierarchy3"/>
    <dgm:cxn modelId="{C5C14589-4061-4525-96E7-8EA5A4CB518A}" type="presParOf" srcId="{CDBFC297-9FA4-44CD-9152-289A10E5079E}" destId="{1706496F-E319-476A-8741-B7EA019F8A98}" srcOrd="0" destOrd="0" presId="urn:microsoft.com/office/officeart/2005/8/layout/hierarchy3"/>
    <dgm:cxn modelId="{B7292B8A-C394-45DA-A963-0D012699AD9A}" type="presParOf" srcId="{1706496F-E319-476A-8741-B7EA019F8A98}" destId="{DBADB551-ECA5-4281-BC60-E4BB9430874F}" srcOrd="0" destOrd="0" presId="urn:microsoft.com/office/officeart/2005/8/layout/hierarchy3"/>
    <dgm:cxn modelId="{021921AF-647A-41D0-B9B2-4A9F4AEB7FAB}" type="presParOf" srcId="{1706496F-E319-476A-8741-B7EA019F8A98}" destId="{61333B90-A9AD-4193-8474-E357BE74CC63}" srcOrd="1" destOrd="0" presId="urn:microsoft.com/office/officeart/2005/8/layout/hierarchy3"/>
    <dgm:cxn modelId="{0AFF41CB-B366-43BB-88F0-982A4A096055}" type="presParOf" srcId="{CDBFC297-9FA4-44CD-9152-289A10E5079E}" destId="{DA8189DA-AD1A-447E-AD9F-62C5B59E9CEC}" srcOrd="1" destOrd="0" presId="urn:microsoft.com/office/officeart/2005/8/layout/hierarchy3"/>
    <dgm:cxn modelId="{DACEBE7F-3C65-4D9A-8973-17A9F53EE529}" type="presParOf" srcId="{DA8189DA-AD1A-447E-AD9F-62C5B59E9CEC}" destId="{1FFD6E3A-D73A-4C3D-8DD2-2F8BC8274FB2}" srcOrd="0" destOrd="0" presId="urn:microsoft.com/office/officeart/2005/8/layout/hierarchy3"/>
    <dgm:cxn modelId="{80896601-B992-4F44-A429-F59CEB47AC21}" type="presParOf" srcId="{DA8189DA-AD1A-447E-AD9F-62C5B59E9CEC}" destId="{407C8B70-56B7-469A-8CA9-17AECED534D2}" srcOrd="1" destOrd="0" presId="urn:microsoft.com/office/officeart/2005/8/layout/hierarchy3"/>
    <dgm:cxn modelId="{D45B776C-484E-47C4-9C81-D7166F4739D8}" type="presParOf" srcId="{DA8189DA-AD1A-447E-AD9F-62C5B59E9CEC}" destId="{9C761F8A-AD12-4C35-912C-1DE9310DB411}" srcOrd="2" destOrd="0" presId="urn:microsoft.com/office/officeart/2005/8/layout/hierarchy3"/>
    <dgm:cxn modelId="{2D307C50-A2A2-4BA1-92CC-940B63133D43}" type="presParOf" srcId="{DA8189DA-AD1A-447E-AD9F-62C5B59E9CEC}" destId="{D3C64161-2560-4EFC-AF7B-96B0F0001B0B}" srcOrd="3" destOrd="0" presId="urn:microsoft.com/office/officeart/2005/8/layout/hierarchy3"/>
    <dgm:cxn modelId="{4AC007A5-5B7C-4DAC-94E4-ADBC3F599CF8}" type="presParOf" srcId="{DA8189DA-AD1A-447E-AD9F-62C5B59E9CEC}" destId="{9B82806C-0EDE-447E-BF62-088ADEC711FB}" srcOrd="4" destOrd="0" presId="urn:microsoft.com/office/officeart/2005/8/layout/hierarchy3"/>
    <dgm:cxn modelId="{D7F38C6F-4D4A-4C21-AE61-1F9F1AF2D692}" type="presParOf" srcId="{DA8189DA-AD1A-447E-AD9F-62C5B59E9CEC}" destId="{EF1B8E37-10C8-4322-856F-F0303CAABEF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DB551-ECA5-4281-BC60-E4BB9430874F}">
      <dsp:nvSpPr>
        <dsp:cNvPr id="0" name=""/>
        <dsp:cNvSpPr/>
      </dsp:nvSpPr>
      <dsp:spPr>
        <a:xfrm>
          <a:off x="73741" y="2798"/>
          <a:ext cx="1920147" cy="657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23 participations in 2023</a:t>
          </a:r>
        </a:p>
      </dsp:txBody>
      <dsp:txXfrm>
        <a:off x="93011" y="22068"/>
        <a:ext cx="1881607" cy="619382"/>
      </dsp:txXfrm>
    </dsp:sp>
    <dsp:sp modelId="{1FFD6E3A-D73A-4C3D-8DD2-2F8BC8274FB2}">
      <dsp:nvSpPr>
        <dsp:cNvPr id="0" name=""/>
        <dsp:cNvSpPr/>
      </dsp:nvSpPr>
      <dsp:spPr>
        <a:xfrm>
          <a:off x="265756" y="660720"/>
          <a:ext cx="192014" cy="713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3272"/>
              </a:lnTo>
              <a:lnTo>
                <a:pt x="192014" y="71327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C8B70-56B7-469A-8CA9-17AECED534D2}">
      <dsp:nvSpPr>
        <dsp:cNvPr id="0" name=""/>
        <dsp:cNvSpPr/>
      </dsp:nvSpPr>
      <dsp:spPr>
        <a:xfrm>
          <a:off x="457771" y="898478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4 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invited </a:t>
          </a:r>
          <a:r>
            <a:rPr lang="en-US" sz="2000" kern="1200" dirty="0"/>
            <a:t>talks</a:t>
          </a:r>
        </a:p>
      </dsp:txBody>
      <dsp:txXfrm>
        <a:off x="485626" y="926333"/>
        <a:ext cx="1465937" cy="895319"/>
      </dsp:txXfrm>
    </dsp:sp>
    <dsp:sp modelId="{70029B5F-CA9A-4FE1-AD28-E0B5442A968B}">
      <dsp:nvSpPr>
        <dsp:cNvPr id="0" name=""/>
        <dsp:cNvSpPr/>
      </dsp:nvSpPr>
      <dsp:spPr>
        <a:xfrm>
          <a:off x="265756" y="660720"/>
          <a:ext cx="192014" cy="1902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2058"/>
              </a:lnTo>
              <a:lnTo>
                <a:pt x="192014" y="19020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8C85A-BCB3-4256-A01C-7DC8BBCD6002}">
      <dsp:nvSpPr>
        <dsp:cNvPr id="0" name=""/>
        <dsp:cNvSpPr/>
      </dsp:nvSpPr>
      <dsp:spPr>
        <a:xfrm>
          <a:off x="457771" y="2087265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16 contributed talks</a:t>
          </a:r>
        </a:p>
      </dsp:txBody>
      <dsp:txXfrm>
        <a:off x="485626" y="2115120"/>
        <a:ext cx="1465937" cy="895319"/>
      </dsp:txXfrm>
    </dsp:sp>
    <dsp:sp modelId="{9C761F8A-AD12-4C35-912C-1DE9310DB411}">
      <dsp:nvSpPr>
        <dsp:cNvPr id="0" name=""/>
        <dsp:cNvSpPr/>
      </dsp:nvSpPr>
      <dsp:spPr>
        <a:xfrm>
          <a:off x="265756" y="660720"/>
          <a:ext cx="192014" cy="3090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0845"/>
              </a:lnTo>
              <a:lnTo>
                <a:pt x="192014" y="3090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64161-2560-4EFC-AF7B-96B0F0001B0B}">
      <dsp:nvSpPr>
        <dsp:cNvPr id="0" name=""/>
        <dsp:cNvSpPr/>
      </dsp:nvSpPr>
      <dsp:spPr>
        <a:xfrm>
          <a:off x="457771" y="3276051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 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posters</a:t>
          </a:r>
          <a:endParaRPr lang="en-US" sz="2000" kern="1200" dirty="0"/>
        </a:p>
      </dsp:txBody>
      <dsp:txXfrm>
        <a:off x="485626" y="3303906"/>
        <a:ext cx="1465937" cy="895319"/>
      </dsp:txXfrm>
    </dsp:sp>
    <dsp:sp modelId="{9B82806C-0EDE-447E-BF62-088ADEC711FB}">
      <dsp:nvSpPr>
        <dsp:cNvPr id="0" name=""/>
        <dsp:cNvSpPr/>
      </dsp:nvSpPr>
      <dsp:spPr>
        <a:xfrm>
          <a:off x="265756" y="660720"/>
          <a:ext cx="192014" cy="4279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9632"/>
              </a:lnTo>
              <a:lnTo>
                <a:pt x="192014" y="42796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B8E37-10C8-4322-856F-F0303CAABEF1}">
      <dsp:nvSpPr>
        <dsp:cNvPr id="0" name=""/>
        <dsp:cNvSpPr/>
      </dsp:nvSpPr>
      <dsp:spPr>
        <a:xfrm>
          <a:off x="457771" y="4464838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 ESSnuSB+ workshop</a:t>
          </a:r>
        </a:p>
      </dsp:txBody>
      <dsp:txXfrm>
        <a:off x="485626" y="4492693"/>
        <a:ext cx="1465937" cy="8953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DB551-ECA5-4281-BC60-E4BB9430874F}">
      <dsp:nvSpPr>
        <dsp:cNvPr id="0" name=""/>
        <dsp:cNvSpPr/>
      </dsp:nvSpPr>
      <dsp:spPr>
        <a:xfrm>
          <a:off x="70063" y="1877"/>
          <a:ext cx="1927504" cy="637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WP participations in 2023</a:t>
          </a:r>
        </a:p>
      </dsp:txBody>
      <dsp:txXfrm>
        <a:off x="88721" y="20535"/>
        <a:ext cx="1890188" cy="599732"/>
      </dsp:txXfrm>
    </dsp:sp>
    <dsp:sp modelId="{1FFD6E3A-D73A-4C3D-8DD2-2F8BC8274FB2}">
      <dsp:nvSpPr>
        <dsp:cNvPr id="0" name=""/>
        <dsp:cNvSpPr/>
      </dsp:nvSpPr>
      <dsp:spPr>
        <a:xfrm>
          <a:off x="262813" y="638926"/>
          <a:ext cx="192750" cy="477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7786"/>
              </a:lnTo>
              <a:lnTo>
                <a:pt x="192750" y="4777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C8B70-56B7-469A-8CA9-17AECED534D2}">
      <dsp:nvSpPr>
        <dsp:cNvPr id="0" name=""/>
        <dsp:cNvSpPr/>
      </dsp:nvSpPr>
      <dsp:spPr>
        <a:xfrm>
          <a:off x="455564" y="798188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WP1</a:t>
          </a:r>
        </a:p>
      </dsp:txBody>
      <dsp:txXfrm>
        <a:off x="474222" y="816846"/>
        <a:ext cx="981961" cy="599732"/>
      </dsp:txXfrm>
    </dsp:sp>
    <dsp:sp modelId="{70029B5F-CA9A-4FE1-AD28-E0B5442A968B}">
      <dsp:nvSpPr>
        <dsp:cNvPr id="0" name=""/>
        <dsp:cNvSpPr/>
      </dsp:nvSpPr>
      <dsp:spPr>
        <a:xfrm>
          <a:off x="262813" y="638926"/>
          <a:ext cx="192750" cy="1274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096"/>
              </a:lnTo>
              <a:lnTo>
                <a:pt x="192750" y="12740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8C85A-BCB3-4256-A01C-7DC8BBCD6002}">
      <dsp:nvSpPr>
        <dsp:cNvPr id="0" name=""/>
        <dsp:cNvSpPr/>
      </dsp:nvSpPr>
      <dsp:spPr>
        <a:xfrm>
          <a:off x="455564" y="1594498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>
              <a:solidFill>
                <a:schemeClr val="bg2">
                  <a:lumMod val="75000"/>
                </a:schemeClr>
              </a:solidFill>
            </a:rPr>
            <a:t>WP2</a:t>
          </a:r>
        </a:p>
      </dsp:txBody>
      <dsp:txXfrm>
        <a:off x="474222" y="1613156"/>
        <a:ext cx="981961" cy="599732"/>
      </dsp:txXfrm>
    </dsp:sp>
    <dsp:sp modelId="{9C761F8A-AD12-4C35-912C-1DE9310DB411}">
      <dsp:nvSpPr>
        <dsp:cNvPr id="0" name=""/>
        <dsp:cNvSpPr/>
      </dsp:nvSpPr>
      <dsp:spPr>
        <a:xfrm>
          <a:off x="262813" y="638926"/>
          <a:ext cx="192750" cy="2070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0407"/>
              </a:lnTo>
              <a:lnTo>
                <a:pt x="192750" y="20704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64161-2560-4EFC-AF7B-96B0F0001B0B}">
      <dsp:nvSpPr>
        <dsp:cNvPr id="0" name=""/>
        <dsp:cNvSpPr/>
      </dsp:nvSpPr>
      <dsp:spPr>
        <a:xfrm>
          <a:off x="455564" y="2390809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WP3</a:t>
          </a:r>
        </a:p>
      </dsp:txBody>
      <dsp:txXfrm>
        <a:off x="474222" y="2409467"/>
        <a:ext cx="981961" cy="599732"/>
      </dsp:txXfrm>
    </dsp:sp>
    <dsp:sp modelId="{9B82806C-0EDE-447E-BF62-088ADEC711FB}">
      <dsp:nvSpPr>
        <dsp:cNvPr id="0" name=""/>
        <dsp:cNvSpPr/>
      </dsp:nvSpPr>
      <dsp:spPr>
        <a:xfrm>
          <a:off x="262813" y="638926"/>
          <a:ext cx="192750" cy="2866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717"/>
              </a:lnTo>
              <a:lnTo>
                <a:pt x="192750" y="28667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B8E37-10C8-4322-856F-F0303CAABEF1}">
      <dsp:nvSpPr>
        <dsp:cNvPr id="0" name=""/>
        <dsp:cNvSpPr/>
      </dsp:nvSpPr>
      <dsp:spPr>
        <a:xfrm>
          <a:off x="455564" y="3187119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WP4</a:t>
          </a:r>
        </a:p>
      </dsp:txBody>
      <dsp:txXfrm>
        <a:off x="474222" y="3205777"/>
        <a:ext cx="981961" cy="599732"/>
      </dsp:txXfrm>
    </dsp:sp>
    <dsp:sp modelId="{C1BAD52C-3360-47C2-9EBD-45D20F125D3F}">
      <dsp:nvSpPr>
        <dsp:cNvPr id="0" name=""/>
        <dsp:cNvSpPr/>
      </dsp:nvSpPr>
      <dsp:spPr>
        <a:xfrm>
          <a:off x="262813" y="638926"/>
          <a:ext cx="192750" cy="3663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3028"/>
              </a:lnTo>
              <a:lnTo>
                <a:pt x="192750" y="3663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621A17-BC4C-43C4-BBC6-028F9FDD9654}">
      <dsp:nvSpPr>
        <dsp:cNvPr id="0" name=""/>
        <dsp:cNvSpPr/>
      </dsp:nvSpPr>
      <dsp:spPr>
        <a:xfrm>
          <a:off x="455564" y="3983430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WP5</a:t>
          </a:r>
        </a:p>
      </dsp:txBody>
      <dsp:txXfrm>
        <a:off x="474222" y="4002088"/>
        <a:ext cx="981961" cy="599732"/>
      </dsp:txXfrm>
    </dsp:sp>
    <dsp:sp modelId="{E8CCB42A-F9E8-4B14-B136-6A954FDBAE0D}">
      <dsp:nvSpPr>
        <dsp:cNvPr id="0" name=""/>
        <dsp:cNvSpPr/>
      </dsp:nvSpPr>
      <dsp:spPr>
        <a:xfrm>
          <a:off x="262813" y="638926"/>
          <a:ext cx="192750" cy="44593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9338"/>
              </a:lnTo>
              <a:lnTo>
                <a:pt x="192750" y="44593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81B643-A172-4B73-9D3D-3CBEB3A431D5}">
      <dsp:nvSpPr>
        <dsp:cNvPr id="0" name=""/>
        <dsp:cNvSpPr/>
      </dsp:nvSpPr>
      <dsp:spPr>
        <a:xfrm>
          <a:off x="455564" y="4779740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WP6</a:t>
          </a:r>
        </a:p>
      </dsp:txBody>
      <dsp:txXfrm>
        <a:off x="474222" y="4798398"/>
        <a:ext cx="981961" cy="5997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DB551-ECA5-4281-BC60-E4BB9430874F}">
      <dsp:nvSpPr>
        <dsp:cNvPr id="0" name=""/>
        <dsp:cNvSpPr/>
      </dsp:nvSpPr>
      <dsp:spPr>
        <a:xfrm>
          <a:off x="0" y="251637"/>
          <a:ext cx="2064965" cy="638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Personnel participations in 2023</a:t>
          </a:r>
        </a:p>
      </dsp:txBody>
      <dsp:txXfrm>
        <a:off x="18703" y="270340"/>
        <a:ext cx="2027559" cy="601163"/>
      </dsp:txXfrm>
    </dsp:sp>
    <dsp:sp modelId="{1FFD6E3A-D73A-4C3D-8DD2-2F8BC8274FB2}">
      <dsp:nvSpPr>
        <dsp:cNvPr id="0" name=""/>
        <dsp:cNvSpPr/>
      </dsp:nvSpPr>
      <dsp:spPr>
        <a:xfrm>
          <a:off x="206496" y="890206"/>
          <a:ext cx="207829" cy="478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8029"/>
              </a:lnTo>
              <a:lnTo>
                <a:pt x="207829" y="4780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C8B70-56B7-469A-8CA9-17AECED534D2}">
      <dsp:nvSpPr>
        <dsp:cNvPr id="0" name=""/>
        <dsp:cNvSpPr/>
      </dsp:nvSpPr>
      <dsp:spPr>
        <a:xfrm>
          <a:off x="414325" y="1026996"/>
          <a:ext cx="1091967" cy="682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11 PIs</a:t>
          </a:r>
        </a:p>
      </dsp:txBody>
      <dsp:txXfrm>
        <a:off x="434314" y="1046985"/>
        <a:ext cx="1051989" cy="642501"/>
      </dsp:txXfrm>
    </dsp:sp>
    <dsp:sp modelId="{9C761F8A-AD12-4C35-912C-1DE9310DB411}">
      <dsp:nvSpPr>
        <dsp:cNvPr id="0" name=""/>
        <dsp:cNvSpPr/>
      </dsp:nvSpPr>
      <dsp:spPr>
        <a:xfrm>
          <a:off x="206496" y="890206"/>
          <a:ext cx="207829" cy="1331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1129"/>
              </a:lnTo>
              <a:lnTo>
                <a:pt x="207829" y="13311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64161-2560-4EFC-AF7B-96B0F0001B0B}">
      <dsp:nvSpPr>
        <dsp:cNvPr id="0" name=""/>
        <dsp:cNvSpPr/>
      </dsp:nvSpPr>
      <dsp:spPr>
        <a:xfrm>
          <a:off x="414325" y="1880096"/>
          <a:ext cx="1091967" cy="682479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 postdoc</a:t>
          </a:r>
        </a:p>
      </dsp:txBody>
      <dsp:txXfrm>
        <a:off x="434314" y="1900085"/>
        <a:ext cx="1051989" cy="642501"/>
      </dsp:txXfrm>
    </dsp:sp>
    <dsp:sp modelId="{9B82806C-0EDE-447E-BF62-088ADEC711FB}">
      <dsp:nvSpPr>
        <dsp:cNvPr id="0" name=""/>
        <dsp:cNvSpPr/>
      </dsp:nvSpPr>
      <dsp:spPr>
        <a:xfrm>
          <a:off x="206496" y="890206"/>
          <a:ext cx="207829" cy="2184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4228"/>
              </a:lnTo>
              <a:lnTo>
                <a:pt x="207829" y="21842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B8E37-10C8-4322-856F-F0303CAABEF1}">
      <dsp:nvSpPr>
        <dsp:cNvPr id="0" name=""/>
        <dsp:cNvSpPr/>
      </dsp:nvSpPr>
      <dsp:spPr>
        <a:xfrm>
          <a:off x="414325" y="2733195"/>
          <a:ext cx="1091967" cy="682479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 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PhD </a:t>
          </a:r>
          <a:r>
            <a:rPr lang="en-US" sz="1400" kern="1200" dirty="0"/>
            <a:t>students</a:t>
          </a:r>
        </a:p>
      </dsp:txBody>
      <dsp:txXfrm>
        <a:off x="434314" y="2753184"/>
        <a:ext cx="1051989" cy="6425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DB551-ECA5-4281-BC60-E4BB9430874F}">
      <dsp:nvSpPr>
        <dsp:cNvPr id="0" name=""/>
        <dsp:cNvSpPr/>
      </dsp:nvSpPr>
      <dsp:spPr>
        <a:xfrm>
          <a:off x="73741" y="2798"/>
          <a:ext cx="1920147" cy="657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16 </a:t>
          </a:r>
          <a:r>
            <a:rPr lang="en-US" sz="2000" kern="1200" dirty="0"/>
            <a:t>participations in 2024</a:t>
          </a:r>
        </a:p>
      </dsp:txBody>
      <dsp:txXfrm>
        <a:off x="93011" y="22068"/>
        <a:ext cx="1881607" cy="619382"/>
      </dsp:txXfrm>
    </dsp:sp>
    <dsp:sp modelId="{1FFD6E3A-D73A-4C3D-8DD2-2F8BC8274FB2}">
      <dsp:nvSpPr>
        <dsp:cNvPr id="0" name=""/>
        <dsp:cNvSpPr/>
      </dsp:nvSpPr>
      <dsp:spPr>
        <a:xfrm>
          <a:off x="265756" y="660720"/>
          <a:ext cx="192014" cy="713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3272"/>
              </a:lnTo>
              <a:lnTo>
                <a:pt x="192014" y="71327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C8B70-56B7-469A-8CA9-17AECED534D2}">
      <dsp:nvSpPr>
        <dsp:cNvPr id="0" name=""/>
        <dsp:cNvSpPr/>
      </dsp:nvSpPr>
      <dsp:spPr>
        <a:xfrm>
          <a:off x="457771" y="898478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8 </a:t>
          </a:r>
          <a:endParaRPr lang="en-US" sz="2000" kern="1200" dirty="0" smtClean="0"/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invited </a:t>
          </a:r>
          <a:r>
            <a:rPr lang="en-US" sz="2000" kern="1200" dirty="0"/>
            <a:t>talks</a:t>
          </a:r>
        </a:p>
      </dsp:txBody>
      <dsp:txXfrm>
        <a:off x="485626" y="926333"/>
        <a:ext cx="1465937" cy="895319"/>
      </dsp:txXfrm>
    </dsp:sp>
    <dsp:sp modelId="{70029B5F-CA9A-4FE1-AD28-E0B5442A968B}">
      <dsp:nvSpPr>
        <dsp:cNvPr id="0" name=""/>
        <dsp:cNvSpPr/>
      </dsp:nvSpPr>
      <dsp:spPr>
        <a:xfrm>
          <a:off x="265756" y="660720"/>
          <a:ext cx="192014" cy="1902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2058"/>
              </a:lnTo>
              <a:lnTo>
                <a:pt x="192014" y="19020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8C85A-BCB3-4256-A01C-7DC8BBCD6002}">
      <dsp:nvSpPr>
        <dsp:cNvPr id="0" name=""/>
        <dsp:cNvSpPr/>
      </dsp:nvSpPr>
      <dsp:spPr>
        <a:xfrm>
          <a:off x="457771" y="2087265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7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contributed </a:t>
          </a:r>
          <a:r>
            <a:rPr lang="en-US" sz="2000" kern="1200" dirty="0"/>
            <a:t>talks</a:t>
          </a:r>
        </a:p>
      </dsp:txBody>
      <dsp:txXfrm>
        <a:off x="485626" y="2115120"/>
        <a:ext cx="1465937" cy="895319"/>
      </dsp:txXfrm>
    </dsp:sp>
    <dsp:sp modelId="{9C761F8A-AD12-4C35-912C-1DE9310DB411}">
      <dsp:nvSpPr>
        <dsp:cNvPr id="0" name=""/>
        <dsp:cNvSpPr/>
      </dsp:nvSpPr>
      <dsp:spPr>
        <a:xfrm>
          <a:off x="265756" y="660720"/>
          <a:ext cx="192014" cy="3090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0845"/>
              </a:lnTo>
              <a:lnTo>
                <a:pt x="192014" y="3090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64161-2560-4EFC-AF7B-96B0F0001B0B}">
      <dsp:nvSpPr>
        <dsp:cNvPr id="0" name=""/>
        <dsp:cNvSpPr/>
      </dsp:nvSpPr>
      <dsp:spPr>
        <a:xfrm>
          <a:off x="457771" y="3276051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9 </a:t>
          </a:r>
          <a:endParaRPr lang="en-US" sz="2000" kern="1200" dirty="0" smtClean="0"/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posters</a:t>
          </a:r>
          <a:endParaRPr lang="en-US" sz="2000" kern="1200" dirty="0"/>
        </a:p>
      </dsp:txBody>
      <dsp:txXfrm>
        <a:off x="485626" y="3303906"/>
        <a:ext cx="1465937" cy="895319"/>
      </dsp:txXfrm>
    </dsp:sp>
    <dsp:sp modelId="{9B82806C-0EDE-447E-BF62-088ADEC711FB}">
      <dsp:nvSpPr>
        <dsp:cNvPr id="0" name=""/>
        <dsp:cNvSpPr/>
      </dsp:nvSpPr>
      <dsp:spPr>
        <a:xfrm>
          <a:off x="265756" y="660720"/>
          <a:ext cx="192014" cy="4279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9632"/>
              </a:lnTo>
              <a:lnTo>
                <a:pt x="192014" y="42796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B8E37-10C8-4322-856F-F0303CAABEF1}">
      <dsp:nvSpPr>
        <dsp:cNvPr id="0" name=""/>
        <dsp:cNvSpPr/>
      </dsp:nvSpPr>
      <dsp:spPr>
        <a:xfrm>
          <a:off x="457771" y="4464838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 outreach activity</a:t>
          </a:r>
        </a:p>
      </dsp:txBody>
      <dsp:txXfrm>
        <a:off x="485626" y="4492693"/>
        <a:ext cx="1465937" cy="8953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DB551-ECA5-4281-BC60-E4BB9430874F}">
      <dsp:nvSpPr>
        <dsp:cNvPr id="0" name=""/>
        <dsp:cNvSpPr/>
      </dsp:nvSpPr>
      <dsp:spPr>
        <a:xfrm>
          <a:off x="70063" y="1877"/>
          <a:ext cx="1927504" cy="637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WP participations in 2024</a:t>
          </a:r>
        </a:p>
      </dsp:txBody>
      <dsp:txXfrm>
        <a:off x="88721" y="20535"/>
        <a:ext cx="1890188" cy="599732"/>
      </dsp:txXfrm>
    </dsp:sp>
    <dsp:sp modelId="{1FFD6E3A-D73A-4C3D-8DD2-2F8BC8274FB2}">
      <dsp:nvSpPr>
        <dsp:cNvPr id="0" name=""/>
        <dsp:cNvSpPr/>
      </dsp:nvSpPr>
      <dsp:spPr>
        <a:xfrm>
          <a:off x="262813" y="638926"/>
          <a:ext cx="192750" cy="477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7786"/>
              </a:lnTo>
              <a:lnTo>
                <a:pt x="192750" y="4777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C8B70-56B7-469A-8CA9-17AECED534D2}">
      <dsp:nvSpPr>
        <dsp:cNvPr id="0" name=""/>
        <dsp:cNvSpPr/>
      </dsp:nvSpPr>
      <dsp:spPr>
        <a:xfrm>
          <a:off x="455564" y="798188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WP1</a:t>
          </a:r>
        </a:p>
      </dsp:txBody>
      <dsp:txXfrm>
        <a:off x="474222" y="816846"/>
        <a:ext cx="981961" cy="599732"/>
      </dsp:txXfrm>
    </dsp:sp>
    <dsp:sp modelId="{70029B5F-CA9A-4FE1-AD28-E0B5442A968B}">
      <dsp:nvSpPr>
        <dsp:cNvPr id="0" name=""/>
        <dsp:cNvSpPr/>
      </dsp:nvSpPr>
      <dsp:spPr>
        <a:xfrm>
          <a:off x="262813" y="638926"/>
          <a:ext cx="192750" cy="1274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096"/>
              </a:lnTo>
              <a:lnTo>
                <a:pt x="192750" y="12740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8C85A-BCB3-4256-A01C-7DC8BBCD6002}">
      <dsp:nvSpPr>
        <dsp:cNvPr id="0" name=""/>
        <dsp:cNvSpPr/>
      </dsp:nvSpPr>
      <dsp:spPr>
        <a:xfrm>
          <a:off x="455564" y="1594498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>
              <a:solidFill>
                <a:schemeClr val="tx1"/>
              </a:solidFill>
            </a:rPr>
            <a:t>WP2</a:t>
          </a:r>
        </a:p>
      </dsp:txBody>
      <dsp:txXfrm>
        <a:off x="474222" y="1613156"/>
        <a:ext cx="981961" cy="599732"/>
      </dsp:txXfrm>
    </dsp:sp>
    <dsp:sp modelId="{9C761F8A-AD12-4C35-912C-1DE9310DB411}">
      <dsp:nvSpPr>
        <dsp:cNvPr id="0" name=""/>
        <dsp:cNvSpPr/>
      </dsp:nvSpPr>
      <dsp:spPr>
        <a:xfrm>
          <a:off x="262813" y="638926"/>
          <a:ext cx="192750" cy="2070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0407"/>
              </a:lnTo>
              <a:lnTo>
                <a:pt x="192750" y="20704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64161-2560-4EFC-AF7B-96B0F0001B0B}">
      <dsp:nvSpPr>
        <dsp:cNvPr id="0" name=""/>
        <dsp:cNvSpPr/>
      </dsp:nvSpPr>
      <dsp:spPr>
        <a:xfrm>
          <a:off x="455564" y="2390809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WP3</a:t>
          </a:r>
        </a:p>
      </dsp:txBody>
      <dsp:txXfrm>
        <a:off x="474222" y="2409467"/>
        <a:ext cx="981961" cy="599732"/>
      </dsp:txXfrm>
    </dsp:sp>
    <dsp:sp modelId="{9B82806C-0EDE-447E-BF62-088ADEC711FB}">
      <dsp:nvSpPr>
        <dsp:cNvPr id="0" name=""/>
        <dsp:cNvSpPr/>
      </dsp:nvSpPr>
      <dsp:spPr>
        <a:xfrm>
          <a:off x="262813" y="638926"/>
          <a:ext cx="192750" cy="2866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717"/>
              </a:lnTo>
              <a:lnTo>
                <a:pt x="192750" y="28667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B8E37-10C8-4322-856F-F0303CAABEF1}">
      <dsp:nvSpPr>
        <dsp:cNvPr id="0" name=""/>
        <dsp:cNvSpPr/>
      </dsp:nvSpPr>
      <dsp:spPr>
        <a:xfrm>
          <a:off x="455564" y="3187119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WP4</a:t>
          </a:r>
        </a:p>
      </dsp:txBody>
      <dsp:txXfrm>
        <a:off x="474222" y="3205777"/>
        <a:ext cx="981961" cy="599732"/>
      </dsp:txXfrm>
    </dsp:sp>
    <dsp:sp modelId="{C1BAD52C-3360-47C2-9EBD-45D20F125D3F}">
      <dsp:nvSpPr>
        <dsp:cNvPr id="0" name=""/>
        <dsp:cNvSpPr/>
      </dsp:nvSpPr>
      <dsp:spPr>
        <a:xfrm>
          <a:off x="262813" y="638926"/>
          <a:ext cx="192750" cy="3663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3028"/>
              </a:lnTo>
              <a:lnTo>
                <a:pt x="192750" y="3663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621A17-BC4C-43C4-BBC6-028F9FDD9654}">
      <dsp:nvSpPr>
        <dsp:cNvPr id="0" name=""/>
        <dsp:cNvSpPr/>
      </dsp:nvSpPr>
      <dsp:spPr>
        <a:xfrm>
          <a:off x="455564" y="3983430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WP5</a:t>
          </a:r>
        </a:p>
      </dsp:txBody>
      <dsp:txXfrm>
        <a:off x="474222" y="4002088"/>
        <a:ext cx="981961" cy="599732"/>
      </dsp:txXfrm>
    </dsp:sp>
    <dsp:sp modelId="{E8CCB42A-F9E8-4B14-B136-6A954FDBAE0D}">
      <dsp:nvSpPr>
        <dsp:cNvPr id="0" name=""/>
        <dsp:cNvSpPr/>
      </dsp:nvSpPr>
      <dsp:spPr>
        <a:xfrm>
          <a:off x="262813" y="638926"/>
          <a:ext cx="192750" cy="44593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9338"/>
              </a:lnTo>
              <a:lnTo>
                <a:pt x="192750" y="44593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81B643-A172-4B73-9D3D-3CBEB3A431D5}">
      <dsp:nvSpPr>
        <dsp:cNvPr id="0" name=""/>
        <dsp:cNvSpPr/>
      </dsp:nvSpPr>
      <dsp:spPr>
        <a:xfrm>
          <a:off x="455564" y="4779740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WP6</a:t>
          </a:r>
        </a:p>
      </dsp:txBody>
      <dsp:txXfrm>
        <a:off x="474222" y="4798398"/>
        <a:ext cx="981961" cy="5997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DB551-ECA5-4281-BC60-E4BB9430874F}">
      <dsp:nvSpPr>
        <dsp:cNvPr id="0" name=""/>
        <dsp:cNvSpPr/>
      </dsp:nvSpPr>
      <dsp:spPr>
        <a:xfrm>
          <a:off x="0" y="251637"/>
          <a:ext cx="2064965" cy="638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Personnel participations in 2024</a:t>
          </a:r>
        </a:p>
      </dsp:txBody>
      <dsp:txXfrm>
        <a:off x="18703" y="270340"/>
        <a:ext cx="2027559" cy="601163"/>
      </dsp:txXfrm>
    </dsp:sp>
    <dsp:sp modelId="{1FFD6E3A-D73A-4C3D-8DD2-2F8BC8274FB2}">
      <dsp:nvSpPr>
        <dsp:cNvPr id="0" name=""/>
        <dsp:cNvSpPr/>
      </dsp:nvSpPr>
      <dsp:spPr>
        <a:xfrm>
          <a:off x="206496" y="890206"/>
          <a:ext cx="207829" cy="478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8029"/>
              </a:lnTo>
              <a:lnTo>
                <a:pt x="207829" y="4780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C8B70-56B7-469A-8CA9-17AECED534D2}">
      <dsp:nvSpPr>
        <dsp:cNvPr id="0" name=""/>
        <dsp:cNvSpPr/>
      </dsp:nvSpPr>
      <dsp:spPr>
        <a:xfrm>
          <a:off x="414325" y="1026996"/>
          <a:ext cx="1091967" cy="682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8 PIs</a:t>
          </a:r>
        </a:p>
      </dsp:txBody>
      <dsp:txXfrm>
        <a:off x="434314" y="1046985"/>
        <a:ext cx="1051989" cy="642501"/>
      </dsp:txXfrm>
    </dsp:sp>
    <dsp:sp modelId="{9C761F8A-AD12-4C35-912C-1DE9310DB411}">
      <dsp:nvSpPr>
        <dsp:cNvPr id="0" name=""/>
        <dsp:cNvSpPr/>
      </dsp:nvSpPr>
      <dsp:spPr>
        <a:xfrm>
          <a:off x="206496" y="890206"/>
          <a:ext cx="207829" cy="1331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1129"/>
              </a:lnTo>
              <a:lnTo>
                <a:pt x="207829" y="13311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64161-2560-4EFC-AF7B-96B0F0001B0B}">
      <dsp:nvSpPr>
        <dsp:cNvPr id="0" name=""/>
        <dsp:cNvSpPr/>
      </dsp:nvSpPr>
      <dsp:spPr>
        <a:xfrm>
          <a:off x="414325" y="1880096"/>
          <a:ext cx="1091967" cy="682479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3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postdoc</a:t>
          </a:r>
        </a:p>
      </dsp:txBody>
      <dsp:txXfrm>
        <a:off x="434314" y="1900085"/>
        <a:ext cx="1051989" cy="642501"/>
      </dsp:txXfrm>
    </dsp:sp>
    <dsp:sp modelId="{9B82806C-0EDE-447E-BF62-088ADEC711FB}">
      <dsp:nvSpPr>
        <dsp:cNvPr id="0" name=""/>
        <dsp:cNvSpPr/>
      </dsp:nvSpPr>
      <dsp:spPr>
        <a:xfrm>
          <a:off x="206496" y="890206"/>
          <a:ext cx="207829" cy="2184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4228"/>
              </a:lnTo>
              <a:lnTo>
                <a:pt x="207829" y="21842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B8E37-10C8-4322-856F-F0303CAABEF1}">
      <dsp:nvSpPr>
        <dsp:cNvPr id="0" name=""/>
        <dsp:cNvSpPr/>
      </dsp:nvSpPr>
      <dsp:spPr>
        <a:xfrm>
          <a:off x="414325" y="2733195"/>
          <a:ext cx="1091967" cy="682479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3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PhD students</a:t>
          </a:r>
        </a:p>
      </dsp:txBody>
      <dsp:txXfrm>
        <a:off x="434314" y="2753184"/>
        <a:ext cx="1051989" cy="64250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DB551-ECA5-4281-BC60-E4BB9430874F}">
      <dsp:nvSpPr>
        <dsp:cNvPr id="0" name=""/>
        <dsp:cNvSpPr/>
      </dsp:nvSpPr>
      <dsp:spPr>
        <a:xfrm>
          <a:off x="73741" y="2798"/>
          <a:ext cx="1920147" cy="657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17 </a:t>
          </a:r>
          <a:r>
            <a:rPr lang="en-US" sz="2000" kern="1200" dirty="0"/>
            <a:t>participations in </a:t>
          </a:r>
          <a:r>
            <a:rPr lang="en-US" sz="2000" kern="1200" dirty="0" smtClean="0"/>
            <a:t>2025</a:t>
          </a:r>
          <a:endParaRPr lang="en-US" sz="2000" kern="1200" dirty="0"/>
        </a:p>
      </dsp:txBody>
      <dsp:txXfrm>
        <a:off x="93011" y="22068"/>
        <a:ext cx="1881607" cy="619382"/>
      </dsp:txXfrm>
    </dsp:sp>
    <dsp:sp modelId="{1FFD6E3A-D73A-4C3D-8DD2-2F8BC8274FB2}">
      <dsp:nvSpPr>
        <dsp:cNvPr id="0" name=""/>
        <dsp:cNvSpPr/>
      </dsp:nvSpPr>
      <dsp:spPr>
        <a:xfrm>
          <a:off x="265756" y="660720"/>
          <a:ext cx="192014" cy="713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3272"/>
              </a:lnTo>
              <a:lnTo>
                <a:pt x="192014" y="71327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C8B70-56B7-469A-8CA9-17AECED534D2}">
      <dsp:nvSpPr>
        <dsp:cNvPr id="0" name=""/>
        <dsp:cNvSpPr/>
      </dsp:nvSpPr>
      <dsp:spPr>
        <a:xfrm>
          <a:off x="457771" y="898478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8 </a:t>
          </a:r>
          <a:r>
            <a:rPr lang="en-US" sz="2000" kern="1200" dirty="0" smtClean="0"/>
            <a:t>         invited </a:t>
          </a:r>
          <a:r>
            <a:rPr lang="en-US" sz="2000" kern="1200" dirty="0"/>
            <a:t>talks</a:t>
          </a:r>
        </a:p>
      </dsp:txBody>
      <dsp:txXfrm>
        <a:off x="485626" y="926333"/>
        <a:ext cx="1465937" cy="895319"/>
      </dsp:txXfrm>
    </dsp:sp>
    <dsp:sp modelId="{70029B5F-CA9A-4FE1-AD28-E0B5442A968B}">
      <dsp:nvSpPr>
        <dsp:cNvPr id="0" name=""/>
        <dsp:cNvSpPr/>
      </dsp:nvSpPr>
      <dsp:spPr>
        <a:xfrm>
          <a:off x="265756" y="660720"/>
          <a:ext cx="192014" cy="1902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2058"/>
              </a:lnTo>
              <a:lnTo>
                <a:pt x="192014" y="19020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8C85A-BCB3-4256-A01C-7DC8BBCD6002}">
      <dsp:nvSpPr>
        <dsp:cNvPr id="0" name=""/>
        <dsp:cNvSpPr/>
      </dsp:nvSpPr>
      <dsp:spPr>
        <a:xfrm>
          <a:off x="457771" y="2087265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8 contributed </a:t>
          </a:r>
          <a:r>
            <a:rPr lang="en-US" sz="2000" kern="1200" dirty="0"/>
            <a:t>talks</a:t>
          </a:r>
        </a:p>
      </dsp:txBody>
      <dsp:txXfrm>
        <a:off x="485626" y="2115120"/>
        <a:ext cx="1465937" cy="895319"/>
      </dsp:txXfrm>
    </dsp:sp>
    <dsp:sp modelId="{9C761F8A-AD12-4C35-912C-1DE9310DB411}">
      <dsp:nvSpPr>
        <dsp:cNvPr id="0" name=""/>
        <dsp:cNvSpPr/>
      </dsp:nvSpPr>
      <dsp:spPr>
        <a:xfrm>
          <a:off x="265756" y="660720"/>
          <a:ext cx="192014" cy="3090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0845"/>
              </a:lnTo>
              <a:lnTo>
                <a:pt x="192014" y="30908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64161-2560-4EFC-AF7B-96B0F0001B0B}">
      <dsp:nvSpPr>
        <dsp:cNvPr id="0" name=""/>
        <dsp:cNvSpPr/>
      </dsp:nvSpPr>
      <dsp:spPr>
        <a:xfrm>
          <a:off x="457771" y="3276051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posters</a:t>
          </a:r>
          <a:endParaRPr lang="en-US" sz="2000" kern="1200" dirty="0"/>
        </a:p>
      </dsp:txBody>
      <dsp:txXfrm>
        <a:off x="485626" y="3303906"/>
        <a:ext cx="1465937" cy="895319"/>
      </dsp:txXfrm>
    </dsp:sp>
    <dsp:sp modelId="{9B82806C-0EDE-447E-BF62-088ADEC711FB}">
      <dsp:nvSpPr>
        <dsp:cNvPr id="0" name=""/>
        <dsp:cNvSpPr/>
      </dsp:nvSpPr>
      <dsp:spPr>
        <a:xfrm>
          <a:off x="265756" y="660720"/>
          <a:ext cx="192014" cy="4279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9632"/>
              </a:lnTo>
              <a:lnTo>
                <a:pt x="192014" y="427963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B8E37-10C8-4322-856F-F0303CAABEF1}">
      <dsp:nvSpPr>
        <dsp:cNvPr id="0" name=""/>
        <dsp:cNvSpPr/>
      </dsp:nvSpPr>
      <dsp:spPr>
        <a:xfrm>
          <a:off x="457771" y="4464838"/>
          <a:ext cx="1521647" cy="95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 outreach </a:t>
          </a:r>
          <a:r>
            <a:rPr lang="en-US" sz="2000" kern="1200" dirty="0"/>
            <a:t>activity</a:t>
          </a:r>
        </a:p>
      </dsp:txBody>
      <dsp:txXfrm>
        <a:off x="485626" y="4492693"/>
        <a:ext cx="1465937" cy="89531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DB551-ECA5-4281-BC60-E4BB9430874F}">
      <dsp:nvSpPr>
        <dsp:cNvPr id="0" name=""/>
        <dsp:cNvSpPr/>
      </dsp:nvSpPr>
      <dsp:spPr>
        <a:xfrm>
          <a:off x="70063" y="1877"/>
          <a:ext cx="1927504" cy="637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WP participations in </a:t>
          </a:r>
          <a:r>
            <a:rPr lang="en-US" sz="1900" kern="1200" dirty="0" smtClean="0"/>
            <a:t>2025</a:t>
          </a:r>
          <a:endParaRPr lang="en-US" sz="1900" kern="1200" dirty="0"/>
        </a:p>
      </dsp:txBody>
      <dsp:txXfrm>
        <a:off x="88721" y="20535"/>
        <a:ext cx="1890188" cy="599732"/>
      </dsp:txXfrm>
    </dsp:sp>
    <dsp:sp modelId="{1FFD6E3A-D73A-4C3D-8DD2-2F8BC8274FB2}">
      <dsp:nvSpPr>
        <dsp:cNvPr id="0" name=""/>
        <dsp:cNvSpPr/>
      </dsp:nvSpPr>
      <dsp:spPr>
        <a:xfrm>
          <a:off x="262813" y="638926"/>
          <a:ext cx="192750" cy="477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7786"/>
              </a:lnTo>
              <a:lnTo>
                <a:pt x="192750" y="4777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C8B70-56B7-469A-8CA9-17AECED534D2}">
      <dsp:nvSpPr>
        <dsp:cNvPr id="0" name=""/>
        <dsp:cNvSpPr/>
      </dsp:nvSpPr>
      <dsp:spPr>
        <a:xfrm>
          <a:off x="455564" y="798188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WP1</a:t>
          </a:r>
        </a:p>
      </dsp:txBody>
      <dsp:txXfrm>
        <a:off x="474222" y="816846"/>
        <a:ext cx="981961" cy="599732"/>
      </dsp:txXfrm>
    </dsp:sp>
    <dsp:sp modelId="{70029B5F-CA9A-4FE1-AD28-E0B5442A968B}">
      <dsp:nvSpPr>
        <dsp:cNvPr id="0" name=""/>
        <dsp:cNvSpPr/>
      </dsp:nvSpPr>
      <dsp:spPr>
        <a:xfrm>
          <a:off x="262813" y="638926"/>
          <a:ext cx="192750" cy="1274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4096"/>
              </a:lnTo>
              <a:lnTo>
                <a:pt x="192750" y="12740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8C85A-BCB3-4256-A01C-7DC8BBCD6002}">
      <dsp:nvSpPr>
        <dsp:cNvPr id="0" name=""/>
        <dsp:cNvSpPr/>
      </dsp:nvSpPr>
      <dsp:spPr>
        <a:xfrm>
          <a:off x="455564" y="1594498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>
              <a:solidFill>
                <a:schemeClr val="tx1"/>
              </a:solidFill>
            </a:rPr>
            <a:t>WP2</a:t>
          </a:r>
        </a:p>
      </dsp:txBody>
      <dsp:txXfrm>
        <a:off x="474222" y="1613156"/>
        <a:ext cx="981961" cy="599732"/>
      </dsp:txXfrm>
    </dsp:sp>
    <dsp:sp modelId="{9C761F8A-AD12-4C35-912C-1DE9310DB411}">
      <dsp:nvSpPr>
        <dsp:cNvPr id="0" name=""/>
        <dsp:cNvSpPr/>
      </dsp:nvSpPr>
      <dsp:spPr>
        <a:xfrm>
          <a:off x="262813" y="638926"/>
          <a:ext cx="192750" cy="2070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0407"/>
              </a:lnTo>
              <a:lnTo>
                <a:pt x="192750" y="20704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64161-2560-4EFC-AF7B-96B0F0001B0B}">
      <dsp:nvSpPr>
        <dsp:cNvPr id="0" name=""/>
        <dsp:cNvSpPr/>
      </dsp:nvSpPr>
      <dsp:spPr>
        <a:xfrm>
          <a:off x="455564" y="2390809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WP3</a:t>
          </a:r>
        </a:p>
      </dsp:txBody>
      <dsp:txXfrm>
        <a:off x="474222" y="2409467"/>
        <a:ext cx="981961" cy="599732"/>
      </dsp:txXfrm>
    </dsp:sp>
    <dsp:sp modelId="{9B82806C-0EDE-447E-BF62-088ADEC711FB}">
      <dsp:nvSpPr>
        <dsp:cNvPr id="0" name=""/>
        <dsp:cNvSpPr/>
      </dsp:nvSpPr>
      <dsp:spPr>
        <a:xfrm>
          <a:off x="262813" y="638926"/>
          <a:ext cx="192750" cy="2866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717"/>
              </a:lnTo>
              <a:lnTo>
                <a:pt x="192750" y="28667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B8E37-10C8-4322-856F-F0303CAABEF1}">
      <dsp:nvSpPr>
        <dsp:cNvPr id="0" name=""/>
        <dsp:cNvSpPr/>
      </dsp:nvSpPr>
      <dsp:spPr>
        <a:xfrm>
          <a:off x="455564" y="3187119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WP4</a:t>
          </a:r>
        </a:p>
      </dsp:txBody>
      <dsp:txXfrm>
        <a:off x="474222" y="3205777"/>
        <a:ext cx="981961" cy="599732"/>
      </dsp:txXfrm>
    </dsp:sp>
    <dsp:sp modelId="{C1BAD52C-3360-47C2-9EBD-45D20F125D3F}">
      <dsp:nvSpPr>
        <dsp:cNvPr id="0" name=""/>
        <dsp:cNvSpPr/>
      </dsp:nvSpPr>
      <dsp:spPr>
        <a:xfrm>
          <a:off x="262813" y="638926"/>
          <a:ext cx="192750" cy="3663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3028"/>
              </a:lnTo>
              <a:lnTo>
                <a:pt x="192750" y="36630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621A17-BC4C-43C4-BBC6-028F9FDD9654}">
      <dsp:nvSpPr>
        <dsp:cNvPr id="0" name=""/>
        <dsp:cNvSpPr/>
      </dsp:nvSpPr>
      <dsp:spPr>
        <a:xfrm>
          <a:off x="455564" y="3983430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WP5</a:t>
          </a:r>
        </a:p>
      </dsp:txBody>
      <dsp:txXfrm>
        <a:off x="474222" y="4002088"/>
        <a:ext cx="981961" cy="599732"/>
      </dsp:txXfrm>
    </dsp:sp>
    <dsp:sp modelId="{E8CCB42A-F9E8-4B14-B136-6A954FDBAE0D}">
      <dsp:nvSpPr>
        <dsp:cNvPr id="0" name=""/>
        <dsp:cNvSpPr/>
      </dsp:nvSpPr>
      <dsp:spPr>
        <a:xfrm>
          <a:off x="262813" y="638926"/>
          <a:ext cx="192750" cy="44593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9338"/>
              </a:lnTo>
              <a:lnTo>
                <a:pt x="192750" y="44593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81B643-A172-4B73-9D3D-3CBEB3A431D5}">
      <dsp:nvSpPr>
        <dsp:cNvPr id="0" name=""/>
        <dsp:cNvSpPr/>
      </dsp:nvSpPr>
      <dsp:spPr>
        <a:xfrm>
          <a:off x="455564" y="4779740"/>
          <a:ext cx="1019277" cy="637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/>
            <a:t>WP6</a:t>
          </a:r>
        </a:p>
      </dsp:txBody>
      <dsp:txXfrm>
        <a:off x="474222" y="4798398"/>
        <a:ext cx="981961" cy="5997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DB551-ECA5-4281-BC60-E4BB9430874F}">
      <dsp:nvSpPr>
        <dsp:cNvPr id="0" name=""/>
        <dsp:cNvSpPr/>
      </dsp:nvSpPr>
      <dsp:spPr>
        <a:xfrm>
          <a:off x="0" y="251637"/>
          <a:ext cx="2064965" cy="638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Personnel participations in </a:t>
          </a:r>
          <a:r>
            <a:rPr lang="en-US" sz="1700" kern="1200" dirty="0" smtClean="0"/>
            <a:t>2025</a:t>
          </a:r>
          <a:endParaRPr lang="en-US" sz="1700" kern="1200" dirty="0"/>
        </a:p>
      </dsp:txBody>
      <dsp:txXfrm>
        <a:off x="18703" y="270340"/>
        <a:ext cx="2027559" cy="601163"/>
      </dsp:txXfrm>
    </dsp:sp>
    <dsp:sp modelId="{1FFD6E3A-D73A-4C3D-8DD2-2F8BC8274FB2}">
      <dsp:nvSpPr>
        <dsp:cNvPr id="0" name=""/>
        <dsp:cNvSpPr/>
      </dsp:nvSpPr>
      <dsp:spPr>
        <a:xfrm>
          <a:off x="206496" y="890206"/>
          <a:ext cx="207829" cy="478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8029"/>
              </a:lnTo>
              <a:lnTo>
                <a:pt x="207829" y="4780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C8B70-56B7-469A-8CA9-17AECED534D2}">
      <dsp:nvSpPr>
        <dsp:cNvPr id="0" name=""/>
        <dsp:cNvSpPr/>
      </dsp:nvSpPr>
      <dsp:spPr>
        <a:xfrm>
          <a:off x="414325" y="1026996"/>
          <a:ext cx="1091967" cy="682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9 </a:t>
          </a:r>
          <a:r>
            <a:rPr lang="en-US" sz="2000" kern="1200" dirty="0"/>
            <a:t>PIs</a:t>
          </a:r>
        </a:p>
      </dsp:txBody>
      <dsp:txXfrm>
        <a:off x="434314" y="1046985"/>
        <a:ext cx="1051989" cy="642501"/>
      </dsp:txXfrm>
    </dsp:sp>
    <dsp:sp modelId="{9C761F8A-AD12-4C35-912C-1DE9310DB411}">
      <dsp:nvSpPr>
        <dsp:cNvPr id="0" name=""/>
        <dsp:cNvSpPr/>
      </dsp:nvSpPr>
      <dsp:spPr>
        <a:xfrm>
          <a:off x="206496" y="890206"/>
          <a:ext cx="207829" cy="1331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1129"/>
              </a:lnTo>
              <a:lnTo>
                <a:pt x="207829" y="13311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64161-2560-4EFC-AF7B-96B0F0001B0B}">
      <dsp:nvSpPr>
        <dsp:cNvPr id="0" name=""/>
        <dsp:cNvSpPr/>
      </dsp:nvSpPr>
      <dsp:spPr>
        <a:xfrm>
          <a:off x="414325" y="1880096"/>
          <a:ext cx="1091967" cy="682479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2</a:t>
          </a:r>
          <a:endParaRPr lang="en-US" sz="2000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postdoc</a:t>
          </a:r>
        </a:p>
      </dsp:txBody>
      <dsp:txXfrm>
        <a:off x="434314" y="1900085"/>
        <a:ext cx="1051989" cy="642501"/>
      </dsp:txXfrm>
    </dsp:sp>
    <dsp:sp modelId="{9B82806C-0EDE-447E-BF62-088ADEC711FB}">
      <dsp:nvSpPr>
        <dsp:cNvPr id="0" name=""/>
        <dsp:cNvSpPr/>
      </dsp:nvSpPr>
      <dsp:spPr>
        <a:xfrm>
          <a:off x="206496" y="890206"/>
          <a:ext cx="207829" cy="2184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4228"/>
              </a:lnTo>
              <a:lnTo>
                <a:pt x="207829" y="21842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B8E37-10C8-4322-856F-F0303CAABEF1}">
      <dsp:nvSpPr>
        <dsp:cNvPr id="0" name=""/>
        <dsp:cNvSpPr/>
      </dsp:nvSpPr>
      <dsp:spPr>
        <a:xfrm>
          <a:off x="414325" y="2733195"/>
          <a:ext cx="1091967" cy="682479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3 </a:t>
          </a:r>
          <a:endParaRPr lang="en-US" sz="1400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PhD students</a:t>
          </a:r>
        </a:p>
      </dsp:txBody>
      <dsp:txXfrm>
        <a:off x="434314" y="2753184"/>
        <a:ext cx="1051989" cy="642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184B7-4C2A-4CCC-B750-06E38EC1753B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7FD10-00AB-4FBD-A0A4-C78F6FA3A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81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7FD10-00AB-4FBD-A0A4-C78F6FA3AC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5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7FD10-00AB-4FBD-A0A4-C78F6FA3AC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342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7FD10-00AB-4FBD-A0A4-C78F6FA3ACA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392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7FD10-00AB-4FBD-A0A4-C78F6FA3ACA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85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988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299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5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99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1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46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1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84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70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95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2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A1865-6116-443A-AA1A-90035D759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1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image" Target="../media/image16.jpeg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image" Target="../media/image2.png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image" Target="../media/image11.png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Layout" Target="../diagrams/layout9.xml"/><Relationship Id="rId18" Type="http://schemas.openxmlformats.org/officeDocument/2006/relationships/image" Target="../media/image2.png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17" Type="http://schemas.openxmlformats.org/officeDocument/2006/relationships/image" Target="../media/image11.png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arxiv.org/abs/2506.22682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pdf/2508.18103" TargetMode="External"/><Relationship Id="rId5" Type="http://schemas.openxmlformats.org/officeDocument/2006/relationships/hyperlink" Target="https://arxiv.org/abs/2503.15247" TargetMode="External"/><Relationship Id="rId4" Type="http://schemas.openxmlformats.org/officeDocument/2006/relationships/hyperlink" Target="https://link.springer.com/article/10.1007/JHEP07(2025)186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0.png"/><Relationship Id="rId5" Type="http://schemas.openxmlformats.org/officeDocument/2006/relationships/image" Target="../media/image6.jpeg"/><Relationship Id="rId10" Type="http://schemas.openxmlformats.org/officeDocument/2006/relationships/hyperlink" Target="mailto:ESSNUSB-DIS-L@in2p3.fr" TargetMode="External"/><Relationship Id="rId4" Type="http://schemas.openxmlformats.org/officeDocument/2006/relationships/image" Target="../media/image5.jpg"/><Relationship Id="rId9" Type="http://schemas.openxmlformats.org/officeDocument/2006/relationships/hyperlink" Target="https://essnusb.eu/dissemination-exploitation-board-essnusb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@essnusbessnusb5411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hysikseminar.desy.de/hamburg/colloquia_in_2023/23_may_2023/" TargetMode="External"/><Relationship Id="rId13" Type="http://schemas.openxmlformats.org/officeDocument/2006/relationships/hyperlink" Target="https://indico.ihep.ac.cn/event/18269/" TargetMode="External"/><Relationship Id="rId18" Type="http://schemas.openxmlformats.org/officeDocument/2006/relationships/hyperlink" Target="https://www.eps-hep2023.eu/" TargetMode="External"/><Relationship Id="rId3" Type="http://schemas.openxmlformats.org/officeDocument/2006/relationships/hyperlink" Target="https://skm23.dpg-tagungen.de/" TargetMode="External"/><Relationship Id="rId21" Type="http://schemas.openxmlformats.org/officeDocument/2006/relationships/hyperlink" Target="https://indico.cern.ch/event/1138716/" TargetMode="External"/><Relationship Id="rId7" Type="http://schemas.openxmlformats.org/officeDocument/2006/relationships/hyperlink" Target="http://blois.in2p3.fr/2023/index.html" TargetMode="External"/><Relationship Id="rId12" Type="http://schemas.openxmlformats.org/officeDocument/2006/relationships/hyperlink" Target="https://indico.mitp.uni-mainz.de/event/324/" TargetMode="External"/><Relationship Id="rId17" Type="http://schemas.openxmlformats.org/officeDocument/2006/relationships/hyperlink" Target="https://indico.cern.ch/event/1216905/timetable/#20230820" TargetMode="External"/><Relationship Id="rId2" Type="http://schemas.openxmlformats.org/officeDocument/2006/relationships/hyperlink" Target="https://indico.in2p3.fr/event/27893/" TargetMode="External"/><Relationship Id="rId16" Type="http://schemas.openxmlformats.org/officeDocument/2006/relationships/hyperlink" Target="https://indico.cern.ch/event/1216905/" TargetMode="External"/><Relationship Id="rId20" Type="http://schemas.openxmlformats.org/officeDocument/2006/relationships/hyperlink" Target="https://indico.if.us.edu.pl/event/18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pac23.org/" TargetMode="External"/><Relationship Id="rId11" Type="http://schemas.openxmlformats.org/officeDocument/2006/relationships/hyperlink" Target="https://www.creteconf.org/" TargetMode="External"/><Relationship Id="rId24" Type="http://schemas.openxmlformats.org/officeDocument/2006/relationships/hyperlink" Target="https://indico.cern.ch/event/1258407/" TargetMode="External"/><Relationship Id="rId5" Type="http://schemas.openxmlformats.org/officeDocument/2006/relationships/hyperlink" Target="https://indico.in2p3.fr/event/28466/" TargetMode="External"/><Relationship Id="rId15" Type="http://schemas.openxmlformats.org/officeDocument/2006/relationships/hyperlink" Target="https://www.icrc2023.org/" TargetMode="External"/><Relationship Id="rId23" Type="http://schemas.openxmlformats.org/officeDocument/2006/relationships/hyperlink" Target="https://agenda.infn.it/event/33107/" TargetMode="External"/><Relationship Id="rId10" Type="http://schemas.openxmlformats.org/officeDocument/2006/relationships/hyperlink" Target="https://indico.fysik.su.se/event/7762/" TargetMode="External"/><Relationship Id="rId19" Type="http://schemas.openxmlformats.org/officeDocument/2006/relationships/hyperlink" Target="https://taup2023.hephy.at/" TargetMode="External"/><Relationship Id="rId4" Type="http://schemas.openxmlformats.org/officeDocument/2006/relationships/hyperlink" Target="https://www.kitp.ucsb.edu/activities/muoncollider-m23" TargetMode="External"/><Relationship Id="rId9" Type="http://schemas.openxmlformats.org/officeDocument/2006/relationships/hyperlink" Target="https://agenda.infn.it/event/33270/" TargetMode="External"/><Relationship Id="rId14" Type="http://schemas.openxmlformats.org/officeDocument/2006/relationships/hyperlink" Target="https://ifirse.icise.vn/nugroup/nuworkshop2023/index.html" TargetMode="External"/><Relationship Id="rId22" Type="http://schemas.openxmlformats.org/officeDocument/2006/relationships/hyperlink" Target="https://indico.cern.ch/event/1309436/sessions/502888/#20231019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fnal.gov/event/63406/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home.ba.infn.it/~now/now2024/Fee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chep2024.org/" TargetMode="External"/><Relationship Id="rId5" Type="http://schemas.openxmlformats.org/officeDocument/2006/relationships/hyperlink" Target="https://neutrino2024.org/" TargetMode="External"/><Relationship Id="rId4" Type="http://schemas.openxmlformats.org/officeDocument/2006/relationships/hyperlink" Target="https://phdss.pmf.unizg.hr/program/" TargetMode="External"/><Relationship Id="rId9" Type="http://schemas.openxmlformats.org/officeDocument/2006/relationships/hyperlink" Target="https://indico.cern.ch/event/1368274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/essnusbp25" TargetMode="External"/><Relationship Id="rId4" Type="http://schemas.openxmlformats.org/officeDocument/2006/relationships/hyperlink" Target="https://sites.google.com/iith.ac.in/phoenix25iith/hom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8424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Report on DEB activities in </a:t>
            </a:r>
            <a:r>
              <a:rPr lang="en-US" sz="3200" dirty="0" smtClean="0"/>
              <a:t>2025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005609" y="3288347"/>
            <a:ext cx="40756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/>
              <a:t>Tamer Tolba (for the DEB)</a:t>
            </a:r>
          </a:p>
          <a:p>
            <a:pPr algn="ctr">
              <a:lnSpc>
                <a:spcPct val="150000"/>
              </a:lnSpc>
            </a:pPr>
            <a:r>
              <a:rPr lang="en-US" sz="2400" dirty="0" err="1"/>
              <a:t>ESSnuSB</a:t>
            </a:r>
            <a:r>
              <a:rPr lang="en-US" sz="2400" dirty="0"/>
              <a:t>+ </a:t>
            </a:r>
            <a:r>
              <a:rPr lang="en-US" sz="2400" dirty="0" smtClean="0"/>
              <a:t>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</a:t>
            </a:r>
            <a:r>
              <a:rPr lang="en-US" sz="2400" dirty="0"/>
              <a:t>Annual meeting 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/>
              <a:t>22 - 26.09.2025</a:t>
            </a:r>
            <a:endParaRPr lang="en-US" sz="2400" dirty="0"/>
          </a:p>
        </p:txBody>
      </p:sp>
      <p:pic>
        <p:nvPicPr>
          <p:cNvPr id="6" name="Picture 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90" y="95505"/>
            <a:ext cx="1753155" cy="960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278" y="159076"/>
            <a:ext cx="2946234" cy="89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31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3812"/>
            <a:ext cx="11430000" cy="68103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2747534" y="2973849"/>
            <a:ext cx="199348" cy="3023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10031497" y="2916309"/>
            <a:ext cx="199348" cy="3023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584980" y="3386268"/>
            <a:ext cx="199348" cy="3023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5996326" y="2260241"/>
            <a:ext cx="199348" cy="30239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022329" y="2671459"/>
            <a:ext cx="199348" cy="3023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056998" y="1903437"/>
            <a:ext cx="199348" cy="3023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314851" y="2822654"/>
            <a:ext cx="199348" cy="3023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5922655" y="1979044"/>
            <a:ext cx="199348" cy="30239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8802727" y="3639307"/>
            <a:ext cx="199348" cy="30239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289751" y="2393145"/>
            <a:ext cx="199348" cy="30239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5887264" y="2496188"/>
            <a:ext cx="199348" cy="30239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172486" y="23812"/>
            <a:ext cx="46385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/>
              <a:t>ESSvSB</a:t>
            </a:r>
            <a:r>
              <a:rPr lang="en-US" b="1" dirty="0"/>
              <a:t>+ conference attendance coverage 2024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10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161909" y="2544340"/>
            <a:ext cx="199348" cy="30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1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3812"/>
            <a:ext cx="11430000" cy="68103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2747534" y="2973849"/>
            <a:ext cx="199348" cy="3023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9097776" y="2973849"/>
            <a:ext cx="199348" cy="3023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584980" y="3386268"/>
            <a:ext cx="199348" cy="3023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5996326" y="2260241"/>
            <a:ext cx="199348" cy="30239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022329" y="2671459"/>
            <a:ext cx="199348" cy="3023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056998" y="1903437"/>
            <a:ext cx="199348" cy="3023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314851" y="2822654"/>
            <a:ext cx="199348" cy="3023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5545627" y="2090755"/>
            <a:ext cx="199348" cy="30239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9465777" y="3386268"/>
            <a:ext cx="199348" cy="30239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270971" y="2251096"/>
            <a:ext cx="199348" cy="30239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5716808" y="2520264"/>
            <a:ext cx="199348" cy="30239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172486" y="23812"/>
            <a:ext cx="46385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/>
              <a:t>ESSvSB</a:t>
            </a:r>
            <a:r>
              <a:rPr lang="en-US" b="1" dirty="0"/>
              <a:t>+ conference attendance coverage </a:t>
            </a:r>
            <a:r>
              <a:rPr lang="en-US" b="1" dirty="0" smtClean="0"/>
              <a:t>2025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11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5903152" y="2465850"/>
            <a:ext cx="199348" cy="30239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489099" y="5089667"/>
            <a:ext cx="199348" cy="30239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8090023" y="3688658"/>
            <a:ext cx="199348" cy="30239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8956752" y="3473255"/>
            <a:ext cx="199348" cy="30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57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58067656"/>
              </p:ext>
            </p:extLst>
          </p:nvPr>
        </p:nvGraphicFramePr>
        <p:xfrm>
          <a:off x="1572660" y="962341"/>
          <a:ext cx="206763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/>
          </p:nvPr>
        </p:nvGraphicFramePr>
        <p:xfrm>
          <a:off x="5061945" y="962624"/>
          <a:ext cx="206763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537733852"/>
              </p:ext>
            </p:extLst>
          </p:nvPr>
        </p:nvGraphicFramePr>
        <p:xfrm>
          <a:off x="8286908" y="710706"/>
          <a:ext cx="2067631" cy="3633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899" y="3298893"/>
            <a:ext cx="1097280" cy="10972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64215" y="91007"/>
            <a:ext cx="5695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Some statistics on 2023 participations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37281" y="4396173"/>
            <a:ext cx="2432489" cy="60016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</a:rPr>
              <a:t>Next year more students and postdocs will be encouraged to participate in international conferences! 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111" y="60669"/>
            <a:ext cx="1469739" cy="4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1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10" grpId="0">
        <p:bldAsOne/>
      </p:bldGraphic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60805601"/>
              </p:ext>
            </p:extLst>
          </p:nvPr>
        </p:nvGraphicFramePr>
        <p:xfrm>
          <a:off x="1572660" y="962341"/>
          <a:ext cx="206763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735661008"/>
              </p:ext>
            </p:extLst>
          </p:nvPr>
        </p:nvGraphicFramePr>
        <p:xfrm>
          <a:off x="5061945" y="962624"/>
          <a:ext cx="206763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590575706"/>
              </p:ext>
            </p:extLst>
          </p:nvPr>
        </p:nvGraphicFramePr>
        <p:xfrm>
          <a:off x="8286908" y="710706"/>
          <a:ext cx="2067631" cy="3633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964215" y="91007"/>
            <a:ext cx="5695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Some statistics on 2024 participations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111" y="60669"/>
            <a:ext cx="1469739" cy="4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57274" y="1967477"/>
            <a:ext cx="1244251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e.g.,</a:t>
            </a:r>
          </a:p>
          <a:p>
            <a:r>
              <a:rPr lang="en-US" sz="1400" dirty="0"/>
              <a:t>Neutrino 2024</a:t>
            </a:r>
          </a:p>
          <a:p>
            <a:r>
              <a:rPr lang="en-US" sz="1400" dirty="0" err="1"/>
              <a:t>NuFact</a:t>
            </a:r>
            <a:r>
              <a:rPr lang="en-US" sz="1400" dirty="0"/>
              <a:t> 2024</a:t>
            </a:r>
          </a:p>
          <a:p>
            <a:r>
              <a:rPr lang="en-US" sz="1400" dirty="0"/>
              <a:t>PIC 2024</a:t>
            </a:r>
          </a:p>
          <a:p>
            <a:r>
              <a:rPr lang="en-US" sz="1400" dirty="0"/>
              <a:t>NBI 2024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57274" y="3325271"/>
            <a:ext cx="1024639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e.g.,</a:t>
            </a:r>
          </a:p>
          <a:p>
            <a:r>
              <a:rPr lang="en-US" sz="1400" dirty="0" smtClean="0"/>
              <a:t>ICHEP 2024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5385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10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81334240"/>
              </p:ext>
            </p:extLst>
          </p:nvPr>
        </p:nvGraphicFramePr>
        <p:xfrm>
          <a:off x="1572660" y="962341"/>
          <a:ext cx="206763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49873141"/>
              </p:ext>
            </p:extLst>
          </p:nvPr>
        </p:nvGraphicFramePr>
        <p:xfrm>
          <a:off x="5061945" y="962624"/>
          <a:ext cx="206763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511471862"/>
              </p:ext>
            </p:extLst>
          </p:nvPr>
        </p:nvGraphicFramePr>
        <p:xfrm>
          <a:off x="8286908" y="710706"/>
          <a:ext cx="2067631" cy="3633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964215" y="91007"/>
            <a:ext cx="5695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Some statistics on </a:t>
            </a:r>
            <a:r>
              <a:rPr lang="en-US" sz="2800" dirty="0" smtClean="0"/>
              <a:t>2025 </a:t>
            </a:r>
            <a:r>
              <a:rPr lang="en-US" sz="2800" dirty="0"/>
              <a:t>participations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111" y="60669"/>
            <a:ext cx="1469739" cy="4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57274" y="1967477"/>
            <a:ext cx="1298753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e.g.,</a:t>
            </a:r>
          </a:p>
          <a:p>
            <a:r>
              <a:rPr lang="en-US" sz="1400" dirty="0" smtClean="0"/>
              <a:t>CERN SPC 2025</a:t>
            </a:r>
            <a:endParaRPr lang="en-US" sz="1400" dirty="0"/>
          </a:p>
          <a:p>
            <a:r>
              <a:rPr lang="en-US" sz="1400" dirty="0" err="1"/>
              <a:t>NuFact</a:t>
            </a:r>
            <a:r>
              <a:rPr lang="en-US" sz="1400" dirty="0"/>
              <a:t> </a:t>
            </a:r>
            <a:r>
              <a:rPr lang="en-US" sz="1400" dirty="0" smtClean="0"/>
              <a:t>2025</a:t>
            </a:r>
            <a:endParaRPr lang="en-US" sz="1400" dirty="0"/>
          </a:p>
          <a:p>
            <a:r>
              <a:rPr lang="en-US" sz="1400" dirty="0"/>
              <a:t>PIC </a:t>
            </a:r>
            <a:r>
              <a:rPr lang="en-US" sz="1400" dirty="0" smtClean="0"/>
              <a:t>2025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57274" y="3325271"/>
            <a:ext cx="120097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e.g.,</a:t>
            </a:r>
          </a:p>
          <a:p>
            <a:r>
              <a:rPr lang="en-US" sz="1400" dirty="0" smtClean="0"/>
              <a:t>EPS-HEP 2025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2071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10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688" y="720152"/>
            <a:ext cx="5890027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Strasbourg 2025: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ESSnuSB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 outreach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activity during the Summer school on</a:t>
            </a:r>
          </a:p>
          <a:p>
            <a:pPr lvl="0">
              <a:lnSpc>
                <a:spcPct val="120000"/>
              </a:lnSpc>
              <a:spcAft>
                <a:spcPts val="80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Neutrino beyond Standard model.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3140" y="0"/>
            <a:ext cx="7569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Summer School (neutrino beyond standard model)</a:t>
            </a:r>
            <a:endParaRPr lang="en-US" sz="2800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111" y="60669"/>
            <a:ext cx="1469739" cy="4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15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93651" y="5137992"/>
            <a:ext cx="4520261" cy="322845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https://indico.in2p3.fr/event/35532/page/4297-overview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254" y="746185"/>
            <a:ext cx="5736687" cy="43025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" y="2558804"/>
            <a:ext cx="5819225" cy="387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4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C729FB-8CEB-424A-9AA0-5810E9A48BA8}"/>
              </a:ext>
            </a:extLst>
          </p:cNvPr>
          <p:cNvSpPr txBox="1"/>
          <p:nvPr/>
        </p:nvSpPr>
        <p:spPr>
          <a:xfrm>
            <a:off x="3602331" y="46456"/>
            <a:ext cx="4818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Publications and Proceedings in </a:t>
            </a:r>
            <a:r>
              <a:rPr lang="en-US" sz="2400" dirty="0" smtClean="0"/>
              <a:t>2025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111" y="60669"/>
            <a:ext cx="1469739" cy="4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07184" y="866726"/>
            <a:ext cx="463774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In 2023 we had 1 publication and 1 proceeding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16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745042"/>
            <a:ext cx="12192000" cy="5444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US" sz="1700" b="1" dirty="0"/>
              <a:t>Publications</a:t>
            </a:r>
            <a:r>
              <a:rPr lang="en-US" sz="1700" b="1" dirty="0" smtClean="0"/>
              <a:t>: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endParaRPr lang="en-US" sz="1700" b="1" dirty="0"/>
          </a:p>
          <a:p>
            <a:pPr>
              <a:lnSpc>
                <a:spcPct val="150000"/>
              </a:lnSpc>
            </a:pPr>
            <a:r>
              <a:rPr lang="en-US" u="sng" dirty="0" smtClean="0">
                <a:hlinkClick r:id="rId4"/>
              </a:rPr>
              <a:t>J</a:t>
            </a:r>
            <a:r>
              <a:rPr lang="en-US" u="sng" dirty="0">
                <a:hlinkClick r:id="rId4"/>
              </a:rPr>
              <a:t>. Aguilar </a:t>
            </a:r>
            <a:r>
              <a:rPr lang="en-US" i="1" u="sng" dirty="0">
                <a:hlinkClick r:id="rId4"/>
              </a:rPr>
              <a:t>et al</a:t>
            </a:r>
            <a:r>
              <a:rPr lang="en-US" u="sng" dirty="0">
                <a:hlinkClick r:id="rId4"/>
              </a:rPr>
              <a:t>., JHEP</a:t>
            </a:r>
            <a:r>
              <a:rPr lang="en-US" b="1" u="sng" dirty="0">
                <a:hlinkClick r:id="rId4"/>
              </a:rPr>
              <a:t>07</a:t>
            </a:r>
            <a:r>
              <a:rPr lang="en-US" u="sng" dirty="0">
                <a:hlinkClick r:id="rId4"/>
              </a:rPr>
              <a:t>, (2025) 186 </a:t>
            </a:r>
            <a:r>
              <a:rPr lang="en-US" u="sng" dirty="0" smtClean="0"/>
              <a:t>(</a:t>
            </a:r>
            <a:r>
              <a:rPr lang="en-US" b="1" u="sng" dirty="0" smtClean="0">
                <a:solidFill>
                  <a:srgbClr val="00B050"/>
                </a:solidFill>
              </a:rPr>
              <a:t>Published</a:t>
            </a:r>
            <a:r>
              <a:rPr lang="en-US" u="sng" dirty="0" smtClean="0"/>
              <a:t>)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u="sng" dirty="0">
                <a:hlinkClick r:id="rId4"/>
              </a:rPr>
              <a:t>“Probing Long-Range Forces in Neutrino Oscillations at the </a:t>
            </a:r>
            <a:r>
              <a:rPr lang="en-US" u="sng" dirty="0" err="1">
                <a:hlinkClick r:id="rId4"/>
              </a:rPr>
              <a:t>ESSnuSB</a:t>
            </a:r>
            <a:r>
              <a:rPr lang="en-US" u="sng" dirty="0">
                <a:hlinkClick r:id="rId4"/>
              </a:rPr>
              <a:t> Experiment”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  </a:t>
            </a:r>
          </a:p>
          <a:p>
            <a:pPr lvl="0">
              <a:lnSpc>
                <a:spcPct val="150000"/>
              </a:lnSpc>
            </a:pPr>
            <a:r>
              <a:rPr lang="en-US" u="sng" dirty="0">
                <a:hlinkClick r:id="rId5"/>
              </a:rPr>
              <a:t>J. Aguilar et al., arXiv:2503.15247v2 [</a:t>
            </a:r>
            <a:r>
              <a:rPr lang="en-US" u="sng" dirty="0" err="1">
                <a:hlinkClick r:id="rId5"/>
              </a:rPr>
              <a:t>hep</a:t>
            </a:r>
            <a:r>
              <a:rPr lang="en-US" u="sng" dirty="0">
                <a:hlinkClick r:id="rId5"/>
              </a:rPr>
              <a:t>-ex] (2025) </a:t>
            </a:r>
            <a:r>
              <a:rPr lang="en-US" u="sng" dirty="0" smtClean="0"/>
              <a:t>(</a:t>
            </a:r>
            <a:r>
              <a:rPr lang="en-US" b="1" u="sng" dirty="0" smtClean="0">
                <a:solidFill>
                  <a:srgbClr val="00B050"/>
                </a:solidFill>
              </a:rPr>
              <a:t>accepted by JINST</a:t>
            </a:r>
            <a:r>
              <a:rPr lang="en-US" u="sng" dirty="0" smtClean="0"/>
              <a:t>)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u="sng" dirty="0">
                <a:hlinkClick r:id="rId5"/>
              </a:rPr>
              <a:t>“</a:t>
            </a:r>
            <a:r>
              <a:rPr lang="en-US" i="1" u="sng" dirty="0">
                <a:hlinkClick r:id="rId5"/>
              </a:rPr>
              <a:t>Classification of Electron and Muon Neutrino Events for the ESS</a:t>
            </a:r>
            <a:r>
              <a:rPr lang="de-DE" u="sng" dirty="0">
                <a:hlinkClick r:id="rId5"/>
              </a:rPr>
              <a:t>𝝂</a:t>
            </a:r>
            <a:r>
              <a:rPr lang="en-US" i="1" u="sng" dirty="0">
                <a:hlinkClick r:id="rId5"/>
              </a:rPr>
              <a:t>SB Near Water Cherenkov Detector using Graph Neural Networks</a:t>
            </a:r>
            <a:r>
              <a:rPr lang="en-US" u="sng" dirty="0" smtClean="0">
                <a:hlinkClick r:id="rId5"/>
              </a:rPr>
              <a:t>”</a:t>
            </a:r>
            <a:endParaRPr lang="en-US" u="sng" dirty="0" smtClean="0"/>
          </a:p>
          <a:p>
            <a:pPr>
              <a:lnSpc>
                <a:spcPct val="150000"/>
              </a:lnSpc>
            </a:pPr>
            <a:endParaRPr lang="en-US" u="sng" dirty="0" smtClean="0"/>
          </a:p>
          <a:p>
            <a:r>
              <a:rPr lang="en-US" dirty="0">
                <a:hlinkClick r:id="rId6"/>
              </a:rPr>
              <a:t>J. Aguilar et al., </a:t>
            </a:r>
            <a:r>
              <a:rPr lang="en-US" dirty="0" smtClean="0">
                <a:hlinkClick r:id="rId6"/>
              </a:rPr>
              <a:t>arXiv:2508.18103 </a:t>
            </a:r>
            <a:r>
              <a:rPr lang="en-US" dirty="0">
                <a:hlinkClick r:id="rId6"/>
              </a:rPr>
              <a:t>[</a:t>
            </a:r>
            <a:r>
              <a:rPr lang="en-US" dirty="0" err="1">
                <a:hlinkClick r:id="rId6"/>
              </a:rPr>
              <a:t>hep</a:t>
            </a:r>
            <a:r>
              <a:rPr lang="en-US" dirty="0">
                <a:hlinkClick r:id="rId6"/>
              </a:rPr>
              <a:t>-ex] (2025</a:t>
            </a:r>
            <a:r>
              <a:rPr lang="en-US" dirty="0" smtClean="0">
                <a:hlinkClick r:id="rId6"/>
              </a:rPr>
              <a:t>) </a:t>
            </a:r>
            <a:r>
              <a:rPr lang="en-US" u="sng" dirty="0" smtClean="0"/>
              <a:t>(</a:t>
            </a:r>
            <a:r>
              <a:rPr lang="en-US" b="1" u="sng" dirty="0" smtClean="0">
                <a:solidFill>
                  <a:schemeClr val="accent2"/>
                </a:solidFill>
              </a:rPr>
              <a:t>Submitted to JHEP</a:t>
            </a:r>
            <a:r>
              <a:rPr lang="en-US" u="sng" dirty="0" smtClean="0"/>
              <a:t>)</a:t>
            </a:r>
            <a:endParaRPr lang="en-US" dirty="0"/>
          </a:p>
          <a:p>
            <a:r>
              <a:rPr lang="en-US" dirty="0" smtClean="0">
                <a:hlinkClick r:id="rId6"/>
              </a:rPr>
              <a:t>“</a:t>
            </a:r>
            <a:r>
              <a:rPr lang="en-US" i="1" dirty="0">
                <a:hlinkClick r:id="rId6"/>
              </a:rPr>
              <a:t>Searching non-standard interactions with atmospheric neutrinos at </a:t>
            </a:r>
            <a:r>
              <a:rPr lang="en-US" i="1" dirty="0" err="1">
                <a:hlinkClick r:id="rId6"/>
              </a:rPr>
              <a:t>ESSnuSB</a:t>
            </a:r>
            <a:r>
              <a:rPr lang="en-US" dirty="0" smtClean="0">
                <a:hlinkClick r:id="rId6"/>
              </a:rPr>
              <a:t>”</a:t>
            </a:r>
            <a:endParaRPr lang="en-US" dirty="0" smtClean="0"/>
          </a:p>
          <a:p>
            <a:endParaRPr lang="de-DE" dirty="0" smtClean="0">
              <a:hlinkClick r:id="rId7"/>
            </a:endParaRPr>
          </a:p>
          <a:p>
            <a:pPr lvl="0">
              <a:lnSpc>
                <a:spcPct val="150000"/>
              </a:lnSpc>
            </a:pPr>
            <a:r>
              <a:rPr lang="de-DE" dirty="0" smtClean="0">
                <a:hlinkClick r:id="rId7"/>
              </a:rPr>
              <a:t>H</a:t>
            </a:r>
            <a:r>
              <a:rPr lang="de-DE" dirty="0">
                <a:hlinkClick r:id="rId7"/>
              </a:rPr>
              <a:t>. Abele </a:t>
            </a:r>
            <a:r>
              <a:rPr lang="de-DE" i="1" dirty="0">
                <a:hlinkClick r:id="rId7"/>
              </a:rPr>
              <a:t>et al</a:t>
            </a:r>
            <a:r>
              <a:rPr lang="de-DE" i="1" dirty="0" smtClean="0">
                <a:hlinkClick r:id="rId7"/>
              </a:rPr>
              <a:t>.</a:t>
            </a:r>
            <a:r>
              <a:rPr lang="de-DE" dirty="0" smtClean="0">
                <a:hlinkClick r:id="rId7"/>
              </a:rPr>
              <a:t>, arXiv:2506.22682 </a:t>
            </a:r>
            <a:r>
              <a:rPr lang="de-DE" dirty="0">
                <a:hlinkClick r:id="rId7"/>
              </a:rPr>
              <a:t>[nucl-ex] (2025)</a:t>
            </a:r>
            <a:endParaRPr lang="en-US" dirty="0">
              <a:hlinkClick r:id="rId7"/>
            </a:endParaRPr>
          </a:p>
          <a:p>
            <a:pPr>
              <a:lnSpc>
                <a:spcPct val="150000"/>
              </a:lnSpc>
            </a:pPr>
            <a:r>
              <a:rPr lang="en-US" dirty="0">
                <a:hlinkClick r:id="rId7"/>
              </a:rPr>
              <a:t>“</a:t>
            </a:r>
            <a:r>
              <a:rPr lang="en-US" i="1" dirty="0">
                <a:hlinkClick r:id="rId7"/>
              </a:rPr>
              <a:t>Fundamental Nuclear and Particle Physics at Neutron Sources</a:t>
            </a:r>
            <a:r>
              <a:rPr lang="en-US" dirty="0">
                <a:hlinkClick r:id="rId7"/>
              </a:rPr>
              <a:t>”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07184" y="1400488"/>
            <a:ext cx="472911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In </a:t>
            </a:r>
            <a:r>
              <a:rPr lang="en-US" b="1" dirty="0" smtClean="0"/>
              <a:t>2024 </a:t>
            </a:r>
            <a:r>
              <a:rPr lang="en-US" b="1" dirty="0"/>
              <a:t>we had </a:t>
            </a:r>
            <a:r>
              <a:rPr lang="en-US" b="1" dirty="0" smtClean="0"/>
              <a:t>4 publications </a:t>
            </a:r>
            <a:r>
              <a:rPr lang="en-US" b="1" dirty="0"/>
              <a:t>and </a:t>
            </a:r>
            <a:r>
              <a:rPr lang="en-US" b="1" dirty="0" smtClean="0"/>
              <a:t>3 </a:t>
            </a:r>
            <a:r>
              <a:rPr lang="en-US" b="1" dirty="0"/>
              <a:t>proceeding</a:t>
            </a:r>
          </a:p>
        </p:txBody>
      </p:sp>
    </p:spTree>
    <p:extLst>
      <p:ext uri="{BB962C8B-B14F-4D97-AF65-F5344CB8AC3E}">
        <p14:creationId xmlns:p14="http://schemas.microsoft.com/office/powerpoint/2010/main" val="295010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2280" y="2854828"/>
            <a:ext cx="1863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Elian BOUQUEREL</a:t>
            </a:r>
          </a:p>
        </p:txBody>
      </p:sp>
      <p:sp>
        <p:nvSpPr>
          <p:cNvPr id="2" name="Rectangle 1"/>
          <p:cNvSpPr/>
          <p:nvPr/>
        </p:nvSpPr>
        <p:spPr>
          <a:xfrm>
            <a:off x="3102481" y="2854828"/>
            <a:ext cx="1457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Colin CARLILE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887122" y="2855425"/>
            <a:ext cx="2287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Georgios FANOURAKIS</a:t>
            </a:r>
          </a:p>
        </p:txBody>
      </p:sp>
      <p:sp>
        <p:nvSpPr>
          <p:cNvPr id="5" name="Rectangle 4"/>
          <p:cNvSpPr/>
          <p:nvPr/>
        </p:nvSpPr>
        <p:spPr>
          <a:xfrm>
            <a:off x="7502055" y="2854828"/>
            <a:ext cx="1487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Natalia MILAS</a:t>
            </a:r>
          </a:p>
        </p:txBody>
      </p:sp>
      <p:sp>
        <p:nvSpPr>
          <p:cNvPr id="6" name="Rectangle 5"/>
          <p:cNvSpPr/>
          <p:nvPr/>
        </p:nvSpPr>
        <p:spPr>
          <a:xfrm>
            <a:off x="2350592" y="5084055"/>
            <a:ext cx="1708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Marcos DRACOS</a:t>
            </a:r>
          </a:p>
        </p:txBody>
      </p:sp>
      <p:sp>
        <p:nvSpPr>
          <p:cNvPr id="7" name="Rectangle 6"/>
          <p:cNvSpPr/>
          <p:nvPr/>
        </p:nvSpPr>
        <p:spPr>
          <a:xfrm>
            <a:off x="5510803" y="5084055"/>
            <a:ext cx="13453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Tord</a:t>
            </a:r>
            <a:r>
              <a:rPr lang="en-US" dirty="0"/>
              <a:t> EKELÖF</a:t>
            </a:r>
          </a:p>
        </p:txBody>
      </p:sp>
      <p:sp>
        <p:nvSpPr>
          <p:cNvPr id="8" name="Rectangle 7"/>
          <p:cNvSpPr/>
          <p:nvPr/>
        </p:nvSpPr>
        <p:spPr>
          <a:xfrm>
            <a:off x="7841583" y="5081622"/>
            <a:ext cx="1836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Carole MABROUK</a:t>
            </a:r>
          </a:p>
        </p:txBody>
      </p:sp>
      <p:sp>
        <p:nvSpPr>
          <p:cNvPr id="9" name="Rectangle 8"/>
          <p:cNvSpPr/>
          <p:nvPr/>
        </p:nvSpPr>
        <p:spPr>
          <a:xfrm>
            <a:off x="9677791" y="2854828"/>
            <a:ext cx="1433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Tamer TOLBA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444" y="1416797"/>
            <a:ext cx="1353318" cy="13533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r="15036" b="51863"/>
          <a:stretch/>
        </p:blipFill>
        <p:spPr>
          <a:xfrm>
            <a:off x="7523967" y="1370464"/>
            <a:ext cx="1465868" cy="14453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640" y="1416200"/>
            <a:ext cx="1313298" cy="13539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1559" y="1370463"/>
            <a:ext cx="1279343" cy="144538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2" t="5548" r="9197" b="8186"/>
          <a:stretch/>
        </p:blipFill>
        <p:spPr>
          <a:xfrm>
            <a:off x="2574410" y="3615185"/>
            <a:ext cx="1336243" cy="143587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414" y="3615185"/>
            <a:ext cx="1435876" cy="143587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/>
          <a:srcRect l="2706" t="4253" r="3572" b="3131"/>
          <a:stretch/>
        </p:blipFill>
        <p:spPr>
          <a:xfrm>
            <a:off x="1113159" y="1350973"/>
            <a:ext cx="1461251" cy="148436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199194" y="91007"/>
            <a:ext cx="3738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ESSnuSB+ DEB members</a:t>
            </a:r>
            <a:endParaRPr lang="en-US" sz="2800" dirty="0"/>
          </a:p>
        </p:txBody>
      </p:sp>
      <p:sp>
        <p:nvSpPr>
          <p:cNvPr id="23" name="Rectangle 22"/>
          <p:cNvSpPr/>
          <p:nvPr/>
        </p:nvSpPr>
        <p:spPr>
          <a:xfrm>
            <a:off x="2727397" y="5464761"/>
            <a:ext cx="6216317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hlinkClick r:id="rId9"/>
              </a:rPr>
              <a:t>https://essnusb.eu/dissemination-exploitation-board-essnusb/</a:t>
            </a:r>
            <a:endParaRPr lang="en-US" b="1" dirty="0"/>
          </a:p>
          <a:p>
            <a:pPr algn="ctr">
              <a:lnSpc>
                <a:spcPct val="150000"/>
              </a:lnSpc>
            </a:pPr>
            <a:r>
              <a:rPr lang="en-US" b="1" dirty="0">
                <a:hlinkClick r:id="rId10"/>
              </a:rPr>
              <a:t>ESSNUSB-DIS-L@in2p3.fr</a:t>
            </a:r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901" y="3391027"/>
            <a:ext cx="1076815" cy="1693028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111" y="60669"/>
            <a:ext cx="1469739" cy="4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3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200267" y="95341"/>
            <a:ext cx="13507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Content</a:t>
            </a:r>
            <a:endParaRPr lang="en-US" sz="2800" dirty="0"/>
          </a:p>
        </p:txBody>
      </p:sp>
      <p:pic>
        <p:nvPicPr>
          <p:cNvPr id="21" name="Picture 2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111" y="60669"/>
            <a:ext cx="1469739" cy="4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3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89985" y="1053076"/>
            <a:ext cx="455361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EU response to the periodic report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Project </a:t>
            </a:r>
            <a:r>
              <a:rPr lang="en-US" sz="2000" dirty="0"/>
              <a:t>Dissemination Strategy in </a:t>
            </a:r>
            <a:r>
              <a:rPr lang="en-US" sz="2000" dirty="0" smtClean="0"/>
              <a:t>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ESSnuSB</a:t>
            </a:r>
            <a:r>
              <a:rPr lang="en-US" sz="2000" dirty="0"/>
              <a:t>+ Conferences’ </a:t>
            </a:r>
            <a:r>
              <a:rPr lang="en-US" sz="2000" dirty="0" smtClean="0"/>
              <a:t>Attendance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Statistics on participations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Outreach 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Publications and Proceedings in </a:t>
            </a:r>
            <a:r>
              <a:rPr lang="en-US" sz="2000" dirty="0" smtClean="0"/>
              <a:t>2025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2399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91004" y="0"/>
            <a:ext cx="5225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EU response to the periodic report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111" y="43334"/>
            <a:ext cx="1469739" cy="4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4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38200" y="1430122"/>
            <a:ext cx="9566103" cy="1755111"/>
            <a:chOff x="232952" y="1300112"/>
            <a:chExt cx="7732296" cy="94657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2952" y="1300112"/>
              <a:ext cx="7732296" cy="94657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6387799" y="1833134"/>
              <a:ext cx="1464774" cy="0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56082" y="2037537"/>
              <a:ext cx="7092000" cy="0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224498"/>
            <a:ext cx="10940659" cy="1074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5" name="Straight Connector 14"/>
          <p:cNvCxnSpPr/>
          <p:nvPr/>
        </p:nvCxnSpPr>
        <p:spPr>
          <a:xfrm>
            <a:off x="952251" y="4873968"/>
            <a:ext cx="10764000" cy="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70304" y="5225724"/>
            <a:ext cx="3924000" cy="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736637" y="4873968"/>
            <a:ext cx="359693" cy="68610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16424" y="5448646"/>
            <a:ext cx="494488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mtClean="0"/>
              <a:t>Already exists</a:t>
            </a:r>
            <a:r>
              <a:rPr lang="en-US" dirty="0" smtClean="0"/>
              <a:t>: </a:t>
            </a:r>
          </a:p>
          <a:p>
            <a:r>
              <a:rPr lang="en-US" dirty="0">
                <a:hlinkClick r:id="rId6"/>
              </a:rPr>
              <a:t>https://www.youtube.com/@essnusbessnusb5411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01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2" y="978253"/>
            <a:ext cx="1219200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We are still in the visibility phase </a:t>
            </a:r>
            <a:r>
              <a:rPr lang="en-US" dirty="0">
                <a:sym typeface="Wingdings" panose="05000000000000000000" pitchFamily="2" charset="2"/>
              </a:rPr>
              <a:t> be present at as many conferences/workshops as possible</a:t>
            </a:r>
          </a:p>
          <a:p>
            <a:pPr>
              <a:lnSpc>
                <a:spcPct val="150000"/>
              </a:lnSpc>
            </a:pPr>
            <a:r>
              <a:rPr lang="en-US" dirty="0">
                <a:sym typeface="Wingdings" panose="05000000000000000000" pitchFamily="2" charset="2"/>
              </a:rPr>
              <a:t>			             Year </a:t>
            </a:r>
            <a:r>
              <a:rPr lang="en-US" dirty="0" smtClean="0">
                <a:sym typeface="Wingdings" panose="05000000000000000000" pitchFamily="2" charset="2"/>
              </a:rPr>
              <a:t>2025 </a:t>
            </a:r>
            <a:r>
              <a:rPr lang="en-US" dirty="0">
                <a:sym typeface="Wingdings" panose="05000000000000000000" pitchFamily="2" charset="2"/>
              </a:rPr>
              <a:t>is very important for the ESFRI application, priority goes for EU-based events</a:t>
            </a:r>
          </a:p>
          <a:p>
            <a:pPr>
              <a:lnSpc>
                <a:spcPct val="150000"/>
              </a:lnSpc>
            </a:pPr>
            <a:r>
              <a:rPr lang="en-US" dirty="0">
                <a:sym typeface="Wingdings" panose="05000000000000000000" pitchFamily="2" charset="2"/>
              </a:rPr>
              <a:t>                                                                 so far, project introduction talks are the dominant presentation </a:t>
            </a:r>
            <a:r>
              <a:rPr lang="en-US" dirty="0" smtClean="0">
                <a:sym typeface="Wingdings" panose="05000000000000000000" pitchFamily="2" charset="2"/>
              </a:rPr>
              <a:t>style!!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b="1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Diversity in personnel </a:t>
            </a:r>
            <a:r>
              <a:rPr lang="en-US" b="1" dirty="0">
                <a:sym typeface="Wingdings" panose="05000000000000000000" pitchFamily="2" charset="2"/>
              </a:rPr>
              <a:t> </a:t>
            </a:r>
            <a:r>
              <a:rPr lang="en-US" dirty="0">
                <a:sym typeface="Wingdings" panose="05000000000000000000" pitchFamily="2" charset="2"/>
              </a:rPr>
              <a:t>all WPs, all institutes and most important students and postdocs must participate </a:t>
            </a:r>
          </a:p>
          <a:p>
            <a:pPr>
              <a:lnSpc>
                <a:spcPct val="150000"/>
              </a:lnSpc>
            </a:pPr>
            <a:r>
              <a:rPr lang="en-US" b="1" dirty="0">
                <a:sym typeface="Wingdings" panose="05000000000000000000" pitchFamily="2" charset="2"/>
              </a:rPr>
              <a:t>                                              </a:t>
            </a:r>
            <a:r>
              <a:rPr lang="en-US" dirty="0">
                <a:sym typeface="Wingdings" panose="05000000000000000000" pitchFamily="2" charset="2"/>
              </a:rPr>
              <a:t>WPs (co)coordinators to distribute the conferences’ calls sent by DEB</a:t>
            </a:r>
          </a:p>
          <a:p>
            <a:pPr>
              <a:lnSpc>
                <a:spcPct val="150000"/>
              </a:lnSpc>
            </a:pPr>
            <a:r>
              <a:rPr lang="en-US" dirty="0">
                <a:sym typeface="Wingdings" panose="05000000000000000000" pitchFamily="2" charset="2"/>
              </a:rPr>
              <a:t>		           WPs (co)coordinators to encourage students and postdocs to participate in conferences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Financing of event participation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each partner institute has allocated traveling money from the EU budget</a:t>
            </a:r>
          </a:p>
          <a:p>
            <a:pPr>
              <a:lnSpc>
                <a:spcPct val="150000"/>
              </a:lnSpc>
            </a:pPr>
            <a:r>
              <a:rPr lang="en-US" dirty="0"/>
              <a:t>			          </a:t>
            </a:r>
            <a:r>
              <a:rPr lang="en-US" dirty="0">
                <a:sym typeface="Wingdings" panose="05000000000000000000" pitchFamily="2" charset="2"/>
              </a:rPr>
              <a:t> DEB budget will be used for project dissemination activities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Feedback from WPs (co)coordinators on the DEB performance in </a:t>
            </a:r>
            <a:r>
              <a:rPr lang="en-US" dirty="0" smtClean="0"/>
              <a:t>2025 </a:t>
            </a:r>
            <a:r>
              <a:rPr lang="en-US" dirty="0">
                <a:sym typeface="Wingdings" panose="05000000000000000000" pitchFamily="2" charset="2"/>
              </a:rPr>
              <a:t> improve DEB</a:t>
            </a:r>
            <a:r>
              <a:rPr lang="en-US" dirty="0"/>
              <a:t> strategy and performance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91004" y="0"/>
            <a:ext cx="5809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Project Dissemination Strategy in </a:t>
            </a:r>
            <a:r>
              <a:rPr lang="en-US" sz="2800" dirty="0" smtClean="0"/>
              <a:t>2025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111" y="43334"/>
            <a:ext cx="1469739" cy="4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0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647022"/>
              </p:ext>
            </p:extLst>
          </p:nvPr>
        </p:nvGraphicFramePr>
        <p:xfrm>
          <a:off x="1447" y="262815"/>
          <a:ext cx="12190553" cy="65951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384">
                  <a:extLst>
                    <a:ext uri="{9D8B030D-6E8A-4147-A177-3AD203B41FA5}">
                      <a16:colId xmlns:a16="http://schemas.microsoft.com/office/drawing/2014/main" val="3508635729"/>
                    </a:ext>
                  </a:extLst>
                </a:gridCol>
                <a:gridCol w="597498">
                  <a:extLst>
                    <a:ext uri="{9D8B030D-6E8A-4147-A177-3AD203B41FA5}">
                      <a16:colId xmlns:a16="http://schemas.microsoft.com/office/drawing/2014/main" val="100984175"/>
                    </a:ext>
                  </a:extLst>
                </a:gridCol>
                <a:gridCol w="1614027">
                  <a:extLst>
                    <a:ext uri="{9D8B030D-6E8A-4147-A177-3AD203B41FA5}">
                      <a16:colId xmlns:a16="http://schemas.microsoft.com/office/drawing/2014/main" val="1152333106"/>
                    </a:ext>
                  </a:extLst>
                </a:gridCol>
                <a:gridCol w="853570">
                  <a:extLst>
                    <a:ext uri="{9D8B030D-6E8A-4147-A177-3AD203B41FA5}">
                      <a16:colId xmlns:a16="http://schemas.microsoft.com/office/drawing/2014/main" val="1832427749"/>
                    </a:ext>
                  </a:extLst>
                </a:gridCol>
                <a:gridCol w="884611">
                  <a:extLst>
                    <a:ext uri="{9D8B030D-6E8A-4147-A177-3AD203B41FA5}">
                      <a16:colId xmlns:a16="http://schemas.microsoft.com/office/drawing/2014/main" val="3775363278"/>
                    </a:ext>
                  </a:extLst>
                </a:gridCol>
                <a:gridCol w="411265">
                  <a:extLst>
                    <a:ext uri="{9D8B030D-6E8A-4147-A177-3AD203B41FA5}">
                      <a16:colId xmlns:a16="http://schemas.microsoft.com/office/drawing/2014/main" val="124948113"/>
                    </a:ext>
                  </a:extLst>
                </a:gridCol>
                <a:gridCol w="465585">
                  <a:extLst>
                    <a:ext uri="{9D8B030D-6E8A-4147-A177-3AD203B41FA5}">
                      <a16:colId xmlns:a16="http://schemas.microsoft.com/office/drawing/2014/main" val="1137506750"/>
                    </a:ext>
                  </a:extLst>
                </a:gridCol>
                <a:gridCol w="861332">
                  <a:extLst>
                    <a:ext uri="{9D8B030D-6E8A-4147-A177-3AD203B41FA5}">
                      <a16:colId xmlns:a16="http://schemas.microsoft.com/office/drawing/2014/main" val="2629389948"/>
                    </a:ext>
                  </a:extLst>
                </a:gridCol>
                <a:gridCol w="465585">
                  <a:extLst>
                    <a:ext uri="{9D8B030D-6E8A-4147-A177-3AD203B41FA5}">
                      <a16:colId xmlns:a16="http://schemas.microsoft.com/office/drawing/2014/main" val="407415224"/>
                    </a:ext>
                  </a:extLst>
                </a:gridCol>
                <a:gridCol w="1171722">
                  <a:extLst>
                    <a:ext uri="{9D8B030D-6E8A-4147-A177-3AD203B41FA5}">
                      <a16:colId xmlns:a16="http://schemas.microsoft.com/office/drawing/2014/main" val="67281072"/>
                    </a:ext>
                  </a:extLst>
                </a:gridCol>
                <a:gridCol w="2126168">
                  <a:extLst>
                    <a:ext uri="{9D8B030D-6E8A-4147-A177-3AD203B41FA5}">
                      <a16:colId xmlns:a16="http://schemas.microsoft.com/office/drawing/2014/main" val="741871320"/>
                    </a:ext>
                  </a:extLst>
                </a:gridCol>
                <a:gridCol w="1117403">
                  <a:extLst>
                    <a:ext uri="{9D8B030D-6E8A-4147-A177-3AD203B41FA5}">
                      <a16:colId xmlns:a16="http://schemas.microsoft.com/office/drawing/2014/main" val="3136310018"/>
                    </a:ext>
                  </a:extLst>
                </a:gridCol>
                <a:gridCol w="1117403">
                  <a:extLst>
                    <a:ext uri="{9D8B030D-6E8A-4147-A177-3AD203B41FA5}">
                      <a16:colId xmlns:a16="http://schemas.microsoft.com/office/drawing/2014/main" val="1547022181"/>
                    </a:ext>
                  </a:extLst>
                </a:gridCol>
              </a:tblGrid>
              <a:tr h="172517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 </a:t>
                      </a:r>
                      <a:r>
                        <a:rPr lang="en-US" sz="8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FOLLOW-UP OF ABSTRACT SUBMISSIONS (updated 14/09/2023)</a:t>
                      </a:r>
                      <a:endParaRPr lang="en-US" sz="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4201620"/>
                  </a:ext>
                </a:extLst>
              </a:tr>
              <a:tr h="144352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 dirty="0">
                          <a:effectLst/>
                        </a:rPr>
                        <a:t> 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 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071428"/>
                  </a:ext>
                </a:extLst>
              </a:tr>
              <a:tr h="3482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 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 err="1">
                          <a:effectLst/>
                        </a:rPr>
                        <a:t>Accronym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Conference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Date of the event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Abstract submission deadline at the conference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Type of Abstract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Approval by the organizers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Proposed author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Submitted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Title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website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</a:rPr>
                        <a:t>Proceeding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Carbon Footprint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471493"/>
                  </a:ext>
                </a:extLst>
              </a:tr>
              <a:tr h="2760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CP2023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International  workshop on the Origin of Matter-Antimatter Asymmetry, Les Houches, France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12-17 Feb.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09.12.2022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Monojit Gosh, WP5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Measuring </a:t>
                      </a:r>
                      <a:r>
                        <a:rPr lang="en-US" sz="600" u="none" strike="noStrike" dirty="0" err="1">
                          <a:effectLst/>
                        </a:rPr>
                        <a:t>δCP</a:t>
                      </a:r>
                      <a:r>
                        <a:rPr lang="en-US" sz="600" u="none" strike="noStrike" dirty="0">
                          <a:effectLst/>
                        </a:rPr>
                        <a:t> and constraining lepton </a:t>
                      </a:r>
                      <a:r>
                        <a:rPr lang="en-US" sz="600" u="none" strike="noStrike" dirty="0" err="1">
                          <a:effectLst/>
                        </a:rPr>
                        <a:t>flavour</a:t>
                      </a:r>
                      <a:r>
                        <a:rPr lang="en-US" sz="600" u="none" strike="noStrike" dirty="0">
                          <a:effectLst/>
                        </a:rPr>
                        <a:t> models at ESSnuSB 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>
                          <a:effectLst/>
                          <a:hlinkClick r:id="rId2"/>
                        </a:rPr>
                        <a:t>https://indico.in2p3.fr/event/27893/</a:t>
                      </a:r>
                      <a:endParaRPr lang="en-US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Proceeding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567203"/>
                  </a:ext>
                </a:extLst>
              </a:tr>
              <a:tr h="1820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DPG2023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German Physics Sciety spring meeting, Dresden, Germany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20-25 March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15.12.2022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Tamer Tolba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ESSvSB(+) design study: Achievements and Prospects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>
                          <a:effectLst/>
                          <a:hlinkClick r:id="rId3"/>
                        </a:rPr>
                        <a:t>https://skm23.dpg-tagungen.de/</a:t>
                      </a:r>
                      <a:endParaRPr lang="en-US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Proceeding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0.008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344982"/>
                  </a:ext>
                </a:extLst>
              </a:tr>
              <a:tr h="272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KITP2023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KITP Muon Collider Workshop, University of California, Santa Barbara, USA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27 Feb. - 10 Mar.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Invited only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Marcos Dracos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European Spallation Source neutrino Super Beam and muon synergies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4"/>
                        </a:rPr>
                        <a:t>https://www.kitp.ucsb.edu/activities/muoncollider-m23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956294"/>
                  </a:ext>
                </a:extLst>
              </a:tr>
              <a:tr h="1820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4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ICPTI2023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International Conference on the Physics of the Two Infinities, Kyoto, Japan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27-30 Mar. 2024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19.02.2023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Invited 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Marcos Dracos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European Spallation Source neutrino Super Beam project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>
                          <a:effectLst/>
                          <a:hlinkClick r:id="rId5"/>
                        </a:rPr>
                        <a:t>https://indico.in2p3.fr/event/28466/</a:t>
                      </a:r>
                      <a:endParaRPr lang="en-US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Proceeding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440552"/>
                  </a:ext>
                </a:extLst>
              </a:tr>
              <a:tr h="2749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5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IPAC2023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International Particle Accelerator Conference, Venice, Italy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7-12 May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07.12.2022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Poster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Tamer Tolba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ESSvSB+ Project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>
                          <a:effectLst/>
                          <a:hlinkClick r:id="rId6"/>
                        </a:rPr>
                        <a:t>https://www.ipac23.org/</a:t>
                      </a:r>
                      <a:endParaRPr lang="en-US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Published                                               T. Tolba et al., </a:t>
                      </a:r>
                      <a:r>
                        <a:rPr lang="en-US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JACoW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IPAC2023 (2023) 911 – 914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1272732"/>
                  </a:ext>
                </a:extLst>
              </a:tr>
              <a:tr h="156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6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Blois 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Particle Physics and Cosmology, Blois, France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14-19 May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01.04.2023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Eric Baussan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ESSvSB+ Project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>
                          <a:effectLst/>
                          <a:hlinkClick r:id="rId7"/>
                        </a:rPr>
                        <a:t>http://blois.in2p3.fr/2023/index.html</a:t>
                      </a:r>
                      <a:endParaRPr lang="en-US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199432"/>
                  </a:ext>
                </a:extLst>
              </a:tr>
              <a:tr h="1820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7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DESY colloquium2023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DESY Particle and </a:t>
                      </a:r>
                      <a:r>
                        <a:rPr lang="en-US" sz="600" u="none" strike="noStrike" dirty="0" err="1">
                          <a:effectLst/>
                        </a:rPr>
                        <a:t>Astroparticle</a:t>
                      </a:r>
                      <a:r>
                        <a:rPr lang="en-US" sz="600" u="none" strike="noStrike" dirty="0">
                          <a:effectLst/>
                        </a:rPr>
                        <a:t> Physics Colloquia, Hamburg, Germany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23 May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Invited only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Marcos Dracos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European Spallation Source neutrino Super Beam project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8"/>
                        </a:rPr>
                        <a:t>https://physikseminar.desy.de/hamburg/colloquia_in_2023/23_may_2023/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Proceeding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942112"/>
                  </a:ext>
                </a:extLst>
              </a:tr>
              <a:tr h="156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8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Muon4Future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Muon4Future workshop,  Venice, Italy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29-31 May 2024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Invited only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Invited 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Marcos Dracos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Muon activity at the ESS facility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9"/>
                        </a:rPr>
                        <a:t>https://agenda.infn.it/event/33270/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0.008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183856"/>
                  </a:ext>
                </a:extLst>
              </a:tr>
              <a:tr h="1820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9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 err="1">
                          <a:effectLst/>
                        </a:rPr>
                        <a:t>Fysikdagarna</a:t>
                      </a:r>
                      <a:r>
                        <a:rPr lang="en-US" sz="600" u="none" strike="noStrike" dirty="0">
                          <a:effectLst/>
                        </a:rPr>
                        <a:t> 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conference of the Swedish Physical Society, Stockholm, Sweden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14-16 June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05.05.2023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Maja Olvegård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nuSTORM project in ESSnuSBplus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10"/>
                        </a:rPr>
                        <a:t>https://indico.fysik.su.se/event/7762/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Proceeding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971887"/>
                  </a:ext>
                </a:extLst>
              </a:tr>
              <a:tr h="272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10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CRETE2023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2023 International Conference on Applications of Nuclear Techniques, Crete, Greece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18-24 June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28.02.2023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Marcos Dracos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physics performance of the European Spallation Source neutrino Super Beam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>
                          <a:effectLst/>
                          <a:hlinkClick r:id="rId11"/>
                        </a:rPr>
                        <a:t>https://www.creteconf.org/</a:t>
                      </a:r>
                      <a:endParaRPr lang="en-US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submitted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596351"/>
                  </a:ext>
                </a:extLst>
              </a:tr>
              <a:tr h="234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11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NSLIE2023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Neutrino Scattering at Low and Intermediate Energies 2023, Mainz, Germany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26-30 June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Invited only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Joakim Cederkall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The ESSnuSB project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12"/>
                        </a:rPr>
                        <a:t>https://indico.mitp.uni-mainz.de/event/324/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930381"/>
                  </a:ext>
                </a:extLst>
              </a:tr>
              <a:tr h="234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12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WIN2023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29th International Workshop on Weak Interactions and Neutrinos, Zhuhai, China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3-8 July 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31.05.2023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Tamer Tolba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European Spallation Source neutrino Super Beam plus Project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13"/>
                        </a:rPr>
                        <a:t>https://indico.ihep.ac.cn/event/18269/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91554"/>
                  </a:ext>
                </a:extLst>
              </a:tr>
              <a:tr h="1820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NuIF2023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19th Rencontres du Vietnam, Neutrino Workshop at IFIRSE, Quy Nhon city, Vietnam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16-19 July 2024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10.06.2023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Invited 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Not yet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Budimir Kliček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Not Yet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Neutrino oscillation prospects with ESSnuSB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14"/>
                        </a:rPr>
                        <a:t>https://ifirse.icise.vn/nugroup/nuworkshop2023/index.html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126231"/>
                  </a:ext>
                </a:extLst>
              </a:tr>
              <a:tr h="1820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15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ICRC2023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The 38th International Cosmic Ray Conference (ICRC2023), Nagoya, Japan 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26 July - 3 Aug.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20.02.2023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poster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Tsutomu Fukuda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 dirty="0">
                          <a:effectLst/>
                        </a:rPr>
                        <a:t>The European Spallation Source neutrino Super Beam project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15"/>
                        </a:rPr>
                        <a:t>https://www.icrc2023.org/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104625"/>
                  </a:ext>
                </a:extLst>
              </a:tr>
              <a:tr h="5435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16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NUFAC2023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24th Internartional Workshop on Neutrinos From Accelerators, Seoul, South Korea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21-26 Aug.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21.05.2023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Talk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600" u="none" strike="noStrike">
                          <a:effectLst/>
                        </a:rPr>
                        <a:t>Marcos Dracos and       Karre Iversen</a:t>
                      </a:r>
                      <a:endParaRPr lang="pt-B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ESSnuSB+ and summary of the mini workshop (satellite)          Classification of muon- and electron neutrino events for the ESSnuSB Near Detector using Graph Neural Networks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>
                          <a:effectLst/>
                          <a:hlinkClick r:id="rId16"/>
                        </a:rPr>
                        <a:t>https://indico.cern.ch/event/1216905/</a:t>
                      </a:r>
                      <a:endParaRPr lang="en-US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                                            in progress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 t*6  = 16.2 t CO</a:t>
                      </a:r>
                      <a:r>
                        <a:rPr lang="fr-FR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878955"/>
                  </a:ext>
                </a:extLst>
              </a:tr>
              <a:tr h="3898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17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ESSnuSB+ workshop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ESSnuSB+ </a:t>
                      </a:r>
                      <a:r>
                        <a:rPr lang="en-US" sz="600" u="none" strike="noStrike" dirty="0" err="1">
                          <a:effectLst/>
                        </a:rPr>
                        <a:t>dedictaed</a:t>
                      </a:r>
                      <a:r>
                        <a:rPr lang="en-US" sz="600" u="none" strike="noStrike" dirty="0">
                          <a:effectLst/>
                        </a:rPr>
                        <a:t> </a:t>
                      </a:r>
                      <a:r>
                        <a:rPr lang="en-US" sz="600" u="none" strike="noStrike" dirty="0" err="1">
                          <a:effectLst/>
                        </a:rPr>
                        <a:t>workshp</a:t>
                      </a:r>
                      <a:r>
                        <a:rPr lang="en-US" sz="600" u="none" strike="noStrike" dirty="0">
                          <a:effectLst/>
                        </a:rPr>
                        <a:t> in NuFact2023, Seoul, South Korea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19-20 Aug.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Invited only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Talks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yes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Marcos </a:t>
                      </a:r>
                      <a:r>
                        <a:rPr lang="en-US" sz="600" u="none" strike="noStrike" dirty="0" err="1">
                          <a:effectLst/>
                        </a:rPr>
                        <a:t>Dracos</a:t>
                      </a:r>
                      <a:r>
                        <a:rPr lang="en-US" sz="600" u="none" strike="noStrike" dirty="0">
                          <a:effectLst/>
                        </a:rPr>
                        <a:t>, Tamer Tolba, Natalia </a:t>
                      </a:r>
                      <a:r>
                        <a:rPr lang="en-US" sz="600" u="none" strike="noStrike" dirty="0" err="1">
                          <a:effectLst/>
                        </a:rPr>
                        <a:t>Milas</a:t>
                      </a:r>
                      <a:r>
                        <a:rPr lang="en-US" sz="600" u="none" strike="noStrike" dirty="0">
                          <a:effectLst/>
                        </a:rPr>
                        <a:t>, Andrea </a:t>
                      </a:r>
                      <a:r>
                        <a:rPr lang="en-US" sz="600" u="none" strike="noStrike" dirty="0" err="1">
                          <a:effectLst/>
                        </a:rPr>
                        <a:t>Longhin</a:t>
                      </a:r>
                      <a:r>
                        <a:rPr lang="en-US" sz="600" u="none" strike="noStrike" dirty="0">
                          <a:effectLst/>
                        </a:rPr>
                        <a:t>, George </a:t>
                      </a:r>
                      <a:r>
                        <a:rPr lang="en-US" sz="600" u="none" strike="noStrike" dirty="0" err="1">
                          <a:effectLst/>
                        </a:rPr>
                        <a:t>Fanorakis</a:t>
                      </a:r>
                      <a:r>
                        <a:rPr lang="en-US" sz="600" u="none" strike="noStrike" dirty="0">
                          <a:effectLst/>
                        </a:rPr>
                        <a:t>, </a:t>
                      </a:r>
                      <a:r>
                        <a:rPr lang="en-US" sz="600" u="none" strike="noStrike" dirty="0" err="1">
                          <a:effectLst/>
                        </a:rPr>
                        <a:t>Kaare</a:t>
                      </a:r>
                      <a:r>
                        <a:rPr lang="en-US" sz="600" u="none" strike="noStrike" dirty="0">
                          <a:effectLst/>
                        </a:rPr>
                        <a:t> </a:t>
                      </a:r>
                      <a:r>
                        <a:rPr lang="en-US" sz="600" u="none" strike="noStrike" dirty="0" err="1">
                          <a:effectLst/>
                        </a:rPr>
                        <a:t>Iversen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yes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TBD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17"/>
                        </a:rPr>
                        <a:t>https://indico.cern.ch/event/1216905/timetable/#20230820</a:t>
                      </a:r>
                      <a:endParaRPr lang="en-US" sz="600" b="0" i="0" u="sng" strike="noStrike" dirty="0">
                        <a:solidFill>
                          <a:srgbClr val="2F75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* in progress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" marR="3810" marT="381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235379"/>
                  </a:ext>
                </a:extLst>
              </a:tr>
              <a:tr h="3628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18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EPS-HEP2023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European Physical Society Conference on High Energy Physics, Hamburg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21-25 Aug.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02.06.2023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Alessio Giarnetti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ESSnuSB+ project: towards precision measurement of the CP violation at the second neutrino oscillation maximum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>
                          <a:effectLst/>
                          <a:hlinkClick r:id="rId18"/>
                        </a:rPr>
                        <a:t>https://www.eps-hep2023.eu/</a:t>
                      </a:r>
                      <a:endParaRPr lang="en-US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119757"/>
                  </a:ext>
                </a:extLst>
              </a:tr>
              <a:tr h="272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19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TAUP 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XVIII International Conference on Topics in Astroparticle and Underground Physics 2023, Vienna, Austria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28 Aug. - 1 Sept.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12.05.2023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Vidhya Thara Hariharan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The European Spallation Source neutrino Super Beam plus Project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19"/>
                        </a:rPr>
                        <a:t>https://taup2023.hephy.at/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023"/>
                  </a:ext>
                </a:extLst>
              </a:tr>
              <a:tr h="3898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20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Matter to the Deepest 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Matter to the deepest: Recent developments in physics of fundamental interactions XLV international conference of theoretical physics (MTTD 2023), Ustroń, Poland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17 - 22 Spet.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Invited only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Monojit Gosh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Present status and future prospects of neutrino oscillation experiments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20"/>
                        </a:rPr>
                        <a:t>https://indico.if.us.edu.pl/event/18/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093821"/>
                  </a:ext>
                </a:extLst>
              </a:tr>
              <a:tr h="312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21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HB2023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68th ICFA Advanced Deam Dynamics Workshop on High-Intensity and High-Brightness Hadron Beams, Geneva, Switzerland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09-13 Oct.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15.07.2023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Natalia Milas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TBD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21"/>
                        </a:rPr>
                        <a:t>https://indico.cern.ch/event/1138716/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14479"/>
                  </a:ext>
                </a:extLst>
              </a:tr>
              <a:tr h="1820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22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ESSnuSB+ annual meeting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ESSnuSB+ first collaboration meeting, TBD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16-19 Oct. 2023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No dealline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Talks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all ESSnuSB+ members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22"/>
                        </a:rPr>
                        <a:t>https://indico.cern.ch/event/1309436/sessions/502888/#20231019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Proceeding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" marR="3810" marT="381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4087492"/>
                  </a:ext>
                </a:extLst>
              </a:tr>
              <a:tr h="232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NuTel2023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The XX International Workshop on Neutrino Telescopes, Venice, Italy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23-27 Oct. 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31.05.2023</a:t>
                      </a:r>
                      <a:endParaRPr lang="en-US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Invited Talk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Tord Ekelöf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TBD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>
                          <a:effectLst/>
                          <a:hlinkClick r:id="rId23"/>
                        </a:rPr>
                        <a:t>https://agenda.infn.it/event/33107/</a:t>
                      </a:r>
                      <a:endParaRPr lang="en-US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 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614740"/>
                  </a:ext>
                </a:extLst>
              </a:tr>
              <a:tr h="234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24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BSM2023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Beyond Standard Model: From Theory to Experiment, </a:t>
                      </a:r>
                      <a:r>
                        <a:rPr lang="en-US" sz="600" u="none" strike="noStrike" dirty="0" err="1">
                          <a:effectLst/>
                        </a:rPr>
                        <a:t>Hurghada</a:t>
                      </a:r>
                      <a:r>
                        <a:rPr lang="en-US" sz="600" u="none" strike="noStrike" dirty="0">
                          <a:effectLst/>
                        </a:rPr>
                        <a:t>, Egypt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06-09 Nov. 2023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15.09.2023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 Talk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yes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Tamer Tolba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yes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Search for the </a:t>
                      </a:r>
                      <a:r>
                        <a:rPr lang="en-US" sz="600" u="none" strike="noStrike" dirty="0" err="1">
                          <a:effectLst/>
                        </a:rPr>
                        <a:t>leptonic</a:t>
                      </a:r>
                      <a:r>
                        <a:rPr lang="en-US" sz="600" u="none" strike="noStrike" dirty="0">
                          <a:effectLst/>
                        </a:rPr>
                        <a:t> CP violation with the ESSnuSB(+) project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sng" strike="noStrike" dirty="0">
                          <a:effectLst/>
                          <a:hlinkClick r:id="rId24"/>
                        </a:rPr>
                        <a:t>https://indico.cern.ch/event/1258407/</a:t>
                      </a:r>
                      <a:endParaRPr lang="en-US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</a:rPr>
                        <a:t> 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334" marR="1334" marT="133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 t CO</a:t>
                      </a:r>
                      <a:r>
                        <a:rPr lang="en-US" sz="8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91986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31888" y="-60287"/>
            <a:ext cx="4702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ESSnuSB</a:t>
            </a:r>
            <a:r>
              <a:rPr lang="en-US" sz="2000" dirty="0"/>
              <a:t>+ Conferences’ Attendance in 2023</a:t>
            </a:r>
          </a:p>
        </p:txBody>
      </p:sp>
    </p:spTree>
    <p:extLst>
      <p:ext uri="{BB962C8B-B14F-4D97-AF65-F5344CB8AC3E}">
        <p14:creationId xmlns:p14="http://schemas.microsoft.com/office/powerpoint/2010/main" val="96107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072569"/>
              </p:ext>
            </p:extLst>
          </p:nvPr>
        </p:nvGraphicFramePr>
        <p:xfrm>
          <a:off x="82157" y="532748"/>
          <a:ext cx="11767176" cy="6325252"/>
        </p:xfrm>
        <a:graphic>
          <a:graphicData uri="http://schemas.openxmlformats.org/drawingml/2006/table">
            <a:tbl>
              <a:tblPr/>
              <a:tblGrid>
                <a:gridCol w="530012">
                  <a:extLst>
                    <a:ext uri="{9D8B030D-6E8A-4147-A177-3AD203B41FA5}">
                      <a16:colId xmlns:a16="http://schemas.microsoft.com/office/drawing/2014/main" val="1917484540"/>
                    </a:ext>
                  </a:extLst>
                </a:gridCol>
                <a:gridCol w="627859">
                  <a:extLst>
                    <a:ext uri="{9D8B030D-6E8A-4147-A177-3AD203B41FA5}">
                      <a16:colId xmlns:a16="http://schemas.microsoft.com/office/drawing/2014/main" val="1927603068"/>
                    </a:ext>
                  </a:extLst>
                </a:gridCol>
                <a:gridCol w="2177124">
                  <a:extLst>
                    <a:ext uri="{9D8B030D-6E8A-4147-A177-3AD203B41FA5}">
                      <a16:colId xmlns:a16="http://schemas.microsoft.com/office/drawing/2014/main" val="2695007358"/>
                    </a:ext>
                  </a:extLst>
                </a:gridCol>
                <a:gridCol w="896944">
                  <a:extLst>
                    <a:ext uri="{9D8B030D-6E8A-4147-A177-3AD203B41FA5}">
                      <a16:colId xmlns:a16="http://schemas.microsoft.com/office/drawing/2014/main" val="657388630"/>
                    </a:ext>
                  </a:extLst>
                </a:gridCol>
                <a:gridCol w="929559">
                  <a:extLst>
                    <a:ext uri="{9D8B030D-6E8A-4147-A177-3AD203B41FA5}">
                      <a16:colId xmlns:a16="http://schemas.microsoft.com/office/drawing/2014/main" val="3070021548"/>
                    </a:ext>
                  </a:extLst>
                </a:gridCol>
                <a:gridCol w="432163">
                  <a:extLst>
                    <a:ext uri="{9D8B030D-6E8A-4147-A177-3AD203B41FA5}">
                      <a16:colId xmlns:a16="http://schemas.microsoft.com/office/drawing/2014/main" val="1293697147"/>
                    </a:ext>
                  </a:extLst>
                </a:gridCol>
                <a:gridCol w="489242">
                  <a:extLst>
                    <a:ext uri="{9D8B030D-6E8A-4147-A177-3AD203B41FA5}">
                      <a16:colId xmlns:a16="http://schemas.microsoft.com/office/drawing/2014/main" val="691172925"/>
                    </a:ext>
                  </a:extLst>
                </a:gridCol>
                <a:gridCol w="905097">
                  <a:extLst>
                    <a:ext uri="{9D8B030D-6E8A-4147-A177-3AD203B41FA5}">
                      <a16:colId xmlns:a16="http://schemas.microsoft.com/office/drawing/2014/main" val="498834458"/>
                    </a:ext>
                  </a:extLst>
                </a:gridCol>
                <a:gridCol w="489242">
                  <a:extLst>
                    <a:ext uri="{9D8B030D-6E8A-4147-A177-3AD203B41FA5}">
                      <a16:colId xmlns:a16="http://schemas.microsoft.com/office/drawing/2014/main" val="3505169878"/>
                    </a:ext>
                  </a:extLst>
                </a:gridCol>
                <a:gridCol w="1974447">
                  <a:extLst>
                    <a:ext uri="{9D8B030D-6E8A-4147-A177-3AD203B41FA5}">
                      <a16:colId xmlns:a16="http://schemas.microsoft.com/office/drawing/2014/main" val="270668852"/>
                    </a:ext>
                  </a:extLst>
                </a:gridCol>
                <a:gridCol w="2315487">
                  <a:extLst>
                    <a:ext uri="{9D8B030D-6E8A-4147-A177-3AD203B41FA5}">
                      <a16:colId xmlns:a16="http://schemas.microsoft.com/office/drawing/2014/main" val="2495979404"/>
                    </a:ext>
                  </a:extLst>
                </a:gridCol>
              </a:tblGrid>
              <a:tr h="1704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                        FOLLOW-UP OF ABSTRACT SUBMISSIONS (updated 19/09/2024)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016833"/>
                  </a:ext>
                </a:extLst>
              </a:tr>
              <a:tr h="10952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0699"/>
                  </a:ext>
                </a:extLst>
              </a:tr>
              <a:tr h="3883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Accronym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Conference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of the event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Abstract submission deadline at the conference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of Abstract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Approval by the organisers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Proposed author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Submitted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website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630395"/>
                  </a:ext>
                </a:extLst>
              </a:tr>
              <a:tr h="3210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11th European Networking Event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Successful R &amp; I in Europe 2024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11th European Networking Event, Düsseldorf, Germany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15 - 16 Feb.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12.01.2024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Tamer Tolba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Towards a Neutrino Beam Experiment in EU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https://horizont.zenit.de/en/events/successful-r-i-in-europe-2024/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880806"/>
                  </a:ext>
                </a:extLst>
              </a:tr>
              <a:tr h="214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DPG2024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 Physics Society Spring Meeting, KIT, Karlsruhe, Germany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04 - 08 Mar.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15.12.2023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Tamer Tolba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Search for the leptonic CP violation with the ESSnuSB(+) project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https://karlsruhe24.dpg-tagungen.de/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8223653"/>
                  </a:ext>
                </a:extLst>
              </a:tr>
              <a:tr h="214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TIARA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26th Meeting of the TIARA Collaboration Council on meeting, CERN, Switzerland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05 Mar.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Marcos Dracos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 Report on ESSnuSB 2nd DS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https://indico.cern.ch/event/1385973/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12938"/>
                  </a:ext>
                </a:extLst>
              </a:tr>
              <a:tr h="3210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PhD Symposium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8th PhD Student Symposium, Zagreb, Coartia 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26 - 27 April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16.02.2024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Leon Halić &amp; Doris Barčot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Detecting CP violation with ESSnuSB experiment &amp; Neutrino oscillations and ESSnuSB project 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https://phdss.pmf.unizg.hr/program/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552721"/>
                  </a:ext>
                </a:extLst>
              </a:tr>
              <a:tr h="4044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IPAC2024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International Particle Accelerator Conference, Nashville, USA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19 - 24 May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11.12.2023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Marcos Dracos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ESSvSB Project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https://ipac24.org/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984059"/>
                  </a:ext>
                </a:extLst>
              </a:tr>
              <a:tr h="4281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FCPC2024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22nd Conference on Flavor Physics and CP Violation, Bangkok, Thailand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27 -31 May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22.03.2024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Alessio Giarnetti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 and the precise measurement of leptonic CP violation at the second neutrino oscillation maximum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https://indico.cern.ch/event/1291023/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885913"/>
                  </a:ext>
                </a:extLst>
              </a:tr>
              <a:tr h="9632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Neutrino2024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31th International Conference on Neutrino Physics and Astrophysics, Milano, Italy 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16 - 22 June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Invitiation</a:t>
                      </a:r>
                      <a:r>
                        <a:rPr lang="en-US" sz="700" b="1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7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poster, 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Eric Baussan, Budimir Kliček, Monojit Ghosh, Alessio Giarnetti, Aman Gupta and Tamer Tolba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Investigating Quantum Decoherence in Neutrino Oscillation at ESSnuSB Experiment, The ESSnuSB/ESSnuSB+ detector design, Physics opportunities at the ESSnuSB/ESSnuSB+ setup, Search for the leptonic CP violation with the ESSnuSBplus project, Exploring new physics at ESSnuSB+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https://neutrino2024.org/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798574"/>
                  </a:ext>
                </a:extLst>
              </a:tr>
              <a:tr h="8562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ICHEP2024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42nd International Conference on High Energy Physics, Prague, Czech Republic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17 - 24 July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16.02.2024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poster, 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Tamer Tolba, Spyros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Tzamarias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Alessio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Giarnetti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David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Meloni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ESSnsSBplus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Target Station Design Study, The European Spallation Source neutrino Super Beam plus Project,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+: non-beam neutrino physics and sterile neutrinos at near detectors, Exploring new physics in neutrino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oscilllation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at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https://ichep2024.org/</a:t>
                      </a:r>
                      <a:endParaRPr lang="en-US" sz="7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1749508"/>
                  </a:ext>
                </a:extLst>
              </a:tr>
              <a:tr h="3210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HAMLET-PHYSICS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HAMLET-PHYSICS 2024 Conference/Workshop, Copenhagen, Denmark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19 - 21 Aug.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12.07.2024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Kaare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Iversen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GNN Classification of Muon- and Electron Neutrino Events for the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Near WC Detector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https://indico.nbi.ku.dk/event/2067/overview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0557294"/>
                  </a:ext>
                </a:extLst>
              </a:tr>
              <a:tr h="3174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NOW2024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Neutrino Oscillation Workshop, Otranto, Lecce, Italy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– 8 September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Monojit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Ghosh/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Joakim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Cederkäll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Decoherence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Neutrino Oscillation at the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Experiment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https://home.ba.infn.it/~now/now2024/Fee.html</a:t>
                      </a:r>
                      <a:endParaRPr lang="en-US" sz="7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1290845"/>
                  </a:ext>
                </a:extLst>
              </a:tr>
              <a:tr h="214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NuFact2024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25th International Workshop on Neutrinos from Accelerators, Argonne National Laboratory, USA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16 - 21 Sept.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George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Fanourakis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https://indico.fnal.gov/event/63406/</a:t>
                      </a:r>
                      <a:endParaRPr lang="en-US" sz="7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297580"/>
                  </a:ext>
                </a:extLst>
              </a:tr>
              <a:tr h="214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RECFA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Restricted European Committee for Future Accelerators, Lund University, Lund, Sweden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 Sep 24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Maja Olvegård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Accelerator Physics/ Accelerator Development in Sweden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https://indico.cern.ch/event/1348498/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6696808"/>
                  </a:ext>
                </a:extLst>
              </a:tr>
              <a:tr h="214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 Days Split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 LHC Days Split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Sept. - 04 Oct.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Budimir  Kliček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https://indico.cern.ch/event/1383586/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2980143"/>
                  </a:ext>
                </a:extLst>
              </a:tr>
              <a:tr h="214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NBI2024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13th International Workshop on Neutrino Beams and Instrumentation (NBI2024), Tokai, Japan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07 - 10 Oct.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Tamer Tolba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status and plans of ESSvSBplus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https://conference-indico.kek.jp/event/270/overview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393964"/>
                  </a:ext>
                </a:extLst>
              </a:tr>
              <a:tr h="214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NuDM2024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International Conference on Neutrinos and Dark Matter, Cairo, Egypt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11 - 14 Dec.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https://indico.cern.ch/event/1368274/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7895220"/>
                  </a:ext>
                </a:extLst>
              </a:tr>
              <a:tr h="214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PIC2024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43rd International Symposium on Physics in Collision, NCSR Demokritos in Athens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 – 25 Oct. 2024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George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Fanourakis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07" marR="1807" marT="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499644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131888" y="-60287"/>
            <a:ext cx="4702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ESSnuSB</a:t>
            </a:r>
            <a:r>
              <a:rPr lang="en-US" sz="2000" dirty="0"/>
              <a:t>+ Conferences’ Attendance in 2024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1865-6116-443A-AA1A-90035D759B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66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8238" b="5697"/>
          <a:stretch/>
        </p:blipFill>
        <p:spPr bwMode="auto">
          <a:xfrm>
            <a:off x="82157" y="24419"/>
            <a:ext cx="922433" cy="46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31888" y="-60287"/>
            <a:ext cx="4702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ESSnuSB</a:t>
            </a:r>
            <a:r>
              <a:rPr lang="en-US" sz="2000" dirty="0"/>
              <a:t>+ Conferences’ Attendance in </a:t>
            </a:r>
            <a:r>
              <a:rPr lang="en-US" sz="2000" dirty="0" smtClean="0"/>
              <a:t>2025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892622"/>
              </p:ext>
            </p:extLst>
          </p:nvPr>
        </p:nvGraphicFramePr>
        <p:xfrm>
          <a:off x="2" y="541704"/>
          <a:ext cx="12155883" cy="6321936"/>
        </p:xfrm>
        <a:graphic>
          <a:graphicData uri="http://schemas.openxmlformats.org/drawingml/2006/table">
            <a:tbl>
              <a:tblPr/>
              <a:tblGrid>
                <a:gridCol w="338023">
                  <a:extLst>
                    <a:ext uri="{9D8B030D-6E8A-4147-A177-3AD203B41FA5}">
                      <a16:colId xmlns:a16="http://schemas.microsoft.com/office/drawing/2014/main" val="437021770"/>
                    </a:ext>
                  </a:extLst>
                </a:gridCol>
                <a:gridCol w="1195070">
                  <a:extLst>
                    <a:ext uri="{9D8B030D-6E8A-4147-A177-3AD203B41FA5}">
                      <a16:colId xmlns:a16="http://schemas.microsoft.com/office/drawing/2014/main" val="1269812496"/>
                    </a:ext>
                  </a:extLst>
                </a:gridCol>
                <a:gridCol w="1932242">
                  <a:extLst>
                    <a:ext uri="{9D8B030D-6E8A-4147-A177-3AD203B41FA5}">
                      <a16:colId xmlns:a16="http://schemas.microsoft.com/office/drawing/2014/main" val="385035140"/>
                    </a:ext>
                  </a:extLst>
                </a:gridCol>
                <a:gridCol w="997871">
                  <a:extLst>
                    <a:ext uri="{9D8B030D-6E8A-4147-A177-3AD203B41FA5}">
                      <a16:colId xmlns:a16="http://schemas.microsoft.com/office/drawing/2014/main" val="3005018526"/>
                    </a:ext>
                  </a:extLst>
                </a:gridCol>
                <a:gridCol w="1034158">
                  <a:extLst>
                    <a:ext uri="{9D8B030D-6E8A-4147-A177-3AD203B41FA5}">
                      <a16:colId xmlns:a16="http://schemas.microsoft.com/office/drawing/2014/main" val="344081856"/>
                    </a:ext>
                  </a:extLst>
                </a:gridCol>
                <a:gridCol w="480791">
                  <a:extLst>
                    <a:ext uri="{9D8B030D-6E8A-4147-A177-3AD203B41FA5}">
                      <a16:colId xmlns:a16="http://schemas.microsoft.com/office/drawing/2014/main" val="1383847991"/>
                    </a:ext>
                  </a:extLst>
                </a:gridCol>
                <a:gridCol w="544292">
                  <a:extLst>
                    <a:ext uri="{9D8B030D-6E8A-4147-A177-3AD203B41FA5}">
                      <a16:colId xmlns:a16="http://schemas.microsoft.com/office/drawing/2014/main" val="771778433"/>
                    </a:ext>
                  </a:extLst>
                </a:gridCol>
                <a:gridCol w="1115801">
                  <a:extLst>
                    <a:ext uri="{9D8B030D-6E8A-4147-A177-3AD203B41FA5}">
                      <a16:colId xmlns:a16="http://schemas.microsoft.com/office/drawing/2014/main" val="485931421"/>
                    </a:ext>
                  </a:extLst>
                </a:gridCol>
                <a:gridCol w="544292">
                  <a:extLst>
                    <a:ext uri="{9D8B030D-6E8A-4147-A177-3AD203B41FA5}">
                      <a16:colId xmlns:a16="http://schemas.microsoft.com/office/drawing/2014/main" val="2225632543"/>
                    </a:ext>
                  </a:extLst>
                </a:gridCol>
                <a:gridCol w="1487736">
                  <a:extLst>
                    <a:ext uri="{9D8B030D-6E8A-4147-A177-3AD203B41FA5}">
                      <a16:colId xmlns:a16="http://schemas.microsoft.com/office/drawing/2014/main" val="1498133077"/>
                    </a:ext>
                  </a:extLst>
                </a:gridCol>
                <a:gridCol w="2485607">
                  <a:extLst>
                    <a:ext uri="{9D8B030D-6E8A-4147-A177-3AD203B41FA5}">
                      <a16:colId xmlns:a16="http://schemas.microsoft.com/office/drawing/2014/main" val="1649120023"/>
                    </a:ext>
                  </a:extLst>
                </a:gridCol>
              </a:tblGrid>
              <a:tr h="1758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                        FOLLOW-UP OF ABSTRACT SUBMISSIONS (updated </a:t>
                      </a:r>
                      <a:r>
                        <a:rPr lang="en-US" sz="1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10/09/2025</a:t>
                      </a:r>
                      <a:r>
                        <a:rPr lang="en-US" sz="10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301391"/>
                  </a:ext>
                </a:extLst>
              </a:tr>
              <a:tr h="1131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449762"/>
                  </a:ext>
                </a:extLst>
              </a:tr>
              <a:tr h="5273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Accronym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Conference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of the event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Abstract submission deadline at the conference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of Abstract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Approval by the organisers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Proposed author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Submitted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website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0610828"/>
                  </a:ext>
                </a:extLst>
              </a:tr>
              <a:tr h="8737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Fundamental Nuclear and Particle Physics at the ESS workshop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Fundamental Nuclear and Particle Physics at the ESS workshop, Lund, Sweden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15 - 17 Jan. 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20.12.2024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Tord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Ekelöf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Eric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Baussan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Kaare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Iversen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Ting Choi, Francesco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Terranova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+, The Accumulator and Target station Facility for the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experiment,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Detectors and Physics reach, A Low Energy Muon Storage Ring at ESS for neutrino cross-section measurements, 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https://indico.ess.eu/event/3663/overview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9219815"/>
                  </a:ext>
                </a:extLst>
              </a:tr>
              <a:tr h="1234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SPC-2025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Scientific Policy Committee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24-25 Mar.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Tamer Tolba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Scientific Policy Committee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3272469"/>
                  </a:ext>
                </a:extLst>
              </a:tr>
              <a:tr h="3704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32nd International Workshop on Deep-Inelastic Scattering and Related Subjects, Cape Town,  South Africa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24-28 Mar.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10.02.2025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https://indico.cern.ch/event/1436959/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6782839"/>
                  </a:ext>
                </a:extLst>
              </a:tr>
              <a:tr h="246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DPG2025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 Physics Society spring meeting, Göttingen, Germany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 Mar. – 4 Apr.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15.12.2024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Rishabh Moolza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 Neutrino Super Beam Plus (ESSnuSB+)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https://www.dpg-physik.de/veranstaltungen/2025/dpg-fruehjahrstagung-goettingen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5510617"/>
                  </a:ext>
                </a:extLst>
              </a:tr>
              <a:tr h="4180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IPAC2025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16th International Particle Accelerator Conference, Taipei, Taiwan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01 - 06 June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11.12.2024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poster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Marcos Dracos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 Target Test Facility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https://indico.jacow.org/event/81/overview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9463737"/>
                  </a:ext>
                </a:extLst>
              </a:tr>
              <a:tr h="3704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FLASY2025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11th Workshop on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Flavour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Symmetries and Consequences in Accelerators and Cosmology, Rom Tre, Italy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June - 4 July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Monojit Ghosh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https://agenda.infn.it/event/42270/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4177983"/>
                  </a:ext>
                </a:extLst>
              </a:tr>
              <a:tr h="246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EPS-HEP2025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European Physical Society Conference on High Energy Physics, Marseille, France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7-11 July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15.04.2025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George Fanourakis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https://indico.in2p3.fr/event/33627/overview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265486"/>
                  </a:ext>
                </a:extLst>
              </a:tr>
              <a:tr h="246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PHOENIX-2025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PHOENIX 2025, Indian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09-11 July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31.03.2025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Monojit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Ghosh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Physics potential of the ESSnuSBplus setup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https://sites.google.com/iith.ac.in/phoenix25iith/home</a:t>
                      </a:r>
                      <a:endParaRPr lang="en-US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6813948"/>
                  </a:ext>
                </a:extLst>
              </a:tr>
              <a:tr h="246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NuView 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Neutrino Physics conference,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Quy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Nhon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Vietnam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21-25 July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Budimir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Kliček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https://ifirse.icise.vn/nugroup/nuview2025/overview.html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552931"/>
                  </a:ext>
                </a:extLst>
              </a:tr>
              <a:tr h="3704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TAUP 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XIX International Conference on Topics in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Astroparticle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Underground Physics,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Xichang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China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24 - 30 Aug.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15.04.2025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https://indico-cdex.ep.tsinghua.edu.cn/event/175/abstracts/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9590734"/>
                  </a:ext>
                </a:extLst>
              </a:tr>
              <a:tr h="493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LP2025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32nd International Symposium on Lepton Photon Interactions at High Energies: Lepton-Photon 2025, Madison, Wisconsin, United States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25-29 Aug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31.05.2025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George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Fanourakis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https://indico.cern.ch/event/1493037/overview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6713811"/>
                  </a:ext>
                </a:extLst>
              </a:tr>
              <a:tr h="246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NuFact2025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25th International Workshop on Neutrinos from Accelerators, Liverpool, UK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 Aug. – 6 Sept.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Eric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Baussan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Max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Topp-Mugglestone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Ting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397534"/>
                  </a:ext>
                </a:extLst>
              </a:tr>
              <a:tr h="1234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Invisibles25</a:t>
                      </a:r>
                    </a:p>
                  </a:txBody>
                  <a:tcPr marL="1810" marR="1810" marT="18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Invisibles Workshop, Geneva, Switzerland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01 - 05 Sept.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https://indico.cern.ch/event/1454720/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750814"/>
                  </a:ext>
                </a:extLst>
              </a:tr>
              <a:tr h="1234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WCD-2025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 EU Workshop on Water Cherenkov Experiments for Precision Physics, Krakow, Poland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14 -19 Sept.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Marcos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Dracos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Matter-antimatter asymmetry study using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https://indico.oa.uj.edu.pl/event/4/</a:t>
                      </a:r>
                    </a:p>
                  </a:txBody>
                  <a:tcPr marL="3810" marR="3810" marT="3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037766"/>
                  </a:ext>
                </a:extLst>
              </a:tr>
              <a:tr h="1234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MTTD2025</a:t>
                      </a:r>
                    </a:p>
                  </a:txBody>
                  <a:tcPr marL="1810" marR="1810" marT="18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Matter To The Deepest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15 -19 Sept.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Monojit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Ghosh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https://indico.if.us.edu.pl/event/21/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291215"/>
                  </a:ext>
                </a:extLst>
              </a:tr>
              <a:tr h="246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ESSnuSB+ 2025 Annual meeting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ESSnuSB+ 2025 Annual meeting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22 - 26 Sept.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ESSnuSBplus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dirty="0" smtClean="0">
                          <a:hlinkClick r:id="rId5"/>
                        </a:rPr>
                        <a:t>https://indico.cern.ch/e/essnusbp25</a:t>
                      </a:r>
                      <a:r>
                        <a:rPr lang="en-US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0456349"/>
                  </a:ext>
                </a:extLst>
              </a:tr>
              <a:tr h="1389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Huizhou, China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12 - 17 Oct.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Natalia Milas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44654"/>
                  </a:ext>
                </a:extLst>
              </a:tr>
              <a:tr h="246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PIC2025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The 44th International Symposium on Physics in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Collision, Cairo, Egypt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20 - 23 Oct.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Invitation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talk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https://indico.cern.ch/event/1488071/</a:t>
                      </a:r>
                    </a:p>
                  </a:txBody>
                  <a:tcPr marL="1810" marR="1810" marT="18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0574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404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3812"/>
            <a:ext cx="11430000" cy="68103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2747534" y="2973849"/>
            <a:ext cx="199348" cy="3023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10031497" y="2916309"/>
            <a:ext cx="199348" cy="3023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9665482" y="2973849"/>
            <a:ext cx="199348" cy="3023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584980" y="3386268"/>
            <a:ext cx="199348" cy="3023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5996326" y="2260241"/>
            <a:ext cx="199348" cy="3023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5693693" y="2513041"/>
            <a:ext cx="199348" cy="30239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022329" y="2671459"/>
            <a:ext cx="199348" cy="3023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056998" y="1903437"/>
            <a:ext cx="199348" cy="3023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314851" y="2822654"/>
            <a:ext cx="199348" cy="3023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9153752" y="3083878"/>
            <a:ext cx="199348" cy="30239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8954404" y="3470295"/>
            <a:ext cx="199348" cy="30239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099611" y="2435512"/>
            <a:ext cx="199348" cy="30239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6298959" y="2218354"/>
            <a:ext cx="199348" cy="30239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7480" r="14581" b="10646"/>
          <a:stretch/>
        </p:blipFill>
        <p:spPr>
          <a:xfrm>
            <a:off x="5887264" y="2496188"/>
            <a:ext cx="199348" cy="30239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Tamer Tolba, ESSnuSB+ annual meeting, Milos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57D-7918-46BC-8764-9C472984805D}" type="slidenum">
              <a:rPr lang="en-US" smtClean="0"/>
              <a:t>9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72486" y="23812"/>
            <a:ext cx="46385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/>
              <a:t>ESSvSB</a:t>
            </a:r>
            <a:r>
              <a:rPr lang="en-US" b="1" dirty="0"/>
              <a:t>+ conference attendance coverage 2023</a:t>
            </a:r>
          </a:p>
        </p:txBody>
      </p:sp>
    </p:spTree>
    <p:extLst>
      <p:ext uri="{BB962C8B-B14F-4D97-AF65-F5344CB8AC3E}">
        <p14:creationId xmlns:p14="http://schemas.microsoft.com/office/powerpoint/2010/main" val="232230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3152</Words>
  <Application>Microsoft Office PowerPoint</Application>
  <PresentationFormat>Widescreen</PresentationFormat>
  <Paragraphs>939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Segoe UI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Tamer Tolba</dc:creator>
  <cp:lastModifiedBy>Tamer Tolba</cp:lastModifiedBy>
  <cp:revision>48</cp:revision>
  <dcterms:created xsi:type="dcterms:W3CDTF">2024-05-14T07:15:10Z</dcterms:created>
  <dcterms:modified xsi:type="dcterms:W3CDTF">2025-09-22T07:20:39Z</dcterms:modified>
</cp:coreProperties>
</file>