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94" r:id="rId3"/>
    <p:sldId id="28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A0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33"/>
    <p:restoredTop sz="94686"/>
  </p:normalViewPr>
  <p:slideViewPr>
    <p:cSldViewPr snapToGrid="0" snapToObjects="1">
      <p:cViewPr>
        <p:scale>
          <a:sx n="80" d="100"/>
          <a:sy n="80" d="100"/>
        </p:scale>
        <p:origin x="1768" y="1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commentAuthors" Target="commentAuthors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35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150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=""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=""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=""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=""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=""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=""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=""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=""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=""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=""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=""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=""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=""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=""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=""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=""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=""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=""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=""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=""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=""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=""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=""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=""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0" y="0"/>
            <a:ext cx="12180722" cy="6858000"/>
          </a:xfrm>
          <a:prstGeom prst="rect">
            <a:avLst/>
          </a:pr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1397000"/>
            <a:ext cx="11376025" cy="2153265"/>
          </a:xfrm>
        </p:spPr>
        <p:txBody>
          <a:bodyPr/>
          <a:lstStyle/>
          <a:p>
            <a:r>
              <a:rPr lang="en-GB" dirty="0"/>
              <a:t>MD 15209: IR3 operational losses limit </a:t>
            </a:r>
            <a:endParaRPr lang="it-IT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294780"/>
            <a:ext cx="11376026" cy="803787"/>
          </a:xfrm>
        </p:spPr>
        <p:txBody>
          <a:bodyPr/>
          <a:lstStyle/>
          <a:p>
            <a:r>
              <a:rPr lang="en-US" sz="1800" dirty="0"/>
              <a:t>D. Mirarchi, A. Butterworth, R. Bruce, P. Hermes, B. </a:t>
            </a:r>
            <a:r>
              <a:rPr lang="en-US" sz="1800" dirty="0" err="1"/>
              <a:t>Karlsen</a:t>
            </a:r>
            <a:r>
              <a:rPr lang="en-US" sz="1800" dirty="0"/>
              <a:t>, A. </a:t>
            </a:r>
            <a:r>
              <a:rPr lang="en-US" sz="1800" dirty="0" err="1"/>
              <a:t>Lechner</a:t>
            </a:r>
            <a:r>
              <a:rPr lang="en-US" sz="1800" dirty="0"/>
              <a:t>, S. Morales, S. </a:t>
            </a:r>
            <a:r>
              <a:rPr lang="en-US" sz="1800" dirty="0" err="1"/>
              <a:t>Redaelli</a:t>
            </a:r>
            <a:r>
              <a:rPr lang="en-US" sz="1800" dirty="0"/>
              <a:t>, B. </a:t>
            </a:r>
            <a:r>
              <a:rPr lang="en-US" sz="1800" dirty="0" err="1"/>
              <a:t>Salvachua</a:t>
            </a:r>
            <a:r>
              <a:rPr lang="en-US" sz="1800" dirty="0"/>
              <a:t>, M. </a:t>
            </a:r>
            <a:r>
              <a:rPr lang="en-US" sz="1800" dirty="0" err="1"/>
              <a:t>Solfaroli</a:t>
            </a:r>
            <a:r>
              <a:rPr lang="en-US" sz="1800" dirty="0"/>
              <a:t>, K. Taylor, H. </a:t>
            </a:r>
            <a:r>
              <a:rPr lang="en-US" sz="1800" dirty="0" err="1"/>
              <a:t>Timko</a:t>
            </a:r>
            <a:r>
              <a:rPr lang="en-US" sz="1800" dirty="0"/>
              <a:t>, J. </a:t>
            </a:r>
            <a:r>
              <a:rPr lang="en-US" sz="1800" dirty="0" err="1"/>
              <a:t>Wenninger</a:t>
            </a:r>
            <a:endParaRPr lang="en-US" sz="1800" dirty="0"/>
          </a:p>
          <a:p>
            <a:r>
              <a:rPr lang="en-US" sz="1800" smtClean="0"/>
              <a:t>rMPP</a:t>
            </a:r>
            <a:r>
              <a:rPr lang="en-US" sz="1800" dirty="0" smtClean="0"/>
              <a:t> </a:t>
            </a:r>
            <a:r>
              <a:rPr lang="en-US" sz="1800" dirty="0" smtClean="0"/>
              <a:t>meeting on MD1 approval</a:t>
            </a:r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points from last LSWG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21/05/21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MPS Aspects of the Collimation System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593558" y="1953374"/>
            <a:ext cx="44242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</a:rPr>
              <a:t>BPM interlock: full scraping will be avoided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593558" y="2830954"/>
            <a:ext cx="522405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</a:rPr>
              <a:t>Test of PPLP ramp with first 1.5 GeV stretched: </a:t>
            </a:r>
          </a:p>
          <a:p>
            <a:pPr marL="285750" indent="-285750" algn="l">
              <a:buFont typeface="Arial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</a:t>
            </a:r>
            <a:r>
              <a:rPr lang="en-GB" dirty="0" smtClean="0">
                <a:solidFill>
                  <a:schemeClr val="tx2"/>
                </a:solidFill>
              </a:rPr>
              <a:t>uccessfully tested with pilot and nominal coll. !</a:t>
            </a:r>
          </a:p>
          <a:p>
            <a:pPr marL="285750" indent="-285750" algn="l">
              <a:buFont typeface="Arial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Planned to play until 1 </a:t>
            </a:r>
            <a:r>
              <a:rPr lang="en-GB" dirty="0" err="1" smtClean="0">
                <a:solidFill>
                  <a:schemeClr val="tx2"/>
                </a:solidFill>
              </a:rPr>
              <a:t>TeV</a:t>
            </a:r>
            <a:r>
              <a:rPr lang="en-GB" dirty="0" smtClean="0">
                <a:solidFill>
                  <a:schemeClr val="tx2"/>
                </a:solidFill>
              </a:rPr>
              <a:t> it with INDIVs &lt; 3e11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555" y="1563092"/>
            <a:ext cx="5000458" cy="4188005"/>
          </a:xfrm>
          <a:prstGeom prst="rect">
            <a:avLst/>
          </a:prstGeom>
        </p:spPr>
      </p:pic>
      <p:sp>
        <p:nvSpPr>
          <p:cNvPr id="9" name="Rettangolo arrotondato 8"/>
          <p:cNvSpPr/>
          <p:nvPr/>
        </p:nvSpPr>
        <p:spPr>
          <a:xfrm>
            <a:off x="8518358" y="3240509"/>
            <a:ext cx="625642" cy="137962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Connettore 2 10"/>
          <p:cNvCxnSpPr>
            <a:stCxn id="7" idx="3"/>
          </p:cNvCxnSpPr>
          <p:nvPr/>
        </p:nvCxnSpPr>
        <p:spPr>
          <a:xfrm>
            <a:off x="5817617" y="3246453"/>
            <a:ext cx="2700741" cy="74803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144379" y="5049598"/>
            <a:ext cx="650178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i="1" u="sng" dirty="0" smtClean="0">
                <a:solidFill>
                  <a:schemeClr val="tx2"/>
                </a:solidFill>
              </a:rPr>
              <a:t>Given on-going investigations on B1 hierarchy at start of ramp, </a:t>
            </a:r>
            <a:br>
              <a:rPr lang="en-GB" i="1" u="sng" dirty="0" smtClean="0">
                <a:solidFill>
                  <a:schemeClr val="tx2"/>
                </a:solidFill>
              </a:rPr>
            </a:br>
            <a:r>
              <a:rPr lang="en-GB" i="1" u="sng" dirty="0" smtClean="0">
                <a:solidFill>
                  <a:schemeClr val="tx2"/>
                </a:solidFill>
              </a:rPr>
              <a:t>we’d request to have a slot in MD2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593558" y="4158344"/>
            <a:ext cx="40652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</a:rPr>
              <a:t>Any other open </a:t>
            </a:r>
            <a:r>
              <a:rPr lang="en-GB" smtClean="0">
                <a:solidFill>
                  <a:schemeClr val="tx2"/>
                </a:solidFill>
              </a:rPr>
              <a:t>point to be followed up?</a:t>
            </a:r>
            <a:endParaRPr lang="en-GB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PP_collimation_DM" id="{D77E7FE2-0A84-BB44-82FB-40F9B65AE1E2}" vid="{29A22427-DA67-164B-BC82-EFF783C8B4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My_template</Template>
  <TotalTime>1103</TotalTime>
  <Words>141</Words>
  <Application>Microsoft Macintosh PowerPoint</Application>
  <PresentationFormat>Widescreen</PresentationFormat>
  <Paragraphs>15</Paragraphs>
  <Slides>3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6" baseType="lpstr">
      <vt:lpstr>Calibri</vt:lpstr>
      <vt:lpstr>Arial</vt:lpstr>
      <vt:lpstr>Tema di Office</vt:lpstr>
      <vt:lpstr>MD 15209: IR3 operational losses limit </vt:lpstr>
      <vt:lpstr>Open points from last LSWG</vt:lpstr>
      <vt:lpstr>Presentazione di PowerPoint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MD 15209: IR3 operational losses limit </dc:title>
  <dc:creator>Daniele Mirarchi</dc:creator>
  <cp:lastModifiedBy>Daniele Mirarchi</cp:lastModifiedBy>
  <cp:revision>10</cp:revision>
  <dcterms:created xsi:type="dcterms:W3CDTF">2025-05-27T13:13:07Z</dcterms:created>
  <dcterms:modified xsi:type="dcterms:W3CDTF">2025-05-28T07:39:44Z</dcterms:modified>
</cp:coreProperties>
</file>