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"/>
  </p:notesMasterIdLst>
  <p:handoutMasterIdLst>
    <p:handoutMasterId r:id="rId5"/>
  </p:handoutMasterIdLst>
  <p:sldIdLst>
    <p:sldId id="296" r:id="rId2"/>
    <p:sldId id="812" r:id="rId3"/>
  </p:sldIdLst>
  <p:sldSz cx="12192000" cy="6858000"/>
  <p:notesSz cx="6797675" cy="98726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0066FF"/>
    <a:srgbClr val="FF6600"/>
    <a:srgbClr val="0000FF"/>
    <a:srgbClr val="0000CC"/>
    <a:srgbClr val="FF9900"/>
    <a:srgbClr val="2F2F2F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86"/>
  </p:normalViewPr>
  <p:slideViewPr>
    <p:cSldViewPr snapToGrid="0" snapToObjects="1">
      <p:cViewPr varScale="1">
        <p:scale>
          <a:sx n="80" d="100"/>
          <a:sy n="80" d="100"/>
        </p:scale>
        <p:origin x="60" y="176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89" d="100"/>
          <a:sy n="89" d="100"/>
        </p:scale>
        <p:origin x="3732" y="9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commentAuthors" Target="commentAuthors.xml"/><Relationship Id="rId5" Type="http://schemas.openxmlformats.org/officeDocument/2006/relationships/handoutMaster" Target="handoutMasters/handoutMaster1.xml"/><Relationship Id="rId10" Type="http://schemas.openxmlformats.org/officeDocument/2006/relationships/tableStyles" Target="tableStyles.xml"/><Relationship Id="rId4" Type="http://schemas.openxmlformats.org/officeDocument/2006/relationships/notesMaster" Target="notesMasters/notesMaster1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5/21/2025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377317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50443" y="9377317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5/21/2025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38150" y="1233488"/>
            <a:ext cx="5921375" cy="33321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51219"/>
            <a:ext cx="5438140" cy="388736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7317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377317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28 May 2025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rMPP on MD1 (2025) Approval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28 May 2025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rMPP on MD1 (2025) Approval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28 May 2025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rMPP on MD1 (2025) Approval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en-US"/>
              <a:t>28 May 2025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GB"/>
              <a:t>rMPP on MD1 (2025) Approval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/>
              <a:t>28 May 2025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GB"/>
              <a:t>rMPP on MD1 (2025) Approval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/>
              <a:t>28 May 2025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GB"/>
              <a:t>rMPP on MD1 (2025) Approval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/>
              <a:t>28 May 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/>
              <a:t>rMPP on MD1 (2025) Approval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/>
              <a:t>28 May 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/>
              <a:t>rMPP on MD1 (2025) Approval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28 May 2025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rMPP on MD1 (2025) Approval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28 May 2025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rMPP on MD1 (2025) Approval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28 May 2025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rMPP on MD1 (2025) Approval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28 May 2025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rMPP on MD1 (2025) Approval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28 May 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rMPP on MD1 (2025) Approval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28 May 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err="1"/>
              <a:t>rMPP</a:t>
            </a:r>
            <a:r>
              <a:rPr lang="en-GB" dirty="0"/>
              <a:t> on MD1 (2025) Approval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28 May 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rMPP on MD1 (2025) Approval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52466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28 May 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rMPP on MD1 (2025) Approval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28 May 2025</a:t>
            </a:r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rMPP on MD1 (2025) Approval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28 May 2025</a:t>
            </a:r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rMPP on MD1 (2025) Approval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15998"/>
            <a:ext cx="12192000" cy="542002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574099" y="6350851"/>
            <a:ext cx="1542289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r>
              <a:rPr lang="en-US"/>
              <a:t>28 May 2025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GB"/>
              <a:t>rMPP on MD1 (2025) Approval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E51C5-3272-6249-822A-715EFFE0DFF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07987" y="3429001"/>
            <a:ext cx="11376025" cy="1040524"/>
          </a:xfrm>
        </p:spPr>
        <p:txBody>
          <a:bodyPr/>
          <a:lstStyle/>
          <a:p>
            <a:r>
              <a:rPr lang="en-GB" dirty="0" err="1"/>
              <a:t>rMPP</a:t>
            </a:r>
            <a:r>
              <a:rPr lang="en-GB" dirty="0"/>
              <a:t> comments on MDs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B999459-0238-C64F-8F4D-7EA35945354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637188"/>
            <a:ext cx="11376026" cy="1157748"/>
          </a:xfrm>
        </p:spPr>
        <p:txBody>
          <a:bodyPr/>
          <a:lstStyle/>
          <a:p>
            <a:pPr algn="l"/>
            <a:r>
              <a:rPr lang="en-US" sz="1800" dirty="0"/>
              <a:t>M. Solfaroli Camillocci, C. Hernalsteens, C. Lannoy, J. Uythoven, C. Wiesner, D. Wollmann</a:t>
            </a:r>
            <a:br>
              <a:rPr lang="en-US" sz="1800" dirty="0"/>
            </a:br>
            <a:r>
              <a:rPr lang="en-US" sz="1800" dirty="0"/>
              <a:t>May 28</a:t>
            </a:r>
            <a:r>
              <a:rPr lang="en-US" sz="1800" baseline="30000" dirty="0"/>
              <a:t>th</a:t>
            </a:r>
            <a:r>
              <a:rPr lang="en-US" sz="1800" dirty="0"/>
              <a:t>, 2025, </a:t>
            </a:r>
            <a:r>
              <a:rPr lang="en-GB" sz="1800" dirty="0" err="1"/>
              <a:t>rMPP</a:t>
            </a:r>
            <a:r>
              <a:rPr lang="en-GB" sz="1800" dirty="0"/>
              <a:t> on approval of MD1 2025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38585040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9B171A6-5C02-C5C4-3708-48EE1370D00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172191"/>
            <a:ext cx="10931774" cy="4970191"/>
          </a:xfrm>
        </p:spPr>
        <p:txBody>
          <a:bodyPr>
            <a:normAutofit/>
          </a:bodyPr>
          <a:lstStyle/>
          <a:p>
            <a:r>
              <a:rPr lang="en-GB" dirty="0"/>
              <a:t>MD14883: BSRH development</a:t>
            </a:r>
          </a:p>
          <a:p>
            <a:pPr lvl="1"/>
            <a:r>
              <a:rPr lang="en-GB" dirty="0"/>
              <a:t>Clarify number of bunches and bunch intensity</a:t>
            </a:r>
          </a:p>
          <a:p>
            <a:r>
              <a:rPr lang="en-GB" dirty="0"/>
              <a:t>MD14963: Halo cleaning with stable islands </a:t>
            </a:r>
          </a:p>
          <a:p>
            <a:pPr lvl="1"/>
            <a:r>
              <a:rPr lang="en-GB" dirty="0"/>
              <a:t>Clarify number of bunches</a:t>
            </a:r>
          </a:p>
          <a:p>
            <a:pPr lvl="1"/>
            <a:r>
              <a:rPr lang="en-GB" dirty="0"/>
              <a:t>Clarify proposed masking</a:t>
            </a:r>
          </a:p>
          <a:p>
            <a:pPr lvl="1"/>
            <a:r>
              <a:rPr lang="en-GB" dirty="0"/>
              <a:t>Clarify which collimators should be opened to which settings </a:t>
            </a:r>
          </a:p>
          <a:p>
            <a:r>
              <a:rPr lang="en-GB" dirty="0"/>
              <a:t>MD15423: RF capture and start of ramp with HL-LHC beams</a:t>
            </a:r>
          </a:p>
          <a:p>
            <a:pPr lvl="1"/>
            <a:r>
              <a:rPr lang="en-GB" dirty="0"/>
              <a:t>Clarify number of bunches, intensity, filling pattern and bunch length</a:t>
            </a:r>
          </a:p>
          <a:p>
            <a:pPr lvl="1"/>
            <a:r>
              <a:rPr lang="en-GB"/>
              <a:t>Define required rollback </a:t>
            </a:r>
            <a:r>
              <a:rPr lang="en-GB" dirty="0"/>
              <a:t>of RF and ADT settings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366712" lvl="1" indent="0">
              <a:buNone/>
            </a:pPr>
            <a:endParaRPr lang="en-GB" dirty="0"/>
          </a:p>
          <a:p>
            <a:pPr lvl="1"/>
            <a:endParaRPr lang="en-GB" dirty="0"/>
          </a:p>
          <a:p>
            <a:pPr lvl="2"/>
            <a:endParaRPr lang="en-GB" dirty="0"/>
          </a:p>
          <a:p>
            <a:pPr lvl="1"/>
            <a:endParaRPr lang="en-GB" dirty="0"/>
          </a:p>
          <a:p>
            <a:endParaRPr lang="en-GB" dirty="0"/>
          </a:p>
          <a:p>
            <a:endParaRPr lang="en-GB" dirty="0"/>
          </a:p>
          <a:p>
            <a:pPr lvl="1"/>
            <a:endParaRPr lang="en-GB" dirty="0"/>
          </a:p>
          <a:p>
            <a:pPr lvl="1"/>
            <a:endParaRPr lang="en-GB" dirty="0"/>
          </a:p>
          <a:p>
            <a:pPr lvl="1"/>
            <a:endParaRPr lang="en-GB" dirty="0"/>
          </a:p>
          <a:p>
            <a:pPr lvl="1"/>
            <a:endParaRPr lang="en-GB" dirty="0"/>
          </a:p>
          <a:p>
            <a:pPr lvl="1"/>
            <a:endParaRPr lang="en-GB" dirty="0"/>
          </a:p>
          <a:p>
            <a:pPr lvl="1"/>
            <a:endParaRPr lang="en-GB" dirty="0"/>
          </a:p>
          <a:p>
            <a:endParaRPr lang="en-GB" dirty="0"/>
          </a:p>
          <a:p>
            <a:endParaRPr lang="en-GB" dirty="0"/>
          </a:p>
          <a:p>
            <a:pPr lvl="1"/>
            <a:endParaRPr lang="en-US" dirty="0"/>
          </a:p>
          <a:p>
            <a:pPr lvl="1"/>
            <a:endParaRPr lang="en-GB" dirty="0"/>
          </a:p>
          <a:p>
            <a:pPr lvl="1"/>
            <a:endParaRPr lang="en-GB" dirty="0"/>
          </a:p>
          <a:p>
            <a:endParaRPr lang="en-GB" dirty="0"/>
          </a:p>
          <a:p>
            <a:endParaRPr lang="en-GB" dirty="0"/>
          </a:p>
          <a:p>
            <a:pPr lvl="1"/>
            <a:endParaRPr lang="en-US" dirty="0"/>
          </a:p>
          <a:p>
            <a:pPr lvl="1"/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0C45B9F-102E-5569-EDF9-F7D4C63485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674814"/>
          </a:xfrm>
        </p:spPr>
        <p:txBody>
          <a:bodyPr/>
          <a:lstStyle/>
          <a:p>
            <a:r>
              <a:rPr lang="en-US" dirty="0"/>
              <a:t>Comments and Questions to MD Procedures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A5E7909-372F-7C46-51EE-F70C002D51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28 May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E54320A-D82A-4D8D-9D05-D1A1C80F6F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rMPP on MD1 (2025) Approval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CB2EF-1592-4E31-21B2-3F9C3E8A87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077331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4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0033A0"/>
      </a:hlink>
      <a:folHlink>
        <a:srgbClr val="0033A0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branding 16x9_PPT_Arial" id="{DAC66781-D9D8-BC4F-8F43-CFE588336C9F}" vid="{8746F749-1D46-FC47-B97A-D3A04384F82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Wiesner_IntensityRampUpProposal_Vers0_1</Template>
  <TotalTime>12398</TotalTime>
  <Words>122</Words>
  <Application>Microsoft Office PowerPoint</Application>
  <PresentationFormat>Widescreen</PresentationFormat>
  <Paragraphs>36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Theme</vt:lpstr>
      <vt:lpstr>rMPP comments on MDs</vt:lpstr>
      <vt:lpstr>Comments and Questions to MD Procedures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rMPP on MD approval</dc:title>
  <dc:creator>Christoph Wiesner</dc:creator>
  <cp:lastModifiedBy>Christoph Wiesner</cp:lastModifiedBy>
  <cp:revision>334</cp:revision>
  <cp:lastPrinted>2021-11-19T15:59:05Z</cp:lastPrinted>
  <dcterms:created xsi:type="dcterms:W3CDTF">2021-10-27T14:55:52Z</dcterms:created>
  <dcterms:modified xsi:type="dcterms:W3CDTF">2025-05-21T14:13:28Z</dcterms:modified>
</cp:coreProperties>
</file>