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7" r:id="rId4"/>
    <p:sldId id="265" r:id="rId5"/>
    <p:sldId id="268" r:id="rId6"/>
    <p:sldId id="259" r:id="rId7"/>
    <p:sldId id="260" r:id="rId8"/>
    <p:sldId id="258" r:id="rId9"/>
    <p:sldId id="261" r:id="rId10"/>
    <p:sldId id="262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67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6T15:31:57.46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1097 220 24508,'-1097'-219'0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6T15:32:03.55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4828 29 24297,'-4827'0'0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6T15:32:20.24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5773 1208 24575,'0'-1'0,"0"0"0,0 0 0,-1 1 0,1-1 0,0 0 0,-1 1 0,1-1 0,-1 0 0,1 1 0,-1-1 0,1 0 0,-1 1 0,1-1 0,-1 1 0,0-1 0,1 1 0,-1-1 0,0 1 0,1 0 0,-1-1 0,0 1 0,0 0 0,1 0 0,-1-1 0,-1 1 0,-26-6 0,18 4 0,-126-27 0,-40-10 0,-164-47 0,235 60 0,-20-10 0,82 21 0,-2 2 0,-85-12 0,-24-4 0,105 18 0,-65-7 0,-382-52 0,45 5 0,-107 18 0,197-3 0,149 16 0,-430-65 0,585 89 0,1-3 0,0-2 0,-71-30 0,75 26 0,-100-45 0,-38-16 0,51 24 0,42 20 0,-1 3 0,-141-26 0,160 40 0,5 2-682,-93-10-1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2299D4-3566-4AFD-A587-A4E46151D7B5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8D068A-55C2-478D-8463-2BF2EB9B2D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355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Speak with Michael to  create another </a:t>
            </a:r>
            <a:r>
              <a:rPr lang="en-GB" dirty="0" err="1"/>
              <a:t>e-group</a:t>
            </a:r>
            <a:r>
              <a:rPr lang="en-GB" dirty="0"/>
              <a:t> for integration HI-ECN3. </a:t>
            </a:r>
          </a:p>
          <a:p>
            <a:r>
              <a:rPr lang="en-GB" dirty="0"/>
              <a:t>Users – Pablo, Gemma, Jean-Louis, Christophe, Bea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8D068A-55C2-478D-8463-2BF2EB9B2DA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704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D641C-0FB7-2D6F-F569-68CC3C161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C9ECA1-A1A6-94BA-1D63-6FD694E429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51775-44FF-DA48-3DFC-BE5622CF5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A4D836-A008-637C-42B3-8C8CF1B01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C8839-01E2-CBA4-D098-19D35D904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870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B59C8-F1F2-46E2-524F-BFDDF3F30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0B001B-DE31-9C7B-FFB8-A1E4FDB6B7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E7E23F-8C2E-FF01-1083-F7A7D2644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36A8A-2DD1-9C2D-C372-25945E057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26591-EA6A-A4DA-91D6-9D1509FB5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959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1B3D2F-9440-6DB4-43A8-343F6B4EC9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5DA19B-6586-9144-2B4E-AB8B8A5D4C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0DE5A-3FAE-D933-B5D7-127689A12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806D8F-FACE-2FC6-9D4C-DCBDB50E1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3E185-6A72-FA24-07EA-22CB37A13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100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34ABB-4DC7-68B8-A417-66AC617F4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EBF553-FE09-BACA-A99F-C2CAA1C49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718447-1A0A-55E4-8F97-7FC7A1080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08FCE-AE45-8BC0-D6C3-EDC72881E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EEDEE-7CB9-6DA3-820E-51FBB745B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691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20451-1FA2-8C10-31E4-CE3061021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813B08-B1EA-1314-F218-3240F31C72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7E89E2-166E-CD7B-0942-E195FBA19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582199-9F58-C2D6-6096-6A988B913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D687A-3640-CF3F-5F71-8369463CF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997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B1050-40F8-D1CF-2FC9-BC7977ED3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142D04-8F03-7BB2-F0C2-BDA7FA25E1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C433DE-B47F-EB57-1868-AB3913E6D0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6DCBF8-705D-5F2C-E0EA-A89DC27F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4D23AA-5DCC-CADD-E13E-BDFEB5491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0F97-7496-502B-DF2B-AD2B3CFC7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911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CD983-E014-B71D-3F46-7E8A046A9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543F78-0A5A-989C-1615-6AF1F8F7D7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0143E7-6CF9-EC01-9556-BD12313757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E0F56A-49CF-D995-B3C8-0AC8DF2619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1A0EF4-78C5-FD07-AA55-19510063E2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8BA4AC-2307-DCAE-2BFE-A953F2C6C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FAC9CF-53BA-EED5-9A6D-C1F4D29A0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9B8C09-3FF3-1F2A-3296-8CD49D170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430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FB985-E0C1-D27C-615F-A928920FC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A8D6B6-12D9-EFC7-5E8A-73B5F5EF9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1A158C-493D-57D1-5A7A-3B76CCF5E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AA268F-6B08-7073-DD8A-A32BA63DC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361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8E5CE0-DE59-6878-C7CA-6CEB03DA7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69C305-E184-C46E-C45C-65ABCA62D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C7F3A0-7072-C8D4-B231-183DE61A5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479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42B99-01CA-2362-FB31-CC14D39E7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6294B-4694-4A8E-12AF-439B50B826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ABC1BF-906A-63EB-7A8C-3C3F53364E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6D2E0B-3094-7E18-1B70-21C84D844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B79276-7882-0572-DA25-9B8614EBB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277801-E71E-8DB9-0F81-6D5275123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880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F3E63-10BA-1EAE-88F9-40E934111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FB1851-8C98-333C-79CE-695D697BDD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BD0E-34F8-28A1-6A8E-B566C9FB2D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62FE74-0590-07E4-C54E-C44FA35EF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E5F59-71DE-B3C0-9579-90715EEFD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C45377-53ED-F9D6-0E7B-B94392B2B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008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25AF81-6DF2-9548-A6D3-65CDCAA74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924EB2-B539-15E3-2823-E027BF2B8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DB5909-F492-2854-279F-85ED1B2546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BAF3AB-64A0-4B78-B3EF-327A1D249640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CFF361-AB27-9F00-58A6-F8F43DC731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C410D-B3FB-8D40-4CF2-7E846F10B0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528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customXml" Target="../ink/ink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70E5C-8B7D-A3C1-37F8-7728591BDB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Target Station Integration 16/5/25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49700D-C6FD-4D7E-F7DB-18F5E261C3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Beatriz Martinez Sutil</a:t>
            </a:r>
          </a:p>
        </p:txBody>
      </p:sp>
    </p:spTree>
    <p:extLst>
      <p:ext uri="{BB962C8B-B14F-4D97-AF65-F5344CB8AC3E}">
        <p14:creationId xmlns:p14="http://schemas.microsoft.com/office/powerpoint/2010/main" val="956846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9684A-EE77-7A8F-273C-FDD46C81A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Drawing </a:t>
            </a:r>
            <a:r>
              <a:rPr lang="en-GB" dirty="0" err="1"/>
              <a:t>C.Engineering</a:t>
            </a:r>
            <a:r>
              <a:rPr lang="en-GB" dirty="0"/>
              <a:t> – B.911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DE2C1A-3003-C58C-29E3-D415D46AD5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442" y="1861593"/>
            <a:ext cx="6526958" cy="463128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A84FB22-5516-1BF4-1E4D-D9AB84AF6EAB}"/>
              </a:ext>
            </a:extLst>
          </p:cNvPr>
          <p:cNvSpPr txBox="1"/>
          <p:nvPr/>
        </p:nvSpPr>
        <p:spPr>
          <a:xfrm>
            <a:off x="7783200" y="2116800"/>
            <a:ext cx="3570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No fully the same measures respect to the integration model and on-site. Level of critic case as follow: </a:t>
            </a:r>
          </a:p>
          <a:p>
            <a:r>
              <a:rPr lang="en-GB" dirty="0"/>
              <a:t>CE model &gt; On-site &gt; Integration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Need to be extremely careful with the operation. No too much space between personnel door and lorry door. (Action: add this in a comment in EDMS)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7230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35F3F-E797-05D3-1758-E2BD035B8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Fluka</a:t>
            </a:r>
            <a:r>
              <a:rPr lang="en-GB" dirty="0"/>
              <a:t> model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2FAC2B-4C04-79DC-F2F4-9D35BB16C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306" y="2276181"/>
            <a:ext cx="5355326" cy="421522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2EF8CE4-30D0-0BAC-500A-938E79003C3B}"/>
              </a:ext>
            </a:extLst>
          </p:cNvPr>
          <p:cNvSpPr txBox="1"/>
          <p:nvPr/>
        </p:nvSpPr>
        <p:spPr>
          <a:xfrm>
            <a:off x="838200" y="1602878"/>
            <a:ext cx="10457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Create a study model superposing the </a:t>
            </a:r>
            <a:r>
              <a:rPr lang="en-GB" dirty="0" err="1"/>
              <a:t>fluka</a:t>
            </a:r>
            <a:r>
              <a:rPr lang="en-GB" dirty="0"/>
              <a:t> model and the integration model, situating the </a:t>
            </a:r>
            <a:r>
              <a:rPr lang="en-GB" dirty="0" err="1"/>
              <a:t>fluka</a:t>
            </a:r>
            <a:r>
              <a:rPr lang="en-GB" dirty="0"/>
              <a:t> model in its place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803654D-110F-4EAF-4EBD-933F128253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362" y="2647811"/>
            <a:ext cx="3851943" cy="347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366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99FD5-24A2-84CB-C9C1-D816552FF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CV space reservation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12772F-0DA4-1B78-F813-D8596BCFB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2739" y="1477706"/>
            <a:ext cx="8106522" cy="451316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F70A30F-ABDB-0078-E245-E243A640B806}"/>
              </a:ext>
            </a:extLst>
          </p:cNvPr>
          <p:cNvSpPr txBox="1"/>
          <p:nvPr/>
        </p:nvSpPr>
        <p:spPr>
          <a:xfrm>
            <a:off x="2451557" y="6123543"/>
            <a:ext cx="7288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How to continue? - Space reservation CV towards target station building</a:t>
            </a:r>
          </a:p>
        </p:txBody>
      </p:sp>
    </p:spTree>
    <p:extLst>
      <p:ext uri="{BB962C8B-B14F-4D97-AF65-F5344CB8AC3E}">
        <p14:creationId xmlns:p14="http://schemas.microsoft.com/office/powerpoint/2010/main" val="2807088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96FAF9-4564-5578-6953-99031139DC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F49F9-C1CF-BC5D-E8F9-974C74F6C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CV space reservation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333B52-E6F7-947B-A55E-AD4EF749E1F4}"/>
              </a:ext>
            </a:extLst>
          </p:cNvPr>
          <p:cNvSpPr txBox="1"/>
          <p:nvPr/>
        </p:nvSpPr>
        <p:spPr>
          <a:xfrm>
            <a:off x="81135" y="6428202"/>
            <a:ext cx="12110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Inside this red volume are pipes and ducts.  The ducts will be rerouted towards the yellow separation (as shown in white)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57BCA6-1C95-B9FA-3884-617C1315B9DD}"/>
              </a:ext>
            </a:extLst>
          </p:cNvPr>
          <p:cNvGrpSpPr/>
          <p:nvPr/>
        </p:nvGrpSpPr>
        <p:grpSpPr>
          <a:xfrm>
            <a:off x="1249982" y="1363595"/>
            <a:ext cx="9692036" cy="4996566"/>
            <a:chOff x="423071" y="1357017"/>
            <a:chExt cx="9692036" cy="499656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E206554-7A72-A6ED-14BA-098D718D1C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3071" y="1357017"/>
              <a:ext cx="9692036" cy="4996566"/>
            </a:xfrm>
            <a:prstGeom prst="rect">
              <a:avLst/>
            </a:prstGeom>
          </p:spPr>
        </p:pic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D6E2E7A0-8187-095B-D814-15D31954C5DC}"/>
                    </a:ext>
                  </a:extLst>
                </p14:cNvPr>
                <p14:cNvContentPartPr/>
                <p14:nvPr/>
              </p14:nvContentPartPr>
              <p14:xfrm>
                <a:off x="6841243" y="3209822"/>
                <a:ext cx="394920" cy="7884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D6E2E7A0-8187-095B-D814-15D31954C5DC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805243" y="3173822"/>
                  <a:ext cx="466560" cy="15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AC79685C-C96C-4515-C17A-415DD95E200E}"/>
                    </a:ext>
                  </a:extLst>
                </p14:cNvPr>
                <p14:cNvContentPartPr/>
                <p14:nvPr/>
              </p14:nvContentPartPr>
              <p14:xfrm>
                <a:off x="5083723" y="3222782"/>
                <a:ext cx="1738080" cy="72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AC79685C-C96C-4515-C17A-415DD95E200E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048083" y="3150782"/>
                  <a:ext cx="1809720" cy="14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D08464CF-EF97-8BC3-D64E-338DF4DC3A4D}"/>
                    </a:ext>
                  </a:extLst>
                </p14:cNvPr>
                <p14:cNvContentPartPr/>
                <p14:nvPr/>
              </p14:nvContentPartPr>
              <p14:xfrm>
                <a:off x="2980243" y="2788622"/>
                <a:ext cx="2078640" cy="434880"/>
              </p14:xfrm>
            </p:contentPart>
          </mc:Choice>
          <mc:Fallback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D08464CF-EF97-8BC3-D64E-338DF4DC3A4D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944243" y="2752982"/>
                  <a:ext cx="2150280" cy="5065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986179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EE82E8-6AA0-0A21-BA30-C87ABFBC09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95D3F-49A0-74B0-B049-2690B078D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CV space reservation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BBFA7C-A0FD-8E34-FAAD-753CE261F7A7}"/>
              </a:ext>
            </a:extLst>
          </p:cNvPr>
          <p:cNvSpPr txBox="1"/>
          <p:nvPr/>
        </p:nvSpPr>
        <p:spPr>
          <a:xfrm>
            <a:off x="504856" y="6169709"/>
            <a:ext cx="5867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Continue the reroute of the CV space reservation to the  target station building as highlighted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2F5181-EF78-63E5-FADD-80D3DA3F74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2320" y="1401575"/>
            <a:ext cx="2872508" cy="37074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1DBA57-29D8-1BC0-4DFB-F905B6A96FA4}"/>
              </a:ext>
            </a:extLst>
          </p:cNvPr>
          <p:cNvSpPr txBox="1"/>
          <p:nvPr/>
        </p:nvSpPr>
        <p:spPr>
          <a:xfrm>
            <a:off x="6372447" y="5934670"/>
            <a:ext cx="54492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Add this in the integration model (mezzanine) to understand the routing of the services until the target station building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35DFD7-AD42-D87B-39BC-7C2F8C4EF2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304" y="1401575"/>
            <a:ext cx="5513045" cy="468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318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7DE1F4-BFA9-6FA0-27B7-17E1FFF5D0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B1A22-C89A-2408-A22F-DA00FD108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Space reservation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19F8A1-9049-95E3-7DD9-DBDF28CAC2A7}"/>
              </a:ext>
            </a:extLst>
          </p:cNvPr>
          <p:cNvGrpSpPr/>
          <p:nvPr/>
        </p:nvGrpSpPr>
        <p:grpSpPr>
          <a:xfrm>
            <a:off x="1559740" y="1959252"/>
            <a:ext cx="9072519" cy="3311247"/>
            <a:chOff x="222785" y="2242124"/>
            <a:chExt cx="9072519" cy="331124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29BFB15-EF37-450B-A0B3-C69E13DE32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2785" y="2242124"/>
              <a:ext cx="9072519" cy="3311247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7954D6D-0C9A-9B49-C574-73FFB9F2BCB5}"/>
                </a:ext>
              </a:extLst>
            </p:cNvPr>
            <p:cNvSpPr/>
            <p:nvPr/>
          </p:nvSpPr>
          <p:spPr>
            <a:xfrm>
              <a:off x="467068" y="2361652"/>
              <a:ext cx="1480144" cy="2124829"/>
            </a:xfrm>
            <a:prstGeom prst="rect">
              <a:avLst/>
            </a:prstGeom>
            <a:noFill/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noFill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0A682B1-4CF8-51CE-4D2F-3837B5553E32}"/>
                </a:ext>
              </a:extLst>
            </p:cNvPr>
            <p:cNvSpPr/>
            <p:nvPr/>
          </p:nvSpPr>
          <p:spPr>
            <a:xfrm>
              <a:off x="7579433" y="3053482"/>
              <a:ext cx="1480144" cy="2124829"/>
            </a:xfrm>
            <a:prstGeom prst="rect">
              <a:avLst/>
            </a:prstGeom>
            <a:noFill/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noFill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BA8E06D-DE7F-F00D-207E-58336E9B31F7}"/>
              </a:ext>
            </a:extLst>
          </p:cNvPr>
          <p:cNvSpPr txBox="1"/>
          <p:nvPr/>
        </p:nvSpPr>
        <p:spPr>
          <a:xfrm>
            <a:off x="3206322" y="5522131"/>
            <a:ext cx="7190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Unhide the ventilation walls – Their position is still known</a:t>
            </a:r>
          </a:p>
        </p:txBody>
      </p:sp>
    </p:spTree>
    <p:extLst>
      <p:ext uri="{BB962C8B-B14F-4D97-AF65-F5344CB8AC3E}">
        <p14:creationId xmlns:p14="http://schemas.microsoft.com/office/powerpoint/2010/main" val="2156754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EE328-3ED9-DCB8-8987-A7E23327E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Cleaning the model of TCC8 and ECN3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732ABB-5119-4447-116B-726C01223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93600"/>
            <a:ext cx="8205219" cy="22904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EC33C6-DA1F-30B3-564A-96601ECD1B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9000" y="4364234"/>
            <a:ext cx="8013000" cy="24937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7A38705-61D5-7ED8-3F1A-07EE74261663}"/>
              </a:ext>
            </a:extLst>
          </p:cNvPr>
          <p:cNvSpPr txBox="1"/>
          <p:nvPr/>
        </p:nvSpPr>
        <p:spPr>
          <a:xfrm>
            <a:off x="680318" y="4364234"/>
            <a:ext cx="32009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TAUFV is a possible future experiment (like another target station). </a:t>
            </a:r>
          </a:p>
          <a:p>
            <a:endParaRPr lang="en-GB" dirty="0"/>
          </a:p>
          <a:p>
            <a:r>
              <a:rPr lang="en-GB" dirty="0"/>
              <a:t>It is not the baseline.</a:t>
            </a:r>
          </a:p>
          <a:p>
            <a:endParaRPr lang="en-GB" dirty="0"/>
          </a:p>
          <a:p>
            <a:r>
              <a:rPr lang="en-GB" dirty="0"/>
              <a:t>Hide it and put it in space reservation. </a:t>
            </a:r>
          </a:p>
        </p:txBody>
      </p:sp>
    </p:spTree>
    <p:extLst>
      <p:ext uri="{BB962C8B-B14F-4D97-AF65-F5344CB8AC3E}">
        <p14:creationId xmlns:p14="http://schemas.microsoft.com/office/powerpoint/2010/main" val="1784899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46E39-D09D-3AD3-6DA0-CB3571554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Cleaning the model of TCC8 and ECN3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BA7F1C-3D1B-FC23-B888-36C1C6406B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87607"/>
            <a:ext cx="12192000" cy="248278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3093FA-64A9-F3FE-CAB0-8B46B6939278}"/>
              </a:ext>
            </a:extLst>
          </p:cNvPr>
          <p:cNvSpPr txBox="1"/>
          <p:nvPr/>
        </p:nvSpPr>
        <p:spPr>
          <a:xfrm>
            <a:off x="1118679" y="5134829"/>
            <a:ext cx="7722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Hide the doors (grilled door and blue door), as well as the bridges.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45C750-62FC-1766-FDB5-81A83B1E3164}"/>
              </a:ext>
            </a:extLst>
          </p:cNvPr>
          <p:cNvSpPr txBox="1"/>
          <p:nvPr/>
        </p:nvSpPr>
        <p:spPr>
          <a:xfrm>
            <a:off x="9583495" y="5019072"/>
            <a:ext cx="20233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Leave just the yellow door downstream and upstream the target station.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D1F9B5-81FF-A6EA-29EE-B99791DD727E}"/>
              </a:ext>
            </a:extLst>
          </p:cNvPr>
          <p:cNvSpPr txBox="1"/>
          <p:nvPr/>
        </p:nvSpPr>
        <p:spPr>
          <a:xfrm>
            <a:off x="1118679" y="5896236"/>
            <a:ext cx="6953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Action: Add the footprint of the cartridge and heat exchanger slide 6 18mx1mx1.6 that Nikola provided in the last WP4.</a:t>
            </a:r>
          </a:p>
        </p:txBody>
      </p:sp>
    </p:spTree>
    <p:extLst>
      <p:ext uri="{BB962C8B-B14F-4D97-AF65-F5344CB8AC3E}">
        <p14:creationId xmlns:p14="http://schemas.microsoft.com/office/powerpoint/2010/main" val="1428527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16D93-4591-B5BF-056D-2AF12298E5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BA939-9513-0F7C-6624-BA117FAA0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complex integration – Next </a:t>
            </a:r>
            <a:r>
              <a:rPr lang="en-GB" dirty="0" err="1"/>
              <a:t>tuesday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A8FF72-787D-79CB-693C-0D420A571D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897" y="1845233"/>
            <a:ext cx="4931735" cy="24298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6237773-4632-3CB5-82E0-E576F59E5C77}"/>
              </a:ext>
            </a:extLst>
          </p:cNvPr>
          <p:cNvSpPr txBox="1"/>
          <p:nvPr/>
        </p:nvSpPr>
        <p:spPr>
          <a:xfrm>
            <a:off x="6906575" y="2101321"/>
            <a:ext cx="28637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Topics to be treated?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CV space reservation</a:t>
            </a:r>
          </a:p>
          <a:p>
            <a:pPr marL="285750" indent="-285750">
              <a:buFontTx/>
              <a:buChar char="-"/>
            </a:pPr>
            <a:r>
              <a:rPr lang="en-GB" dirty="0"/>
              <a:t>Inclination of the </a:t>
            </a:r>
            <a:r>
              <a:rPr lang="en-GB" dirty="0" err="1"/>
              <a:t>C.Engineering</a:t>
            </a:r>
            <a:r>
              <a:rPr lang="en-GB" dirty="0"/>
              <a:t> </a:t>
            </a:r>
          </a:p>
          <a:p>
            <a:r>
              <a:rPr lang="en-GB" dirty="0"/>
              <a:t>-    EN-EL model</a:t>
            </a:r>
          </a:p>
        </p:txBody>
      </p:sp>
    </p:spTree>
    <p:extLst>
      <p:ext uri="{BB962C8B-B14F-4D97-AF65-F5344CB8AC3E}">
        <p14:creationId xmlns:p14="http://schemas.microsoft.com/office/powerpoint/2010/main" val="2198359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3C963-8B26-ED25-BAC5-A4E98D0E4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service building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BDB4FE-3E32-2677-413A-E853F77974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7688"/>
            <a:ext cx="7646400" cy="54203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33DD35C-485B-7A15-2462-F16C913FABE6}"/>
              </a:ext>
            </a:extLst>
          </p:cNvPr>
          <p:cNvSpPr txBox="1"/>
          <p:nvPr/>
        </p:nvSpPr>
        <p:spPr>
          <a:xfrm>
            <a:off x="8361582" y="2374135"/>
            <a:ext cx="336773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This is the latest drawing.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The latest version of the </a:t>
            </a:r>
            <a:r>
              <a:rPr lang="en-GB" dirty="0" err="1"/>
              <a:t>C.Engineering</a:t>
            </a:r>
            <a:r>
              <a:rPr lang="en-GB" dirty="0"/>
              <a:t> is the CAD provided by CE (ST1942728_01) that does </a:t>
            </a:r>
            <a:r>
              <a:rPr lang="en-GB" u="sng" dirty="0"/>
              <a:t>not</a:t>
            </a:r>
            <a:r>
              <a:rPr lang="en-GB" dirty="0"/>
              <a:t> correspond to the drawing.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That CAD has the 2m corridor wider as requested by CV.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FD41725-A5DD-735C-C454-3D6B5E6D6D5C}"/>
              </a:ext>
            </a:extLst>
          </p:cNvPr>
          <p:cNvSpPr/>
          <p:nvPr/>
        </p:nvSpPr>
        <p:spPr>
          <a:xfrm>
            <a:off x="2202873" y="6185189"/>
            <a:ext cx="288347" cy="1766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EB0EBF2-1BC5-608F-0D71-3316E7B19131}"/>
              </a:ext>
            </a:extLst>
          </p:cNvPr>
          <p:cNvCxnSpPr/>
          <p:nvPr/>
        </p:nvCxnSpPr>
        <p:spPr>
          <a:xfrm flipV="1">
            <a:off x="2500923" y="5142523"/>
            <a:ext cx="1406769" cy="1016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3DE7DDC-C6B9-E8A5-8951-ED94ECD8F103}"/>
              </a:ext>
            </a:extLst>
          </p:cNvPr>
          <p:cNvSpPr txBox="1"/>
          <p:nvPr/>
        </p:nvSpPr>
        <p:spPr>
          <a:xfrm>
            <a:off x="3860442" y="4916510"/>
            <a:ext cx="1843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5300mm in CAD</a:t>
            </a:r>
          </a:p>
        </p:txBody>
      </p:sp>
    </p:spTree>
    <p:extLst>
      <p:ext uri="{BB962C8B-B14F-4D97-AF65-F5344CB8AC3E}">
        <p14:creationId xmlns:p14="http://schemas.microsoft.com/office/powerpoint/2010/main" val="859200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1659</TotalTime>
  <Words>373</Words>
  <Application>Microsoft Office PowerPoint</Application>
  <PresentationFormat>Widescreen</PresentationFormat>
  <Paragraphs>48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Office Theme</vt:lpstr>
      <vt:lpstr>Target Station Integration 16/5/25</vt:lpstr>
      <vt:lpstr>CV space reservation</vt:lpstr>
      <vt:lpstr>CV space reservation</vt:lpstr>
      <vt:lpstr>CV space reservation</vt:lpstr>
      <vt:lpstr>Space reservation</vt:lpstr>
      <vt:lpstr>Cleaning the model of TCC8 and ECN3</vt:lpstr>
      <vt:lpstr>Cleaning the model of TCC8 and ECN3</vt:lpstr>
      <vt:lpstr>Target complex integration – Next tuesday</vt:lpstr>
      <vt:lpstr>Target service building</vt:lpstr>
      <vt:lpstr>Drawing C.Engineering – B.911</vt:lpstr>
      <vt:lpstr>Fluka model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Beatriz Martinez Sutil</dc:creator>
  <cp:lastModifiedBy>Beatriz Martinez Sutil</cp:lastModifiedBy>
  <cp:revision>44</cp:revision>
  <dcterms:created xsi:type="dcterms:W3CDTF">2025-05-15T09:01:43Z</dcterms:created>
  <dcterms:modified xsi:type="dcterms:W3CDTF">2025-05-16T16:07:13Z</dcterms:modified>
</cp:coreProperties>
</file>