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7" r:id="rId2"/>
    <p:sldId id="275" r:id="rId3"/>
    <p:sldId id="284" r:id="rId4"/>
    <p:sldId id="282" r:id="rId5"/>
    <p:sldId id="276" r:id="rId6"/>
    <p:sldId id="283" r:id="rId7"/>
    <p:sldId id="280" r:id="rId8"/>
    <p:sldId id="281" r:id="rId9"/>
    <p:sldId id="272" r:id="rId10"/>
  </p:sldIdLst>
  <p:sldSz cx="9144000" cy="5148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343"/>
    <a:srgbClr val="000000"/>
    <a:srgbClr val="079000"/>
    <a:srgbClr val="CE60B1"/>
    <a:srgbClr val="9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89C7A2-6042-469B-9BF7-18CFBA45CA17}" v="29" dt="2025-05-27T12:43:34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4" autoAdjust="0"/>
    <p:restoredTop sz="94699"/>
  </p:normalViewPr>
  <p:slideViewPr>
    <p:cSldViewPr snapToGrid="0">
      <p:cViewPr>
        <p:scale>
          <a:sx n="100" d="100"/>
          <a:sy n="100" d="100"/>
        </p:scale>
        <p:origin x="883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wen Van Horn" userId="d6e2624810f880a8" providerId="LiveId" clId="{2389C7A2-6042-469B-9BF7-18CFBA45CA17}"/>
    <pc:docChg chg="undo custSel addSld delSld modSld sldOrd">
      <pc:chgData name="Owen Van Horn" userId="d6e2624810f880a8" providerId="LiveId" clId="{2389C7A2-6042-469B-9BF7-18CFBA45CA17}" dt="2025-05-27T12:45:55.771" v="2635" actId="20577"/>
      <pc:docMkLst>
        <pc:docMk/>
      </pc:docMkLst>
      <pc:sldChg chg="modSp mod">
        <pc:chgData name="Owen Van Horn" userId="d6e2624810f880a8" providerId="LiveId" clId="{2389C7A2-6042-469B-9BF7-18CFBA45CA17}" dt="2025-05-27T11:27:21.307" v="4" actId="20577"/>
        <pc:sldMkLst>
          <pc:docMk/>
          <pc:sldMk cId="766566822" sldId="257"/>
        </pc:sldMkLst>
        <pc:spChg chg="mod">
          <ac:chgData name="Owen Van Horn" userId="d6e2624810f880a8" providerId="LiveId" clId="{2389C7A2-6042-469B-9BF7-18CFBA45CA17}" dt="2025-05-27T11:27:21.307" v="4" actId="20577"/>
          <ac:spMkLst>
            <pc:docMk/>
            <pc:sldMk cId="766566822" sldId="257"/>
            <ac:spMk id="2" creationId="{5D3D4467-F371-22FD-260C-C7F2D5D497D8}"/>
          </ac:spMkLst>
        </pc:spChg>
      </pc:sldChg>
      <pc:sldChg chg="addSp delSp modSp mod">
        <pc:chgData name="Owen Van Horn" userId="d6e2624810f880a8" providerId="LiveId" clId="{2389C7A2-6042-469B-9BF7-18CFBA45CA17}" dt="2025-05-27T11:45:08.110" v="541" actId="14100"/>
        <pc:sldMkLst>
          <pc:docMk/>
          <pc:sldMk cId="3793735913" sldId="275"/>
        </pc:sldMkLst>
        <pc:spChg chg="mod">
          <ac:chgData name="Owen Van Horn" userId="d6e2624810f880a8" providerId="LiveId" clId="{2389C7A2-6042-469B-9BF7-18CFBA45CA17}" dt="2025-05-27T11:30:03.531" v="74" actId="20577"/>
          <ac:spMkLst>
            <pc:docMk/>
            <pc:sldMk cId="3793735913" sldId="275"/>
            <ac:spMk id="2" creationId="{EF6EBD20-CF06-B4EE-A4D8-CAAE616599D3}"/>
          </ac:spMkLst>
        </pc:spChg>
        <pc:spChg chg="mod">
          <ac:chgData name="Owen Van Horn" userId="d6e2624810f880a8" providerId="LiveId" clId="{2389C7A2-6042-469B-9BF7-18CFBA45CA17}" dt="2025-05-27T11:42:31.134" v="429" actId="1076"/>
          <ac:spMkLst>
            <pc:docMk/>
            <pc:sldMk cId="3793735913" sldId="275"/>
            <ac:spMk id="9" creationId="{7C5BDCC3-C79B-D502-1547-3D819F6365F6}"/>
          </ac:spMkLst>
        </pc:spChg>
        <pc:spChg chg="add mod">
          <ac:chgData name="Owen Van Horn" userId="d6e2624810f880a8" providerId="LiveId" clId="{2389C7A2-6042-469B-9BF7-18CFBA45CA17}" dt="2025-05-27T11:43:06.910" v="524" actId="20577"/>
          <ac:spMkLst>
            <pc:docMk/>
            <pc:sldMk cId="3793735913" sldId="275"/>
            <ac:spMk id="11" creationId="{00451DA7-F787-BF09-6CFD-A6F0D58458F4}"/>
          </ac:spMkLst>
        </pc:spChg>
        <pc:picChg chg="add del mod modCrop">
          <ac:chgData name="Owen Van Horn" userId="d6e2624810f880a8" providerId="LiveId" clId="{2389C7A2-6042-469B-9BF7-18CFBA45CA17}" dt="2025-05-27T11:40:29.418" v="409" actId="478"/>
          <ac:picMkLst>
            <pc:docMk/>
            <pc:sldMk cId="3793735913" sldId="275"/>
            <ac:picMk id="5" creationId="{61687C31-AFC2-FC97-7E30-42BAA6922C05}"/>
          </ac:picMkLst>
        </pc:picChg>
        <pc:picChg chg="add mod">
          <ac:chgData name="Owen Van Horn" userId="d6e2624810f880a8" providerId="LiveId" clId="{2389C7A2-6042-469B-9BF7-18CFBA45CA17}" dt="2025-05-27T11:44:19.406" v="535" actId="1076"/>
          <ac:picMkLst>
            <pc:docMk/>
            <pc:sldMk cId="3793735913" sldId="275"/>
            <ac:picMk id="8" creationId="{3955CAE3-4E3C-4C93-A478-E36BD8A48C96}"/>
          </ac:picMkLst>
        </pc:picChg>
        <pc:picChg chg="add mod">
          <ac:chgData name="Owen Van Horn" userId="d6e2624810f880a8" providerId="LiveId" clId="{2389C7A2-6042-469B-9BF7-18CFBA45CA17}" dt="2025-05-27T11:45:08.110" v="541" actId="14100"/>
          <ac:picMkLst>
            <pc:docMk/>
            <pc:sldMk cId="3793735913" sldId="275"/>
            <ac:picMk id="10" creationId="{B5F828B8-885C-AD8A-32CD-DEDA9A0451B2}"/>
          </ac:picMkLst>
        </pc:picChg>
        <pc:picChg chg="del">
          <ac:chgData name="Owen Van Horn" userId="d6e2624810f880a8" providerId="LiveId" clId="{2389C7A2-6042-469B-9BF7-18CFBA45CA17}" dt="2025-05-27T11:39:50.649" v="402" actId="478"/>
          <ac:picMkLst>
            <pc:docMk/>
            <pc:sldMk cId="3793735913" sldId="275"/>
            <ac:picMk id="12" creationId="{BEAE3213-5799-947A-8EE5-4C06A15B81A5}"/>
          </ac:picMkLst>
        </pc:picChg>
        <pc:picChg chg="add mod">
          <ac:chgData name="Owen Van Horn" userId="d6e2624810f880a8" providerId="LiveId" clId="{2389C7A2-6042-469B-9BF7-18CFBA45CA17}" dt="2025-05-27T11:44:04.200" v="531" actId="1076"/>
          <ac:picMkLst>
            <pc:docMk/>
            <pc:sldMk cId="3793735913" sldId="275"/>
            <ac:picMk id="13" creationId="{BED09089-F4E6-693C-7390-36F04437897F}"/>
          </ac:picMkLst>
        </pc:picChg>
        <pc:picChg chg="add mod">
          <ac:chgData name="Owen Van Horn" userId="d6e2624810f880a8" providerId="LiveId" clId="{2389C7A2-6042-469B-9BF7-18CFBA45CA17}" dt="2025-05-27T11:44:01.167" v="530" actId="1076"/>
          <ac:picMkLst>
            <pc:docMk/>
            <pc:sldMk cId="3793735913" sldId="275"/>
            <ac:picMk id="14" creationId="{C70ED732-92B4-EE9B-F164-66E4514C55F9}"/>
          </ac:picMkLst>
        </pc:picChg>
        <pc:picChg chg="add mod">
          <ac:chgData name="Owen Van Horn" userId="d6e2624810f880a8" providerId="LiveId" clId="{2389C7A2-6042-469B-9BF7-18CFBA45CA17}" dt="2025-05-27T11:43:54.328" v="529" actId="1076"/>
          <ac:picMkLst>
            <pc:docMk/>
            <pc:sldMk cId="3793735913" sldId="275"/>
            <ac:picMk id="15" creationId="{BB27733E-C8CA-CDFD-E8C7-10C5D48DD6A2}"/>
          </ac:picMkLst>
        </pc:picChg>
        <pc:cxnChg chg="add mod">
          <ac:chgData name="Owen Van Horn" userId="d6e2624810f880a8" providerId="LiveId" clId="{2389C7A2-6042-469B-9BF7-18CFBA45CA17}" dt="2025-05-27T11:44:54.655" v="540" actId="14100"/>
          <ac:cxnSpMkLst>
            <pc:docMk/>
            <pc:sldMk cId="3793735913" sldId="275"/>
            <ac:cxnSpMk id="17" creationId="{789E2572-19C0-F299-E4D0-99CB314DEF1E}"/>
          </ac:cxnSpMkLst>
        </pc:cxnChg>
        <pc:cxnChg chg="add mod">
          <ac:chgData name="Owen Van Horn" userId="d6e2624810f880a8" providerId="LiveId" clId="{2389C7A2-6042-469B-9BF7-18CFBA45CA17}" dt="2025-05-27T11:44:51.043" v="539" actId="14100"/>
          <ac:cxnSpMkLst>
            <pc:docMk/>
            <pc:sldMk cId="3793735913" sldId="275"/>
            <ac:cxnSpMk id="18" creationId="{4BE06C3D-57AF-6891-7E5A-DA18B416B042}"/>
          </ac:cxnSpMkLst>
        </pc:cxnChg>
      </pc:sldChg>
      <pc:sldChg chg="addSp delSp modSp mod">
        <pc:chgData name="Owen Van Horn" userId="d6e2624810f880a8" providerId="LiveId" clId="{2389C7A2-6042-469B-9BF7-18CFBA45CA17}" dt="2025-05-27T12:03:30.684" v="1354" actId="1076"/>
        <pc:sldMkLst>
          <pc:docMk/>
          <pc:sldMk cId="895567408" sldId="276"/>
        </pc:sldMkLst>
        <pc:spChg chg="mod">
          <ac:chgData name="Owen Van Horn" userId="d6e2624810f880a8" providerId="LiveId" clId="{2389C7A2-6042-469B-9BF7-18CFBA45CA17}" dt="2025-05-27T11:55:47.090" v="1298" actId="20577"/>
          <ac:spMkLst>
            <pc:docMk/>
            <pc:sldMk cId="895567408" sldId="276"/>
            <ac:spMk id="2" creationId="{BEC341A3-1C9A-6FB4-B1FE-31B8B3BDBF52}"/>
          </ac:spMkLst>
        </pc:spChg>
        <pc:spChg chg="del">
          <ac:chgData name="Owen Van Horn" userId="d6e2624810f880a8" providerId="LiveId" clId="{2389C7A2-6042-469B-9BF7-18CFBA45CA17}" dt="2025-05-27T11:55:49.191" v="1299" actId="478"/>
          <ac:spMkLst>
            <pc:docMk/>
            <pc:sldMk cId="895567408" sldId="276"/>
            <ac:spMk id="4" creationId="{CA198FBA-F1AA-9327-8C5E-9491A3D97453}"/>
          </ac:spMkLst>
        </pc:spChg>
        <pc:spChg chg="del mod">
          <ac:chgData name="Owen Van Horn" userId="d6e2624810f880a8" providerId="LiveId" clId="{2389C7A2-6042-469B-9BF7-18CFBA45CA17}" dt="2025-05-27T11:56:05.858" v="1305" actId="478"/>
          <ac:spMkLst>
            <pc:docMk/>
            <pc:sldMk cId="895567408" sldId="276"/>
            <ac:spMk id="7" creationId="{93C44BE4-D001-3125-C026-FD76D10F43EC}"/>
          </ac:spMkLst>
        </pc:spChg>
        <pc:spChg chg="del mod">
          <ac:chgData name="Owen Van Horn" userId="d6e2624810f880a8" providerId="LiveId" clId="{2389C7A2-6042-469B-9BF7-18CFBA45CA17}" dt="2025-05-27T11:56:03.691" v="1304" actId="478"/>
          <ac:spMkLst>
            <pc:docMk/>
            <pc:sldMk cId="895567408" sldId="276"/>
            <ac:spMk id="8" creationId="{FA0F928F-BEB8-631B-F573-6F6A4481BD2D}"/>
          </ac:spMkLst>
        </pc:spChg>
        <pc:spChg chg="add del mod">
          <ac:chgData name="Owen Van Horn" userId="d6e2624810f880a8" providerId="LiveId" clId="{2389C7A2-6042-469B-9BF7-18CFBA45CA17}" dt="2025-05-27T11:55:52.203" v="1300" actId="478"/>
          <ac:spMkLst>
            <pc:docMk/>
            <pc:sldMk cId="895567408" sldId="276"/>
            <ac:spMk id="10" creationId="{B7504869-D33C-0B8D-9EE6-63BEEB2E2326}"/>
          </ac:spMkLst>
        </pc:spChg>
        <pc:spChg chg="add del mod">
          <ac:chgData name="Owen Van Horn" userId="d6e2624810f880a8" providerId="LiveId" clId="{2389C7A2-6042-469B-9BF7-18CFBA45CA17}" dt="2025-05-27T12:02:51.035" v="1321" actId="478"/>
          <ac:spMkLst>
            <pc:docMk/>
            <pc:sldMk cId="895567408" sldId="276"/>
            <ac:spMk id="13" creationId="{44EC4E89-A259-7F54-BFE4-F0ABB4408AAB}"/>
          </ac:spMkLst>
        </pc:spChg>
        <pc:spChg chg="add del">
          <ac:chgData name="Owen Van Horn" userId="d6e2624810f880a8" providerId="LiveId" clId="{2389C7A2-6042-469B-9BF7-18CFBA45CA17}" dt="2025-05-27T12:03:02.471" v="1322" actId="478"/>
          <ac:spMkLst>
            <pc:docMk/>
            <pc:sldMk cId="895567408" sldId="276"/>
            <ac:spMk id="14" creationId="{A52E1B62-4F38-DF5C-EEC5-4ADE56786FB5}"/>
          </ac:spMkLst>
        </pc:spChg>
        <pc:spChg chg="add del mod">
          <ac:chgData name="Owen Van Horn" userId="d6e2624810f880a8" providerId="LiveId" clId="{2389C7A2-6042-469B-9BF7-18CFBA45CA17}" dt="2025-05-27T12:02:51.035" v="1321" actId="478"/>
          <ac:spMkLst>
            <pc:docMk/>
            <pc:sldMk cId="895567408" sldId="276"/>
            <ac:spMk id="15" creationId="{2E48C55F-98F2-0110-6B52-34B66FC45B6B}"/>
          </ac:spMkLst>
        </pc:spChg>
        <pc:spChg chg="add mod">
          <ac:chgData name="Owen Van Horn" userId="d6e2624810f880a8" providerId="LiveId" clId="{2389C7A2-6042-469B-9BF7-18CFBA45CA17}" dt="2025-05-27T12:03:30.684" v="1354" actId="1076"/>
          <ac:spMkLst>
            <pc:docMk/>
            <pc:sldMk cId="895567408" sldId="276"/>
            <ac:spMk id="16" creationId="{7D717F2A-9954-1D9A-F407-8C03150BF855}"/>
          </ac:spMkLst>
        </pc:spChg>
        <pc:picChg chg="del">
          <ac:chgData name="Owen Van Horn" userId="d6e2624810f880a8" providerId="LiveId" clId="{2389C7A2-6042-469B-9BF7-18CFBA45CA17}" dt="2025-05-27T11:55:54.533" v="1301" actId="478"/>
          <ac:picMkLst>
            <pc:docMk/>
            <pc:sldMk cId="895567408" sldId="276"/>
            <ac:picMk id="5" creationId="{C6672534-760F-9946-3F0D-8DF24117B1A1}"/>
          </ac:picMkLst>
        </pc:picChg>
        <pc:picChg chg="add mod">
          <ac:chgData name="Owen Van Horn" userId="d6e2624810f880a8" providerId="LiveId" clId="{2389C7A2-6042-469B-9BF7-18CFBA45CA17}" dt="2025-05-27T12:01:52.147" v="1309" actId="1076"/>
          <ac:picMkLst>
            <pc:docMk/>
            <pc:sldMk cId="895567408" sldId="276"/>
            <ac:picMk id="12" creationId="{1EFB5FAE-938A-6CB1-20D4-59CC372C2CCA}"/>
          </ac:picMkLst>
        </pc:picChg>
      </pc:sldChg>
      <pc:sldChg chg="delSp modSp del mod">
        <pc:chgData name="Owen Van Horn" userId="d6e2624810f880a8" providerId="LiveId" clId="{2389C7A2-6042-469B-9BF7-18CFBA45CA17}" dt="2025-05-27T12:45:04.014" v="2557" actId="2696"/>
        <pc:sldMkLst>
          <pc:docMk/>
          <pc:sldMk cId="2584609420" sldId="277"/>
        </pc:sldMkLst>
        <pc:spChg chg="mod">
          <ac:chgData name="Owen Van Horn" userId="d6e2624810f880a8" providerId="LiveId" clId="{2389C7A2-6042-469B-9BF7-18CFBA45CA17}" dt="2025-05-27T12:39:44.287" v="2467" actId="20577"/>
          <ac:spMkLst>
            <pc:docMk/>
            <pc:sldMk cId="2584609420" sldId="277"/>
            <ac:spMk id="2" creationId="{363C5635-C55E-A7CE-6891-919347DEF022}"/>
          </ac:spMkLst>
        </pc:spChg>
        <pc:spChg chg="mod">
          <ac:chgData name="Owen Van Horn" userId="d6e2624810f880a8" providerId="LiveId" clId="{2389C7A2-6042-469B-9BF7-18CFBA45CA17}" dt="2025-05-27T12:40:21.495" v="2505" actId="5793"/>
          <ac:spMkLst>
            <pc:docMk/>
            <pc:sldMk cId="2584609420" sldId="277"/>
            <ac:spMk id="9" creationId="{93C8F9A0-7524-374E-BC65-2A4F0EAFAC69}"/>
          </ac:spMkLst>
        </pc:spChg>
        <pc:spChg chg="del">
          <ac:chgData name="Owen Van Horn" userId="d6e2624810f880a8" providerId="LiveId" clId="{2389C7A2-6042-469B-9BF7-18CFBA45CA17}" dt="2025-05-27T12:40:01.432" v="2469" actId="478"/>
          <ac:spMkLst>
            <pc:docMk/>
            <pc:sldMk cId="2584609420" sldId="277"/>
            <ac:spMk id="12" creationId="{C9D83E09-9796-7883-1535-25A736BB7C94}"/>
          </ac:spMkLst>
        </pc:spChg>
        <pc:picChg chg="del">
          <ac:chgData name="Owen Van Horn" userId="d6e2624810f880a8" providerId="LiveId" clId="{2389C7A2-6042-469B-9BF7-18CFBA45CA17}" dt="2025-05-27T12:39:58.874" v="2468" actId="478"/>
          <ac:picMkLst>
            <pc:docMk/>
            <pc:sldMk cId="2584609420" sldId="277"/>
            <ac:picMk id="11" creationId="{54D1305B-70A0-704B-07A8-765F03F67826}"/>
          </ac:picMkLst>
        </pc:picChg>
      </pc:sldChg>
      <pc:sldChg chg="addSp delSp modSp mod">
        <pc:chgData name="Owen Van Horn" userId="d6e2624810f880a8" providerId="LiveId" clId="{2389C7A2-6042-469B-9BF7-18CFBA45CA17}" dt="2025-05-27T12:22:19.216" v="2244" actId="1076"/>
        <pc:sldMkLst>
          <pc:docMk/>
          <pc:sldMk cId="217810308" sldId="280"/>
        </pc:sldMkLst>
        <pc:spChg chg="mod">
          <ac:chgData name="Owen Van Horn" userId="d6e2624810f880a8" providerId="LiveId" clId="{2389C7A2-6042-469B-9BF7-18CFBA45CA17}" dt="2025-05-27T12:16:46.741" v="2208" actId="20577"/>
          <ac:spMkLst>
            <pc:docMk/>
            <pc:sldMk cId="217810308" sldId="280"/>
            <ac:spMk id="2" creationId="{D6560429-1FCD-0D8E-C31A-FE58D9E4900E}"/>
          </ac:spMkLst>
        </pc:spChg>
        <pc:spChg chg="del">
          <ac:chgData name="Owen Van Horn" userId="d6e2624810f880a8" providerId="LiveId" clId="{2389C7A2-6042-469B-9BF7-18CFBA45CA17}" dt="2025-05-27T12:16:50.431" v="2209" actId="478"/>
          <ac:spMkLst>
            <pc:docMk/>
            <pc:sldMk cId="217810308" sldId="280"/>
            <ac:spMk id="4" creationId="{8E6EA2D6-C615-FCDC-A4FF-F0A07DBAFADB}"/>
          </ac:spMkLst>
        </pc:spChg>
        <pc:spChg chg="add del mod">
          <ac:chgData name="Owen Van Horn" userId="d6e2624810f880a8" providerId="LiveId" clId="{2389C7A2-6042-469B-9BF7-18CFBA45CA17}" dt="2025-05-27T12:16:55.867" v="2214" actId="478"/>
          <ac:spMkLst>
            <pc:docMk/>
            <pc:sldMk cId="217810308" sldId="280"/>
            <ac:spMk id="7" creationId="{4996085B-7F21-248A-D395-70037691C8F7}"/>
          </ac:spMkLst>
        </pc:spChg>
        <pc:spChg chg="add del">
          <ac:chgData name="Owen Van Horn" userId="d6e2624810f880a8" providerId="LiveId" clId="{2389C7A2-6042-469B-9BF7-18CFBA45CA17}" dt="2025-05-27T12:17:59.481" v="2216" actId="478"/>
          <ac:spMkLst>
            <pc:docMk/>
            <pc:sldMk cId="217810308" sldId="280"/>
            <ac:spMk id="8" creationId="{60BCCEBF-9D33-72EA-ADE9-386C8FFEAE9B}"/>
          </ac:spMkLst>
        </pc:spChg>
        <pc:spChg chg="add mod">
          <ac:chgData name="Owen Van Horn" userId="d6e2624810f880a8" providerId="LiveId" clId="{2389C7A2-6042-469B-9BF7-18CFBA45CA17}" dt="2025-05-27T12:22:05.311" v="2239" actId="1076"/>
          <ac:spMkLst>
            <pc:docMk/>
            <pc:sldMk cId="217810308" sldId="280"/>
            <ac:spMk id="17" creationId="{0141C06D-4631-10B8-5B5F-2F1D0DDC071A}"/>
          </ac:spMkLst>
        </pc:spChg>
        <pc:spChg chg="add mod">
          <ac:chgData name="Owen Van Horn" userId="d6e2624810f880a8" providerId="LiveId" clId="{2389C7A2-6042-469B-9BF7-18CFBA45CA17}" dt="2025-05-27T12:22:19.216" v="2244" actId="1076"/>
          <ac:spMkLst>
            <pc:docMk/>
            <pc:sldMk cId="217810308" sldId="280"/>
            <ac:spMk id="18" creationId="{9EC0719A-C6A1-F4B3-6265-1B397F97C610}"/>
          </ac:spMkLst>
        </pc:spChg>
        <pc:picChg chg="del">
          <ac:chgData name="Owen Van Horn" userId="d6e2624810f880a8" providerId="LiveId" clId="{2389C7A2-6042-469B-9BF7-18CFBA45CA17}" dt="2025-05-27T12:16:52.337" v="2211" actId="478"/>
          <ac:picMkLst>
            <pc:docMk/>
            <pc:sldMk cId="217810308" sldId="280"/>
            <ac:picMk id="10" creationId="{31864650-1BF1-72D9-325A-49FB057CFF9D}"/>
          </ac:picMkLst>
        </pc:picChg>
        <pc:picChg chg="add mod">
          <ac:chgData name="Owen Van Horn" userId="d6e2624810f880a8" providerId="LiveId" clId="{2389C7A2-6042-469B-9BF7-18CFBA45CA17}" dt="2025-05-27T12:20:59.477" v="2230" actId="14100"/>
          <ac:picMkLst>
            <pc:docMk/>
            <pc:sldMk cId="217810308" sldId="280"/>
            <ac:picMk id="11" creationId="{3CE16F34-EE16-878A-ED1F-A87560D200AD}"/>
          </ac:picMkLst>
        </pc:picChg>
        <pc:picChg chg="del">
          <ac:chgData name="Owen Van Horn" userId="d6e2624810f880a8" providerId="LiveId" clId="{2389C7A2-6042-469B-9BF7-18CFBA45CA17}" dt="2025-05-27T12:16:53.299" v="2212" actId="478"/>
          <ac:picMkLst>
            <pc:docMk/>
            <pc:sldMk cId="217810308" sldId="280"/>
            <ac:picMk id="12" creationId="{A40072BB-6954-862E-B1AB-2FDD6B7075A3}"/>
          </ac:picMkLst>
        </pc:picChg>
        <pc:picChg chg="del">
          <ac:chgData name="Owen Van Horn" userId="d6e2624810f880a8" providerId="LiveId" clId="{2389C7A2-6042-469B-9BF7-18CFBA45CA17}" dt="2025-05-27T12:16:54.200" v="2213" actId="478"/>
          <ac:picMkLst>
            <pc:docMk/>
            <pc:sldMk cId="217810308" sldId="280"/>
            <ac:picMk id="14" creationId="{DEE4D416-036D-540F-AEB3-06001D03A825}"/>
          </ac:picMkLst>
        </pc:picChg>
        <pc:picChg chg="del">
          <ac:chgData name="Owen Van Horn" userId="d6e2624810f880a8" providerId="LiveId" clId="{2389C7A2-6042-469B-9BF7-18CFBA45CA17}" dt="2025-05-27T12:16:51.366" v="2210" actId="478"/>
          <ac:picMkLst>
            <pc:docMk/>
            <pc:sldMk cId="217810308" sldId="280"/>
            <ac:picMk id="15" creationId="{C440EC17-7F4D-EA6E-617A-8E468EC545AD}"/>
          </ac:picMkLst>
        </pc:picChg>
        <pc:picChg chg="add mod">
          <ac:chgData name="Owen Van Horn" userId="d6e2624810f880a8" providerId="LiveId" clId="{2389C7A2-6042-469B-9BF7-18CFBA45CA17}" dt="2025-05-27T12:21:24.046" v="2234" actId="1076"/>
          <ac:picMkLst>
            <pc:docMk/>
            <pc:sldMk cId="217810308" sldId="280"/>
            <ac:picMk id="16" creationId="{2BA89BF0-74F5-80B0-0BE9-430EE11CC901}"/>
          </ac:picMkLst>
        </pc:picChg>
      </pc:sldChg>
      <pc:sldChg chg="addSp delSp modSp mod">
        <pc:chgData name="Owen Van Horn" userId="d6e2624810f880a8" providerId="LiveId" clId="{2389C7A2-6042-469B-9BF7-18CFBA45CA17}" dt="2025-05-27T12:44:26.674" v="2556" actId="20577"/>
        <pc:sldMkLst>
          <pc:docMk/>
          <pc:sldMk cId="1137856279" sldId="281"/>
        </pc:sldMkLst>
        <pc:spChg chg="mod">
          <ac:chgData name="Owen Van Horn" userId="d6e2624810f880a8" providerId="LiveId" clId="{2389C7A2-6042-469B-9BF7-18CFBA45CA17}" dt="2025-05-27T12:23:01.519" v="2317" actId="20577"/>
          <ac:spMkLst>
            <pc:docMk/>
            <pc:sldMk cId="1137856279" sldId="281"/>
            <ac:spMk id="2" creationId="{540EDD81-3181-36FF-C055-837F687D86F3}"/>
          </ac:spMkLst>
        </pc:spChg>
        <pc:spChg chg="del">
          <ac:chgData name="Owen Van Horn" userId="d6e2624810f880a8" providerId="LiveId" clId="{2389C7A2-6042-469B-9BF7-18CFBA45CA17}" dt="2025-05-27T12:23:06.275" v="2319" actId="478"/>
          <ac:spMkLst>
            <pc:docMk/>
            <pc:sldMk cId="1137856279" sldId="281"/>
            <ac:spMk id="4" creationId="{B7C2C5D4-4B60-D5D2-6DD7-1F31E257376F}"/>
          </ac:spMkLst>
        </pc:spChg>
        <pc:spChg chg="add del mod">
          <ac:chgData name="Owen Van Horn" userId="d6e2624810f880a8" providerId="LiveId" clId="{2389C7A2-6042-469B-9BF7-18CFBA45CA17}" dt="2025-05-27T12:23:11.331" v="2321" actId="478"/>
          <ac:spMkLst>
            <pc:docMk/>
            <pc:sldMk cId="1137856279" sldId="281"/>
            <ac:spMk id="8" creationId="{BD001096-D39C-AF8D-0A13-E5BE8C067C68}"/>
          </ac:spMkLst>
        </pc:spChg>
        <pc:spChg chg="add mod">
          <ac:chgData name="Owen Van Horn" userId="d6e2624810f880a8" providerId="LiveId" clId="{2389C7A2-6042-469B-9BF7-18CFBA45CA17}" dt="2025-05-27T12:24:35.698" v="2327" actId="1076"/>
          <ac:spMkLst>
            <pc:docMk/>
            <pc:sldMk cId="1137856279" sldId="281"/>
            <ac:spMk id="11" creationId="{43D4DC9F-A1A4-629E-9A8A-3C07C2053654}"/>
          </ac:spMkLst>
        </pc:spChg>
        <pc:spChg chg="add mod">
          <ac:chgData name="Owen Van Horn" userId="d6e2624810f880a8" providerId="LiveId" clId="{2389C7A2-6042-469B-9BF7-18CFBA45CA17}" dt="2025-05-27T12:36:10.084" v="2384" actId="1076"/>
          <ac:spMkLst>
            <pc:docMk/>
            <pc:sldMk cId="1137856279" sldId="281"/>
            <ac:spMk id="14" creationId="{C1519F2E-8E00-9420-7335-4789BFA37327}"/>
          </ac:spMkLst>
        </pc:spChg>
        <pc:spChg chg="add mod">
          <ac:chgData name="Owen Van Horn" userId="d6e2624810f880a8" providerId="LiveId" clId="{2389C7A2-6042-469B-9BF7-18CFBA45CA17}" dt="2025-05-27T12:35:39.303" v="2382" actId="20577"/>
          <ac:spMkLst>
            <pc:docMk/>
            <pc:sldMk cId="1137856279" sldId="281"/>
            <ac:spMk id="16" creationId="{C958149E-7220-A02B-0EE5-1EDFE20526DA}"/>
          </ac:spMkLst>
        </pc:spChg>
        <pc:spChg chg="add del mod">
          <ac:chgData name="Owen Van Horn" userId="d6e2624810f880a8" providerId="LiveId" clId="{2389C7A2-6042-469B-9BF7-18CFBA45CA17}" dt="2025-05-27T12:43:38.254" v="2519" actId="478"/>
          <ac:spMkLst>
            <pc:docMk/>
            <pc:sldMk cId="1137856279" sldId="281"/>
            <ac:spMk id="17" creationId="{BD007933-582E-48C9-6037-34B4320F9EF7}"/>
          </ac:spMkLst>
        </pc:spChg>
        <pc:spChg chg="add mod">
          <ac:chgData name="Owen Van Horn" userId="d6e2624810f880a8" providerId="LiveId" clId="{2389C7A2-6042-469B-9BF7-18CFBA45CA17}" dt="2025-05-27T12:44:26.674" v="2556" actId="20577"/>
          <ac:spMkLst>
            <pc:docMk/>
            <pc:sldMk cId="1137856279" sldId="281"/>
            <ac:spMk id="18" creationId="{B8894EF0-1E7D-92BE-8AB9-56A42EF75CB2}"/>
          </ac:spMkLst>
        </pc:spChg>
        <pc:picChg chg="del">
          <ac:chgData name="Owen Van Horn" userId="d6e2624810f880a8" providerId="LiveId" clId="{2389C7A2-6042-469B-9BF7-18CFBA45CA17}" dt="2025-05-27T12:23:04.189" v="2318" actId="478"/>
          <ac:picMkLst>
            <pc:docMk/>
            <pc:sldMk cId="1137856279" sldId="281"/>
            <ac:picMk id="5" creationId="{33E97890-F8F7-6FB5-2F1D-84FDAF518A42}"/>
          </ac:picMkLst>
        </pc:picChg>
        <pc:picChg chg="add mod">
          <ac:chgData name="Owen Van Horn" userId="d6e2624810f880a8" providerId="LiveId" clId="{2389C7A2-6042-469B-9BF7-18CFBA45CA17}" dt="2025-05-27T12:38:05.047" v="2399" actId="14100"/>
          <ac:picMkLst>
            <pc:docMk/>
            <pc:sldMk cId="1137856279" sldId="281"/>
            <ac:picMk id="10" creationId="{B67C2227-8D17-22BA-F597-2000D3AC5A02}"/>
          </ac:picMkLst>
        </pc:picChg>
        <pc:picChg chg="add mod">
          <ac:chgData name="Owen Van Horn" userId="d6e2624810f880a8" providerId="LiveId" clId="{2389C7A2-6042-469B-9BF7-18CFBA45CA17}" dt="2025-05-27T12:36:03.311" v="2383" actId="1076"/>
          <ac:picMkLst>
            <pc:docMk/>
            <pc:sldMk cId="1137856279" sldId="281"/>
            <ac:picMk id="13" creationId="{65DA1DFF-BC26-82BC-2AB3-0B707DADBDC1}"/>
          </ac:picMkLst>
        </pc:picChg>
      </pc:sldChg>
      <pc:sldChg chg="addSp delSp modSp add mod ord">
        <pc:chgData name="Owen Van Horn" userId="d6e2624810f880a8" providerId="LiveId" clId="{2389C7A2-6042-469B-9BF7-18CFBA45CA17}" dt="2025-05-27T11:54:56.503" v="1258" actId="1076"/>
        <pc:sldMkLst>
          <pc:docMk/>
          <pc:sldMk cId="490921232" sldId="282"/>
        </pc:sldMkLst>
        <pc:spChg chg="mod">
          <ac:chgData name="Owen Van Horn" userId="d6e2624810f880a8" providerId="LiveId" clId="{2389C7A2-6042-469B-9BF7-18CFBA45CA17}" dt="2025-05-27T11:46:11.687" v="567" actId="20577"/>
          <ac:spMkLst>
            <pc:docMk/>
            <pc:sldMk cId="490921232" sldId="282"/>
            <ac:spMk id="2" creationId="{5142692A-2527-06C2-3627-72E108A81EBC}"/>
          </ac:spMkLst>
        </pc:spChg>
        <pc:spChg chg="mod">
          <ac:chgData name="Owen Van Horn" userId="d6e2624810f880a8" providerId="LiveId" clId="{2389C7A2-6042-469B-9BF7-18CFBA45CA17}" dt="2025-05-27T11:51:57.516" v="1254" actId="20577"/>
          <ac:spMkLst>
            <pc:docMk/>
            <pc:sldMk cId="490921232" sldId="282"/>
            <ac:spMk id="9" creationId="{E973EF10-8416-EA5D-DF3B-96559C4174D0}"/>
          </ac:spMkLst>
        </pc:spChg>
        <pc:picChg chg="del">
          <ac:chgData name="Owen Van Horn" userId="d6e2624810f880a8" providerId="LiveId" clId="{2389C7A2-6042-469B-9BF7-18CFBA45CA17}" dt="2025-05-27T11:46:25.614" v="568" actId="478"/>
          <ac:picMkLst>
            <pc:docMk/>
            <pc:sldMk cId="490921232" sldId="282"/>
            <ac:picMk id="12" creationId="{BE149A13-14A9-592A-FD64-875FE4856F58}"/>
          </ac:picMkLst>
        </pc:picChg>
        <pc:picChg chg="add mod">
          <ac:chgData name="Owen Van Horn" userId="d6e2624810f880a8" providerId="LiveId" clId="{2389C7A2-6042-469B-9BF7-18CFBA45CA17}" dt="2025-05-27T11:54:56.503" v="1258" actId="1076"/>
          <ac:picMkLst>
            <pc:docMk/>
            <pc:sldMk cId="490921232" sldId="282"/>
            <ac:picMk id="1026" creationId="{39F7003D-1F07-0656-2FAD-C58D60148C88}"/>
          </ac:picMkLst>
        </pc:picChg>
      </pc:sldChg>
      <pc:sldChg chg="delSp modSp new del mod">
        <pc:chgData name="Owen Van Horn" userId="d6e2624810f880a8" providerId="LiveId" clId="{2389C7A2-6042-469B-9BF7-18CFBA45CA17}" dt="2025-05-27T11:55:28.447" v="1265" actId="2696"/>
        <pc:sldMkLst>
          <pc:docMk/>
          <pc:sldMk cId="1639053405" sldId="283"/>
        </pc:sldMkLst>
        <pc:spChg chg="del">
          <ac:chgData name="Owen Van Horn" userId="d6e2624810f880a8" providerId="LiveId" clId="{2389C7A2-6042-469B-9BF7-18CFBA45CA17}" dt="2025-05-27T11:55:16.825" v="1261" actId="478"/>
          <ac:spMkLst>
            <pc:docMk/>
            <pc:sldMk cId="1639053405" sldId="283"/>
            <ac:spMk id="2" creationId="{CC79EC7D-311D-7361-FCCA-692E58726E4F}"/>
          </ac:spMkLst>
        </pc:spChg>
        <pc:spChg chg="del">
          <ac:chgData name="Owen Van Horn" userId="d6e2624810f880a8" providerId="LiveId" clId="{2389C7A2-6042-469B-9BF7-18CFBA45CA17}" dt="2025-05-27T11:55:19.623" v="1262" actId="478"/>
          <ac:spMkLst>
            <pc:docMk/>
            <pc:sldMk cId="1639053405" sldId="283"/>
            <ac:spMk id="3" creationId="{660FBD00-B9FC-5024-9AC2-A2CF812D840C}"/>
          </ac:spMkLst>
        </pc:spChg>
        <pc:spChg chg="del">
          <ac:chgData name="Owen Van Horn" userId="d6e2624810f880a8" providerId="LiveId" clId="{2389C7A2-6042-469B-9BF7-18CFBA45CA17}" dt="2025-05-27T11:55:15.569" v="1260" actId="478"/>
          <ac:spMkLst>
            <pc:docMk/>
            <pc:sldMk cId="1639053405" sldId="283"/>
            <ac:spMk id="4" creationId="{0A3F23FD-DE38-01F6-5419-312F46E952F8}"/>
          </ac:spMkLst>
        </pc:spChg>
        <pc:spChg chg="mod">
          <ac:chgData name="Owen Van Horn" userId="d6e2624810f880a8" providerId="LiveId" clId="{2389C7A2-6042-469B-9BF7-18CFBA45CA17}" dt="2025-05-27T11:55:22.383" v="1264" actId="20577"/>
          <ac:spMkLst>
            <pc:docMk/>
            <pc:sldMk cId="1639053405" sldId="283"/>
            <ac:spMk id="5" creationId="{21ED357D-633B-D72D-E2E3-C3BAE40C2D2A}"/>
          </ac:spMkLst>
        </pc:spChg>
      </pc:sldChg>
      <pc:sldChg chg="addSp delSp modSp add mod">
        <pc:chgData name="Owen Van Horn" userId="d6e2624810f880a8" providerId="LiveId" clId="{2389C7A2-6042-469B-9BF7-18CFBA45CA17}" dt="2025-05-27T12:45:55.771" v="2635" actId="20577"/>
        <pc:sldMkLst>
          <pc:docMk/>
          <pc:sldMk cId="4275497380" sldId="283"/>
        </pc:sldMkLst>
        <pc:spChg chg="mod">
          <ac:chgData name="Owen Van Horn" userId="d6e2624810f880a8" providerId="LiveId" clId="{2389C7A2-6042-469B-9BF7-18CFBA45CA17}" dt="2025-05-27T12:45:55.771" v="2635" actId="20577"/>
          <ac:spMkLst>
            <pc:docMk/>
            <pc:sldMk cId="4275497380" sldId="283"/>
            <ac:spMk id="2" creationId="{CE49539D-6AAC-CC4A-FFCB-4C17675AB016}"/>
          </ac:spMkLst>
        </pc:spChg>
        <pc:spChg chg="add mod">
          <ac:chgData name="Owen Van Horn" userId="d6e2624810f880a8" providerId="LiveId" clId="{2389C7A2-6042-469B-9BF7-18CFBA45CA17}" dt="2025-05-27T12:06:14.078" v="1386" actId="20577"/>
          <ac:spMkLst>
            <pc:docMk/>
            <pc:sldMk cId="4275497380" sldId="283"/>
            <ac:spMk id="7" creationId="{F75CDCB9-F198-E929-3523-7A67834E3167}"/>
          </ac:spMkLst>
        </pc:spChg>
        <pc:spChg chg="mod">
          <ac:chgData name="Owen Van Horn" userId="d6e2624810f880a8" providerId="LiveId" clId="{2389C7A2-6042-469B-9BF7-18CFBA45CA17}" dt="2025-05-27T12:05:38.558" v="1366" actId="20577"/>
          <ac:spMkLst>
            <pc:docMk/>
            <pc:sldMk cId="4275497380" sldId="283"/>
            <ac:spMk id="16" creationId="{22D533E3-F191-7918-2130-74F0E74A8EFD}"/>
          </ac:spMkLst>
        </pc:spChg>
        <pc:picChg chg="add mod">
          <ac:chgData name="Owen Van Horn" userId="d6e2624810f880a8" providerId="LiveId" clId="{2389C7A2-6042-469B-9BF7-18CFBA45CA17}" dt="2025-05-27T12:05:35.067" v="1360" actId="1076"/>
          <ac:picMkLst>
            <pc:docMk/>
            <pc:sldMk cId="4275497380" sldId="283"/>
            <ac:picMk id="5" creationId="{67284221-42A3-D0AC-5F90-D5777A656615}"/>
          </ac:picMkLst>
        </pc:picChg>
        <pc:picChg chg="del">
          <ac:chgData name="Owen Van Horn" userId="d6e2624810f880a8" providerId="LiveId" clId="{2389C7A2-6042-469B-9BF7-18CFBA45CA17}" dt="2025-05-27T12:05:28.269" v="1356" actId="478"/>
          <ac:picMkLst>
            <pc:docMk/>
            <pc:sldMk cId="4275497380" sldId="283"/>
            <ac:picMk id="12" creationId="{D2F34058-A333-A25E-938E-6A2F29EF61F1}"/>
          </ac:picMkLst>
        </pc:picChg>
      </pc:sldChg>
      <pc:sldChg chg="addSp delSp modSp add mod ord">
        <pc:chgData name="Owen Van Horn" userId="d6e2624810f880a8" providerId="LiveId" clId="{2389C7A2-6042-469B-9BF7-18CFBA45CA17}" dt="2025-05-27T12:16:06.619" v="2138" actId="1076"/>
        <pc:sldMkLst>
          <pc:docMk/>
          <pc:sldMk cId="2027445750" sldId="284"/>
        </pc:sldMkLst>
        <pc:spChg chg="mod">
          <ac:chgData name="Owen Van Horn" userId="d6e2624810f880a8" providerId="LiveId" clId="{2389C7A2-6042-469B-9BF7-18CFBA45CA17}" dt="2025-05-27T12:09:07.785" v="1471" actId="20577"/>
          <ac:spMkLst>
            <pc:docMk/>
            <pc:sldMk cId="2027445750" sldId="284"/>
            <ac:spMk id="2" creationId="{155F05CE-7A05-6570-73D5-9AFF933BB8D8}"/>
          </ac:spMkLst>
        </pc:spChg>
        <pc:spChg chg="mod">
          <ac:chgData name="Owen Van Horn" userId="d6e2624810f880a8" providerId="LiveId" clId="{2389C7A2-6042-469B-9BF7-18CFBA45CA17}" dt="2025-05-27T12:15:58.563" v="2135" actId="14100"/>
          <ac:spMkLst>
            <pc:docMk/>
            <pc:sldMk cId="2027445750" sldId="284"/>
            <ac:spMk id="9" creationId="{70710CB9-539F-2629-E08E-5771EAA5C584}"/>
          </ac:spMkLst>
        </pc:spChg>
        <pc:picChg chg="add mod">
          <ac:chgData name="Owen Van Horn" userId="d6e2624810f880a8" providerId="LiveId" clId="{2389C7A2-6042-469B-9BF7-18CFBA45CA17}" dt="2025-05-27T12:16:06.619" v="2138" actId="1076"/>
          <ac:picMkLst>
            <pc:docMk/>
            <pc:sldMk cId="2027445750" sldId="284"/>
            <ac:picMk id="5" creationId="{F439BCB1-6BCE-2889-39F4-2DCF253EB420}"/>
          </ac:picMkLst>
        </pc:picChg>
        <pc:picChg chg="del">
          <ac:chgData name="Owen Van Horn" userId="d6e2624810f880a8" providerId="LiveId" clId="{2389C7A2-6042-469B-9BF7-18CFBA45CA17}" dt="2025-05-27T12:09:10.633" v="1472" actId="478"/>
          <ac:picMkLst>
            <pc:docMk/>
            <pc:sldMk cId="2027445750" sldId="284"/>
            <ac:picMk id="1026" creationId="{741C6808-8716-E490-1283-456F7BA97B4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B649-006A-495D-9119-95C3A3434DF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282BC-CB17-4012-BE96-86A45F2782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1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FFF59-927F-A2AE-9F4B-ADE6991FF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76F56E-D65C-056A-65F2-65A8C93C5E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2F5E29-A559-E44C-0BB8-1881B9C0E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99F8C-385F-1795-3DA4-0FBEE726C0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11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1C54E-391C-3D7A-95E7-C8FB3C290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A5E055-D135-D52A-A4EC-DEFB5B4BA2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7287D0-1481-2DFA-6169-59EAC1642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2C89-1F9A-F035-2D94-5FC9555D52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914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C5312-E37E-6B0A-9DDF-C6B1C522F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DD4166-5E59-35A1-7CCB-7DC5868E5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081F95-0726-3D07-2353-F4E9EDA6F6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23BF2-61E0-6C2B-B159-8F7B489C9F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1603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E9A92-5EFE-5B65-C13C-A5A210DCB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DEB2FC-EB47-7FD6-460F-0AA598E9B8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F58EA4-08BC-3ECE-1C03-EA970C39D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22529-F6B2-3C66-76A6-AC5857F90A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80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D5903-91B5-D818-915E-64B0CF7BF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83EA71-93EF-55D5-BBA4-7752C3A68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A6DB18-E85C-2864-46F0-6D8175CD0B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29445-98B1-93A3-0857-3585A96ED6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0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79C4D-7B06-D66D-48A3-C110378E5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DCB97F-BBCC-2DAC-F83E-613F38B7B7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E8FBC4-EC85-F415-945F-464E85EE62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5935D1-6269-1114-BD5C-6F9FB82272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570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F44144-63FE-8809-2FB9-8F596FEAC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35FC29-9118-C639-3A71-9089E4DC8B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DAA92F-42A9-0525-448E-1558202A18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94A75-0279-897C-6B39-C45D481FBD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95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;p2">
            <a:extLst>
              <a:ext uri="{FF2B5EF4-FFF2-40B4-BE49-F238E27FC236}">
                <a16:creationId xmlns:a16="http://schemas.microsoft.com/office/drawing/2014/main" id="{53F233AC-0510-266D-FCFF-ED178091AC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19750" y="1542900"/>
            <a:ext cx="69045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Google Shape;11;p2">
            <a:extLst>
              <a:ext uri="{FF2B5EF4-FFF2-40B4-BE49-F238E27FC236}">
                <a16:creationId xmlns:a16="http://schemas.microsoft.com/office/drawing/2014/main" id="{EBA9A701-A8A7-7A94-C42F-AFF86B24D47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12;p2">
            <a:extLst>
              <a:ext uri="{FF2B5EF4-FFF2-40B4-BE49-F238E27FC236}">
                <a16:creationId xmlns:a16="http://schemas.microsoft.com/office/drawing/2014/main" id="{406771D0-11A3-EF17-C573-EE63C1744858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9975" y="3517275"/>
            <a:ext cx="2064040" cy="841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32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93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;p3">
            <a:extLst>
              <a:ext uri="{FF2B5EF4-FFF2-40B4-BE49-F238E27FC236}">
                <a16:creationId xmlns:a16="http://schemas.microsoft.com/office/drawing/2014/main" id="{D873DB60-2845-4283-B9B0-33688CF767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38100" y="900650"/>
            <a:ext cx="4730183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Google Shape;17;p3">
            <a:extLst>
              <a:ext uri="{FF2B5EF4-FFF2-40B4-BE49-F238E27FC236}">
                <a16:creationId xmlns:a16="http://schemas.microsoft.com/office/drawing/2014/main" id="{74931D05-9E21-F408-1459-67459AEB3BF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08450" y="3444184"/>
            <a:ext cx="3910800" cy="11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743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7B8921AA-03BC-05A8-8CE2-0FCF8183B0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45850" y="2345700"/>
            <a:ext cx="16719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21;p4">
            <a:extLst>
              <a:ext uri="{FF2B5EF4-FFF2-40B4-BE49-F238E27FC236}">
                <a16:creationId xmlns:a16="http://schemas.microsoft.com/office/drawing/2014/main" id="{27E39A30-1A52-CABC-F51D-19833C97CC0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17750" y="2345700"/>
            <a:ext cx="16719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Google Shape;22;p4">
            <a:extLst>
              <a:ext uri="{FF2B5EF4-FFF2-40B4-BE49-F238E27FC236}">
                <a16:creationId xmlns:a16="http://schemas.microsoft.com/office/drawing/2014/main" id="{CFC7DBD6-46F0-3242-09EE-0A1B092852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1" name="Google Shape;24;p4">
            <a:extLst>
              <a:ext uri="{FF2B5EF4-FFF2-40B4-BE49-F238E27FC236}">
                <a16:creationId xmlns:a16="http://schemas.microsoft.com/office/drawing/2014/main" id="{FB4091A7-6D14-AFA4-D863-3A812BC8BA82}"/>
              </a:ext>
            </a:extLst>
          </p:cNvPr>
          <p:cNvSpPr/>
          <p:nvPr userDrawn="1"/>
        </p:nvSpPr>
        <p:spPr>
          <a:xfrm>
            <a:off x="4645850" y="2105925"/>
            <a:ext cx="3305100" cy="64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77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27;p5">
            <a:extLst>
              <a:ext uri="{FF2B5EF4-FFF2-40B4-BE49-F238E27FC236}">
                <a16:creationId xmlns:a16="http://schemas.microsoft.com/office/drawing/2014/main" id="{4092F99A-727D-0C7F-193F-34116CE16B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081900"/>
            <a:ext cx="6306600" cy="1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Google Shape;28;p5">
            <a:extLst>
              <a:ext uri="{FF2B5EF4-FFF2-40B4-BE49-F238E27FC236}">
                <a16:creationId xmlns:a16="http://schemas.microsoft.com/office/drawing/2014/main" id="{2F9AE3FA-8A49-71C7-6EDC-1AAC78FA13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01850" y="2770900"/>
            <a:ext cx="25983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Google Shape;29;p5">
            <a:extLst>
              <a:ext uri="{FF2B5EF4-FFF2-40B4-BE49-F238E27FC236}">
                <a16:creationId xmlns:a16="http://schemas.microsoft.com/office/drawing/2014/main" id="{80A249F5-85E5-82EA-5EE3-723221E6350F}"/>
              </a:ext>
            </a:extLst>
          </p:cNvPr>
          <p:cNvCxnSpPr/>
          <p:nvPr userDrawn="1"/>
        </p:nvCxnSpPr>
        <p:spPr>
          <a:xfrm>
            <a:off x="4572000" y="2734725"/>
            <a:ext cx="0" cy="185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30;p5">
            <a:extLst>
              <a:ext uri="{FF2B5EF4-FFF2-40B4-BE49-F238E27FC236}">
                <a16:creationId xmlns:a16="http://schemas.microsoft.com/office/drawing/2014/main" id="{0B1D5D14-474F-A0D0-5057-FAE028584EF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954675" y="2770900"/>
            <a:ext cx="25983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830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34;p6">
            <a:extLst>
              <a:ext uri="{FF2B5EF4-FFF2-40B4-BE49-F238E27FC236}">
                <a16:creationId xmlns:a16="http://schemas.microsoft.com/office/drawing/2014/main" id="{5FC66DFF-8561-60DB-A937-68A4ABF497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80000" y="24838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35;p6">
            <a:extLst>
              <a:ext uri="{FF2B5EF4-FFF2-40B4-BE49-F238E27FC236}">
                <a16:creationId xmlns:a16="http://schemas.microsoft.com/office/drawing/2014/main" id="{EFF21C56-7AF9-66E6-BCA4-D7F0B9C4E51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38850" y="24838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36;p6">
            <a:extLst>
              <a:ext uri="{FF2B5EF4-FFF2-40B4-BE49-F238E27FC236}">
                <a16:creationId xmlns:a16="http://schemas.microsoft.com/office/drawing/2014/main" id="{94C6C7E4-002D-CC99-987D-28B937BED4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" name="Google Shape;37;p6">
            <a:extLst>
              <a:ext uri="{FF2B5EF4-FFF2-40B4-BE49-F238E27FC236}">
                <a16:creationId xmlns:a16="http://schemas.microsoft.com/office/drawing/2014/main" id="{AC5C48E9-8BD4-498A-FFD8-418F505EC66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28452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1" name="Google Shape;38;p6">
            <a:extLst>
              <a:ext uri="{FF2B5EF4-FFF2-40B4-BE49-F238E27FC236}">
                <a16:creationId xmlns:a16="http://schemas.microsoft.com/office/drawing/2014/main" id="{117E4942-88B2-F745-6083-7C627D6325B6}"/>
              </a:ext>
            </a:extLst>
          </p:cNvPr>
          <p:cNvSpPr>
            <a:spLocks noGrp="1"/>
          </p:cNvSpPr>
          <p:nvPr>
            <p:ph type="pic" idx="4"/>
          </p:nvPr>
        </p:nvSpPr>
        <p:spPr>
          <a:xfrm>
            <a:off x="654337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8308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42;p7">
            <a:extLst>
              <a:ext uri="{FF2B5EF4-FFF2-40B4-BE49-F238E27FC236}">
                <a16:creationId xmlns:a16="http://schemas.microsoft.com/office/drawing/2014/main" id="{BD6370DA-F18F-B9CF-6F9E-D2D405AC00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80000" y="25600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oogle Shape;43;p7">
            <a:extLst>
              <a:ext uri="{FF2B5EF4-FFF2-40B4-BE49-F238E27FC236}">
                <a16:creationId xmlns:a16="http://schemas.microsoft.com/office/drawing/2014/main" id="{3DAFA47F-8E25-D3EA-5FAC-4C45713CCB5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38850" y="25600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Google Shape;44;p7">
            <a:extLst>
              <a:ext uri="{FF2B5EF4-FFF2-40B4-BE49-F238E27FC236}">
                <a16:creationId xmlns:a16="http://schemas.microsoft.com/office/drawing/2014/main" id="{83A41736-C4EC-2907-33B2-A8ECE7401E9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04985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5" name="Google Shape;45;p7">
            <a:extLst>
              <a:ext uri="{FF2B5EF4-FFF2-40B4-BE49-F238E27FC236}">
                <a16:creationId xmlns:a16="http://schemas.microsoft.com/office/drawing/2014/main" id="{239232F9-A89D-ACB2-8A6C-241019DDE049}"/>
              </a:ext>
            </a:extLst>
          </p:cNvPr>
          <p:cNvSpPr>
            <a:spLocks noGrp="1"/>
          </p:cNvSpPr>
          <p:nvPr>
            <p:ph type="pic" idx="4"/>
          </p:nvPr>
        </p:nvSpPr>
        <p:spPr>
          <a:xfrm>
            <a:off x="630870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13" name="Google Shape;48;p7">
            <a:extLst>
              <a:ext uri="{FF2B5EF4-FFF2-40B4-BE49-F238E27FC236}">
                <a16:creationId xmlns:a16="http://schemas.microsoft.com/office/drawing/2014/main" id="{5DFF0D8A-48DF-28FF-EBA3-5D8D0870DB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485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50;p8">
            <a:extLst>
              <a:ext uri="{FF2B5EF4-FFF2-40B4-BE49-F238E27FC236}">
                <a16:creationId xmlns:a16="http://schemas.microsoft.com/office/drawing/2014/main" id="{4185BD83-7301-7FFC-E73C-F7FEFCF7CD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" name="Google Shape;51;p8">
            <a:extLst>
              <a:ext uri="{FF2B5EF4-FFF2-40B4-BE49-F238E27FC236}">
                <a16:creationId xmlns:a16="http://schemas.microsoft.com/office/drawing/2014/main" id="{9B77F4B2-CBBE-CE5B-9A8D-A9EB7403A0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794350" y="3504825"/>
            <a:ext cx="22857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52;p8">
            <a:extLst>
              <a:ext uri="{FF2B5EF4-FFF2-40B4-BE49-F238E27FC236}">
                <a16:creationId xmlns:a16="http://schemas.microsoft.com/office/drawing/2014/main" id="{9254004C-2368-C3C8-DFF7-38F96A4C70DB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4657375" y="1435325"/>
            <a:ext cx="4486500" cy="28755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0422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53;p8">
            <a:extLst>
              <a:ext uri="{FF2B5EF4-FFF2-40B4-BE49-F238E27FC236}">
                <a16:creationId xmlns:a16="http://schemas.microsoft.com/office/drawing/2014/main" id="{7AAB6B8E-1814-24D5-F727-C528E7D90CE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964175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oogle Shape;54;p8">
            <a:extLst>
              <a:ext uri="{FF2B5EF4-FFF2-40B4-BE49-F238E27FC236}">
                <a16:creationId xmlns:a16="http://schemas.microsoft.com/office/drawing/2014/main" id="{5006C48F-0795-9DCF-9885-5A7CCA2A2D76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3328700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Google Shape;55;p8">
            <a:extLst>
              <a:ext uri="{FF2B5EF4-FFF2-40B4-BE49-F238E27FC236}">
                <a16:creationId xmlns:a16="http://schemas.microsoft.com/office/drawing/2014/main" id="{06D408E1-D8EC-F8EE-8FBD-D508720805FB}"/>
              </a:ext>
            </a:extLst>
          </p:cNvPr>
          <p:cNvSpPr txBox="1">
            <a:spLocks noGrp="1"/>
          </p:cNvSpPr>
          <p:nvPr>
            <p:ph type="body" idx="4"/>
          </p:nvPr>
        </p:nvSpPr>
        <p:spPr>
          <a:xfrm>
            <a:off x="5693225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Google Shape;58;p8">
            <a:extLst>
              <a:ext uri="{FF2B5EF4-FFF2-40B4-BE49-F238E27FC236}">
                <a16:creationId xmlns:a16="http://schemas.microsoft.com/office/drawing/2014/main" id="{EA36A0E3-007D-E420-AA92-D94611843340}"/>
              </a:ext>
            </a:extLst>
          </p:cNvPr>
          <p:cNvSpPr txBox="1"/>
          <p:nvPr userDrawn="1"/>
        </p:nvSpPr>
        <p:spPr>
          <a:xfrm>
            <a:off x="1562578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1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6B7F64-E26E-961A-4C60-2161B925AC42}"/>
              </a:ext>
            </a:extLst>
          </p:cNvPr>
          <p:cNvSpPr/>
          <p:nvPr userDrawn="1"/>
        </p:nvSpPr>
        <p:spPr>
          <a:xfrm>
            <a:off x="1252769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oogle Shape;58;p8">
            <a:extLst>
              <a:ext uri="{FF2B5EF4-FFF2-40B4-BE49-F238E27FC236}">
                <a16:creationId xmlns:a16="http://schemas.microsoft.com/office/drawing/2014/main" id="{ED7DFD84-16EE-897A-F788-87370B160857}"/>
              </a:ext>
            </a:extLst>
          </p:cNvPr>
          <p:cNvSpPr txBox="1"/>
          <p:nvPr userDrawn="1"/>
        </p:nvSpPr>
        <p:spPr>
          <a:xfrm>
            <a:off x="3913329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2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B1DE8F7-EFD7-20C5-C9C3-9769E90E9BBB}"/>
              </a:ext>
            </a:extLst>
          </p:cNvPr>
          <p:cNvSpPr/>
          <p:nvPr userDrawn="1"/>
        </p:nvSpPr>
        <p:spPr>
          <a:xfrm>
            <a:off x="3603520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Google Shape;58;p8">
            <a:extLst>
              <a:ext uri="{FF2B5EF4-FFF2-40B4-BE49-F238E27FC236}">
                <a16:creationId xmlns:a16="http://schemas.microsoft.com/office/drawing/2014/main" id="{12CD22A9-C77F-0E37-F41A-FD3B0AC1D37A}"/>
              </a:ext>
            </a:extLst>
          </p:cNvPr>
          <p:cNvSpPr txBox="1"/>
          <p:nvPr userDrawn="1"/>
        </p:nvSpPr>
        <p:spPr>
          <a:xfrm>
            <a:off x="6264081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3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A5766C-C98A-4511-B9BB-B7A84A8C4F78}"/>
              </a:ext>
            </a:extLst>
          </p:cNvPr>
          <p:cNvSpPr/>
          <p:nvPr userDrawn="1"/>
        </p:nvSpPr>
        <p:spPr>
          <a:xfrm>
            <a:off x="5954272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4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8;p10">
            <a:extLst>
              <a:ext uri="{FF2B5EF4-FFF2-40B4-BE49-F238E27FC236}">
                <a16:creationId xmlns:a16="http://schemas.microsoft.com/office/drawing/2014/main" id="{F1FE515D-79AE-554B-0E88-BC6BEE9DF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2872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6D784F-FBAE-2742-9AFF-34F1F0A4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4467-F371-22FD-260C-C7F2D5D49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750" y="1560290"/>
            <a:ext cx="6904500" cy="2461500"/>
          </a:xfrm>
        </p:spPr>
        <p:txBody>
          <a:bodyPr>
            <a:noAutofit/>
          </a:bodyPr>
          <a:lstStyle/>
          <a:p>
            <a:r>
              <a:rPr lang="en-US" sz="4800" noProof="0" dirty="0"/>
              <a:t>Progress Update</a:t>
            </a:r>
            <a:br>
              <a:rPr lang="en-US" sz="4800" noProof="0" dirty="0"/>
            </a:br>
            <a:r>
              <a:rPr lang="en-US" sz="4800" noProof="0" dirty="0"/>
              <a:t>2</a:t>
            </a:r>
            <a:r>
              <a:rPr lang="en-US" sz="4800" dirty="0"/>
              <a:t>7</a:t>
            </a:r>
            <a:r>
              <a:rPr lang="en-US" sz="4800" noProof="0" dirty="0"/>
              <a:t>/</a:t>
            </a:r>
            <a:r>
              <a:rPr lang="en-US" sz="4800" dirty="0"/>
              <a:t>5</a:t>
            </a:r>
            <a:r>
              <a:rPr lang="en-US" sz="4800" noProof="0" dirty="0"/>
              <a:t>/2025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1C439F-052A-B743-5858-FB02C70E56CA}"/>
              </a:ext>
            </a:extLst>
          </p:cNvPr>
          <p:cNvSpPr txBox="1"/>
          <p:nvPr/>
        </p:nvSpPr>
        <p:spPr>
          <a:xfrm>
            <a:off x="3717073" y="3226043"/>
            <a:ext cx="1709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solidFill>
                  <a:srgbClr val="FFFFFF"/>
                </a:solidFill>
                <a:latin typeface="Georgia"/>
                <a:sym typeface="Georgia"/>
              </a:rPr>
              <a:t>Owen M. Van Horn</a:t>
            </a:r>
            <a:endParaRPr lang="en-US" sz="600" noProof="0" dirty="0">
              <a:solidFill>
                <a:schemeClr val="bg1"/>
              </a:solidFill>
            </a:endParaRPr>
          </a:p>
        </p:txBody>
      </p:sp>
      <p:pic>
        <p:nvPicPr>
          <p:cNvPr id="1026" name="Picture 2" descr="Boston University - UBI Business School - QS Top 30 worldwide">
            <a:extLst>
              <a:ext uri="{FF2B5EF4-FFF2-40B4-BE49-F238E27FC236}">
                <a16:creationId xmlns:a16="http://schemas.microsoft.com/office/drawing/2014/main" id="{4C913C56-5D12-2E9C-AE0F-463061698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594" y="3681796"/>
            <a:ext cx="1121394" cy="5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85302-01ED-6176-FAC5-FBAA882C4C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noProof="0" smtClean="0"/>
              <a:t>1</a:t>
            </a:fld>
            <a:endParaRPr lang="en-US" noProof="0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DFC11F9C-EF94-F8D6-2F3B-95A562985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14" y="3681795"/>
            <a:ext cx="1339757" cy="5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566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5D5B1-32A3-894A-8D5E-FE7370527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F6EBD20-CF06-B4EE-A4D8-CAAE616599D3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Header Problems Resolved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88FA9-F157-F54C-7228-01B6BB9AB9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2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06FD0D-30C9-C883-D513-6D6D083C9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C5BDCC3-C79B-D502-1547-3D819F636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714" y="888274"/>
            <a:ext cx="4811118" cy="3591126"/>
          </a:xfrm>
        </p:spPr>
        <p:txBody>
          <a:bodyPr/>
          <a:lstStyle/>
          <a:p>
            <a:r>
              <a:rPr lang="en-US" dirty="0"/>
              <a:t>Our analysis software was built for use with Athena 24, but the files were generated with Athena 25</a:t>
            </a:r>
          </a:p>
          <a:p>
            <a:pPr lvl="1"/>
            <a:r>
              <a:rPr lang="en-US" dirty="0"/>
              <a:t>This did not break any essential parts of the software that allowed it to run, but it did cause some weird interactions in the header file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55CAE3-4E3C-4C93-A478-E36BD8A48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4506" y="1964387"/>
            <a:ext cx="3651181" cy="2206869"/>
          </a:xfrm>
          <a:prstGeom prst="rect">
            <a:avLst/>
          </a:prstGeom>
        </p:spPr>
      </p:pic>
      <p:pic>
        <p:nvPicPr>
          <p:cNvPr id="10" name="Picture 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B5F828B8-885C-AD8A-32CD-DEDA9A0451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92" y="2201960"/>
            <a:ext cx="2651099" cy="2631040"/>
          </a:xfrm>
          <a:prstGeom prst="rect">
            <a:avLst/>
          </a:prstGeom>
        </p:spPr>
      </p:pic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0451DA7-F787-BF09-6CFD-A6F0D58458F4}"/>
              </a:ext>
            </a:extLst>
          </p:cNvPr>
          <p:cNvSpPr txBox="1">
            <a:spLocks/>
          </p:cNvSpPr>
          <p:nvPr/>
        </p:nvSpPr>
        <p:spPr>
          <a:xfrm>
            <a:off x="4438184" y="888274"/>
            <a:ext cx="4811118" cy="3591126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457200" lvl="0" indent="-3302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●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828800" lvl="3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86000" lvl="4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200400" lvl="6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57600" lvl="7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114800" lvl="8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Now, the triggers are more evenly distributed, which is what we were expecting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D09089-F4E6-693C-7390-36F044378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2107" y="4171256"/>
            <a:ext cx="4740243" cy="8230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0ED732-92B4-EE9B-F164-66E4514C55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2350" y="4145359"/>
            <a:ext cx="495363" cy="8002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27733E-C8CA-CDFD-E8C7-10C5D48DD6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7713" y="4135833"/>
            <a:ext cx="906895" cy="80782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89E2572-19C0-F299-E4D0-99CB314DEF1E}"/>
              </a:ext>
            </a:extLst>
          </p:cNvPr>
          <p:cNvCxnSpPr>
            <a:cxnSpLocks/>
          </p:cNvCxnSpPr>
          <p:nvPr/>
        </p:nvCxnSpPr>
        <p:spPr>
          <a:xfrm flipV="1">
            <a:off x="3947532" y="2432307"/>
            <a:ext cx="1067622" cy="2107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E06C3D-57AF-6891-7E5A-DA18B416B042}"/>
              </a:ext>
            </a:extLst>
          </p:cNvPr>
          <p:cNvCxnSpPr>
            <a:cxnSpLocks/>
          </p:cNvCxnSpPr>
          <p:nvPr/>
        </p:nvCxnSpPr>
        <p:spPr>
          <a:xfrm flipV="1">
            <a:off x="4554329" y="2355530"/>
            <a:ext cx="909866" cy="2456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73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54826-89A6-66AA-AD4A-2444EBE91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55F05CE-7A05-6570-73D5-9AFF933BB8D8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Photon Calibration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BB454-9FF4-5F10-E35A-A136B47580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3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3B1608-9CBA-00E5-B469-51C9A4F63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0710CB9-539F-2629-E08E-5771EAA5C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7898" y="888274"/>
            <a:ext cx="8404659" cy="3591126"/>
          </a:xfrm>
        </p:spPr>
        <p:txBody>
          <a:bodyPr/>
          <a:lstStyle/>
          <a:p>
            <a:r>
              <a:rPr lang="en-US" dirty="0"/>
              <a:t>Our analysis software did not store data on the strength of photon identification, but this could be a good way to remove the low energy bumps from misidentified photons</a:t>
            </a:r>
          </a:p>
          <a:p>
            <a:endParaRPr lang="en-US" dirty="0"/>
          </a:p>
          <a:p>
            <a:r>
              <a:rPr lang="en-US" dirty="0"/>
              <a:t>To add this variable into the final dataset, it is a simple modification to one of the config files that will allow us to look at loose, medium, and tight photon identification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39BCB1-6BCE-2889-39F4-2DCF253EB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157" y="2251752"/>
            <a:ext cx="6689684" cy="213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5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C8E44-1220-2395-C74B-7E645B43A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42692A-2527-06C2-3627-72E108A81EBC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Running on the Grid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D85B2-92F7-2D21-9C35-4EF56F5307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4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2D7E7B-ABAC-F069-9A54-FAA68CF41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73EF10-8416-EA5D-DF3B-96559C417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7899" y="888274"/>
            <a:ext cx="4811118" cy="3591126"/>
          </a:xfrm>
        </p:spPr>
        <p:txBody>
          <a:bodyPr/>
          <a:lstStyle/>
          <a:p>
            <a:r>
              <a:rPr lang="en-US" dirty="0"/>
              <a:t>We have too many events to run the entire analysis software locally on </a:t>
            </a:r>
            <a:r>
              <a:rPr lang="en-US" dirty="0" err="1"/>
              <a:t>lxplus</a:t>
            </a:r>
            <a:r>
              <a:rPr lang="en-US" dirty="0"/>
              <a:t>, so instead I am submitting these runs to </a:t>
            </a:r>
            <a:r>
              <a:rPr lang="en-US" dirty="0" err="1"/>
              <a:t>PanDA</a:t>
            </a:r>
            <a:r>
              <a:rPr lang="en-US" dirty="0"/>
              <a:t> (the ATLAS Production and Distributed Analysis System)</a:t>
            </a:r>
          </a:p>
          <a:p>
            <a:endParaRPr lang="en-US" dirty="0"/>
          </a:p>
          <a:p>
            <a:r>
              <a:rPr lang="en-US" dirty="0"/>
              <a:t>Requires files to be available within </a:t>
            </a:r>
            <a:r>
              <a:rPr lang="en-US" dirty="0" err="1"/>
              <a:t>Rucio</a:t>
            </a:r>
            <a:r>
              <a:rPr lang="en-US" dirty="0"/>
              <a:t>, so we needed to wait for the runs to be restored from tape</a:t>
            </a:r>
          </a:p>
          <a:p>
            <a:endParaRPr lang="en-US" dirty="0"/>
          </a:p>
          <a:p>
            <a:r>
              <a:rPr lang="en-US" dirty="0" err="1"/>
              <a:t>PanDA</a:t>
            </a:r>
            <a:r>
              <a:rPr lang="en-US" dirty="0"/>
              <a:t> gives you a report after you finish running to give you an idea of your energy consumption and success during the run</a:t>
            </a:r>
          </a:p>
        </p:txBody>
      </p:sp>
      <p:pic>
        <p:nvPicPr>
          <p:cNvPr id="1026" name="Picture 2" descr="PanDA Logo">
            <a:extLst>
              <a:ext uri="{FF2B5EF4-FFF2-40B4-BE49-F238E27FC236}">
                <a16:creationId xmlns:a16="http://schemas.microsoft.com/office/drawing/2014/main" id="{39F7003D-1F07-0656-2FAD-C58D60148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772" y="1174185"/>
            <a:ext cx="3145195" cy="301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921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7F264-5E32-2065-036E-FA7F4AC0B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EC341A3-1C9A-6FB4-B1FE-31B8B3BDBF52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5260547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My First Grid Run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A2464-06E7-96FF-BBF4-3D4EF62B33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5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48A10A-B847-3CC7-37FB-56D746011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FB5FAE-938A-6CB1-20D4-59CC372C2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153" y="1127026"/>
            <a:ext cx="5591181" cy="30651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717F2A-9954-1D9A-F407-8C03150BF855}"/>
              </a:ext>
            </a:extLst>
          </p:cNvPr>
          <p:cNvSpPr txBox="1"/>
          <p:nvPr/>
        </p:nvSpPr>
        <p:spPr>
          <a:xfrm>
            <a:off x="6735337" y="2474929"/>
            <a:ext cx="22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Cost: 2.38 gCO2</a:t>
            </a:r>
          </a:p>
        </p:txBody>
      </p:sp>
    </p:spTree>
    <p:extLst>
      <p:ext uri="{BB962C8B-B14F-4D97-AF65-F5344CB8AC3E}">
        <p14:creationId xmlns:p14="http://schemas.microsoft.com/office/powerpoint/2010/main" val="895567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55815-F3CA-4C38-D9CA-E0EF0BFE4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E49539D-6AAC-CC4A-FFCB-4C17675AB01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5260547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I Fixed the Problems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9803B-4F03-D90C-7338-DFE04D5B99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6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557F04-337C-3E60-E80D-DA1892F1A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2D533E3-F191-7918-2130-74F0E74A8EFD}"/>
              </a:ext>
            </a:extLst>
          </p:cNvPr>
          <p:cNvSpPr txBox="1"/>
          <p:nvPr/>
        </p:nvSpPr>
        <p:spPr>
          <a:xfrm>
            <a:off x="6735337" y="2474929"/>
            <a:ext cx="22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Cost: 19 gCO2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284221-42A3-D0AC-5F90-D5777A656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81" y="1301104"/>
            <a:ext cx="5469129" cy="30863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5CDCB9-F198-E929-3523-7A67834E3167}"/>
              </a:ext>
            </a:extLst>
          </p:cNvPr>
          <p:cNvSpPr txBox="1"/>
          <p:nvPr/>
        </p:nvSpPr>
        <p:spPr>
          <a:xfrm>
            <a:off x="6638693" y="4307446"/>
            <a:ext cx="22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Cost: 21 gCO2</a:t>
            </a:r>
          </a:p>
        </p:txBody>
      </p:sp>
    </p:spTree>
    <p:extLst>
      <p:ext uri="{BB962C8B-B14F-4D97-AF65-F5344CB8AC3E}">
        <p14:creationId xmlns:p14="http://schemas.microsoft.com/office/powerpoint/2010/main" val="427549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D10C5-8AD9-9437-0EEF-ACAD6E0F3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6560429-1FCD-0D8E-C31A-FE58D9E4900E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5260547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Promising Final Products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757BD-9BB5-8DF4-6BBA-25FBD49D85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7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322366-8A42-8A0A-DC56-BA54FB412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E16F34-EE16-878A-ED1F-A87560D200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23800"/>
            <a:ext cx="4580672" cy="23390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A89BF0-74F5-80B0-0BE9-430EE11CC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378015"/>
            <a:ext cx="4559188" cy="22795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141C06D-4631-10B8-5B5F-2F1D0DDC071A}"/>
              </a:ext>
            </a:extLst>
          </p:cNvPr>
          <p:cNvSpPr txBox="1"/>
          <p:nvPr/>
        </p:nvSpPr>
        <p:spPr>
          <a:xfrm>
            <a:off x="6265489" y="1960807"/>
            <a:ext cx="2865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HLT_2g13_loose_EgammaPEBTLA_</a:t>
            </a:r>
          </a:p>
          <a:p>
            <a:r>
              <a:rPr lang="en-US" sz="1400" dirty="0"/>
              <a:t>L113DR25-25M70-2eEM12L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C0719A-C6A1-F4B3-6265-1B397F97C610}"/>
              </a:ext>
            </a:extLst>
          </p:cNvPr>
          <p:cNvSpPr txBox="1"/>
          <p:nvPr/>
        </p:nvSpPr>
        <p:spPr>
          <a:xfrm>
            <a:off x="144898" y="3098909"/>
            <a:ext cx="2873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HLT_2g13_loose_EgammaPEBTLA_</a:t>
            </a:r>
          </a:p>
          <a:p>
            <a:r>
              <a:rPr lang="en-US" sz="1400" dirty="0"/>
              <a:t>L12DR15-0M30-2eEM12L</a:t>
            </a:r>
          </a:p>
        </p:txBody>
      </p:sp>
    </p:spTree>
    <p:extLst>
      <p:ext uri="{BB962C8B-B14F-4D97-AF65-F5344CB8AC3E}">
        <p14:creationId xmlns:p14="http://schemas.microsoft.com/office/powerpoint/2010/main" val="217810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2370F-5A7E-2D81-DC11-DCEB7B730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40EDD81-3181-36FF-C055-837F687D86F3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5260547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Refining Cuts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B6CBE-AD88-C6D7-8322-5CD8BC1F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noProof="0" smtClean="0"/>
              <a:t>8</a:t>
            </a:fld>
            <a:endParaRPr lang="en-US" sz="1200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13DB7E-5228-53A5-C8D6-A52372FB6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09465" y="3136286"/>
            <a:ext cx="1925068" cy="971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7C2227-8D17-22BA-F597-2000D3AC5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677668"/>
            <a:ext cx="4472940" cy="23257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D4DC9F-A1A4-629E-9A8A-3C07C2053654}"/>
              </a:ext>
            </a:extLst>
          </p:cNvPr>
          <p:cNvSpPr txBox="1"/>
          <p:nvPr/>
        </p:nvSpPr>
        <p:spPr>
          <a:xfrm>
            <a:off x="144898" y="3003396"/>
            <a:ext cx="2873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HLT_2g13_loose_EgammaPEBTLA_</a:t>
            </a:r>
          </a:p>
          <a:p>
            <a:r>
              <a:rPr lang="en-US" sz="1400" dirty="0"/>
              <a:t>L12DR15-0M30-2eEM12L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DA1DFF-BC26-82BC-2AB3-0B707DADB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842" y="2261200"/>
            <a:ext cx="3934837" cy="27803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519F2E-8E00-9420-7335-4789BFA37327}"/>
              </a:ext>
            </a:extLst>
          </p:cNvPr>
          <p:cNvSpPr txBox="1"/>
          <p:nvPr/>
        </p:nvSpPr>
        <p:spPr>
          <a:xfrm>
            <a:off x="6278302" y="677668"/>
            <a:ext cx="2865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HLT_2g13_loose_EgammaPEBTLA_</a:t>
            </a:r>
          </a:p>
          <a:p>
            <a:r>
              <a:rPr lang="en-US" sz="1400" dirty="0"/>
              <a:t>L113DR25-25M70-2eEM12L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58149E-7220-A02B-0EE5-1EDFE20526DA}"/>
              </a:ext>
            </a:extLst>
          </p:cNvPr>
          <p:cNvSpPr txBox="1"/>
          <p:nvPr/>
        </p:nvSpPr>
        <p:spPr>
          <a:xfrm>
            <a:off x="0" y="3307731"/>
            <a:ext cx="73077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US" sz="800" dirty="0"/>
            </a:br>
            <a:r>
              <a:rPr lang="en-US" sz="800" b="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nph</a:t>
            </a:r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&gt; 1 :      pass=4820720 all=5069470 -- eff=95.09 % cumulative eff=95.09 %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ph0 is tight:  pass=1399238 all=4820720 -- eff=29.03 % cumulative eff=27.60 %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ph1 is tight:  pass=403272  all=1399238 -- eff=28.82 % cumulative eff=7.95 %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Pass T1 :      pass=204384  all=403272  -- eff=50.68 % cumulative eff=4.03 %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ph0_pt &gt; 13:   pass=202449  all=204384  -- eff=99.05 % cumulative eff=3.99 %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ph1_pt &gt; 13:   pass=169176  all=202449  -- eff=83.56 % cumulative eff=3.34 %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Delta R &gt; 0.2: pass=167438  all=169176  -- eff=98.97 % cumulative eff=3.30 % </a:t>
            </a:r>
          </a:p>
          <a:p>
            <a:r>
              <a:rPr lang="en-US" sz="8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Delta R &lt; 1.5: pass=48535   all=167438  -- eff=28.99 % cumulative eff=0.96 %</a:t>
            </a:r>
            <a:endParaRPr lang="en-US" sz="800" dirty="0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B8894EF0-1E7D-92BE-8AB9-56A42EF75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941" y="1245492"/>
            <a:ext cx="4751301" cy="9848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nph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&gt; 1 :      pass=4820720 all=5069470 -- eff=95.09 % cumulative eff=95.09 %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ph0 is tight:  pass=1399238 all=4820720 -- eff=29.03 % cumulative eff=27.60 %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ph1 is tight:  pass=403272  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</a:rPr>
              <a:t>all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=1399238 -- eff=28.82 % cumulative eff=7.95 %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Pass T2 :      pass=206583  all=403272  -- eff=51.23 % cumulative eff=4.08 %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ph0_pt &gt; 13:   pass=205953  all=206583  -- eff=99.70 % cumulative eff=4.06 %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ph1_pt &gt; 13:   pass=183167  all=205953  -- eff=88.94 % cumulative eff=3.61 %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Delta R &gt; 1.3: pass=164236  all=183167  -- eff=89.66 % cumulative eff=3.24 %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Delta R &lt; 2.5: pass=64157   all=164236  -- eff=39.06 % cumulative eff=1.27 %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5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985AB4-4F4D-19E3-9C2B-24AC37019E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noProof="0" smtClean="0"/>
              <a:t>9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9F64B66-6034-8C8C-24DD-A0CB1FBD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1662" y="1691571"/>
            <a:ext cx="3020675" cy="1765119"/>
          </a:xfrm>
        </p:spPr>
        <p:txBody>
          <a:bodyPr>
            <a:normAutofit/>
          </a:bodyPr>
          <a:lstStyle/>
          <a:p>
            <a:r>
              <a:rPr lang="en-US" sz="11500" noProof="0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54046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otre Dame">
      <a:dk1>
        <a:srgbClr val="0C2340"/>
      </a:dk1>
      <a:lt1>
        <a:srgbClr val="FFFFFF"/>
      </a:lt1>
      <a:dk2>
        <a:srgbClr val="AE9141"/>
      </a:dk2>
      <a:lt2>
        <a:srgbClr val="EFE9D9"/>
      </a:lt2>
      <a:accent1>
        <a:srgbClr val="143865"/>
      </a:accent1>
      <a:accent2>
        <a:srgbClr val="AE9141"/>
      </a:accent2>
      <a:accent3>
        <a:srgbClr val="0A833C"/>
      </a:accent3>
      <a:accent4>
        <a:srgbClr val="1C4F8F"/>
      </a:accent4>
      <a:accent5>
        <a:srgbClr val="C1CDDD"/>
      </a:accent5>
      <a:accent6>
        <a:srgbClr val="B3DAC5"/>
      </a:accent6>
      <a:hlink>
        <a:srgbClr val="8C7534"/>
      </a:hlink>
      <a:folHlink>
        <a:srgbClr val="1C4F8F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VanHorn_P15.4.25</Template>
  <TotalTime>198</TotalTime>
  <Words>633</Words>
  <Application>Microsoft Office PowerPoint</Application>
  <PresentationFormat>Custom</PresentationFormat>
  <Paragraphs>74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Courier New</vt:lpstr>
      <vt:lpstr>Georgia</vt:lpstr>
      <vt:lpstr>Office Theme</vt:lpstr>
      <vt:lpstr>Progress Update 27/5/2025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Owen Van Horn</dc:creator>
  <cp:lastModifiedBy>Owen Van Horn</cp:lastModifiedBy>
  <cp:revision>1</cp:revision>
  <dcterms:created xsi:type="dcterms:W3CDTF">2025-05-06T08:43:12Z</dcterms:created>
  <dcterms:modified xsi:type="dcterms:W3CDTF">2025-05-27T12:46:00Z</dcterms:modified>
</cp:coreProperties>
</file>