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5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6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930" r:id="rId1"/>
    <p:sldMasterId id="2147483830" r:id="rId2"/>
    <p:sldMasterId id="2147483976" r:id="rId3"/>
    <p:sldMasterId id="2147483660" r:id="rId4"/>
    <p:sldMasterId id="2147483932" r:id="rId5"/>
    <p:sldMasterId id="2147483715" r:id="rId6"/>
    <p:sldMasterId id="2147483898" r:id="rId7"/>
  </p:sldMasterIdLst>
  <p:notesMasterIdLst>
    <p:notesMasterId r:id="rId55"/>
  </p:notesMasterIdLst>
  <p:handoutMasterIdLst>
    <p:handoutMasterId r:id="rId56"/>
  </p:handoutMasterIdLst>
  <p:sldIdLst>
    <p:sldId id="257" r:id="rId8"/>
    <p:sldId id="296" r:id="rId9"/>
    <p:sldId id="295" r:id="rId10"/>
    <p:sldId id="258" r:id="rId11"/>
    <p:sldId id="287" r:id="rId12"/>
    <p:sldId id="267" r:id="rId13"/>
    <p:sldId id="297" r:id="rId14"/>
    <p:sldId id="269" r:id="rId15"/>
    <p:sldId id="272" r:id="rId16"/>
    <p:sldId id="263" r:id="rId17"/>
    <p:sldId id="292" r:id="rId18"/>
    <p:sldId id="294" r:id="rId19"/>
    <p:sldId id="339" r:id="rId20"/>
    <p:sldId id="336" r:id="rId21"/>
    <p:sldId id="286" r:id="rId22"/>
    <p:sldId id="338" r:id="rId23"/>
    <p:sldId id="340" r:id="rId24"/>
    <p:sldId id="342" r:id="rId25"/>
    <p:sldId id="346" r:id="rId26"/>
    <p:sldId id="341" r:id="rId27"/>
    <p:sldId id="344" r:id="rId28"/>
    <p:sldId id="343" r:id="rId29"/>
    <p:sldId id="345" r:id="rId30"/>
    <p:sldId id="259" r:id="rId31"/>
    <p:sldId id="288" r:id="rId32"/>
    <p:sldId id="271" r:id="rId33"/>
    <p:sldId id="273" r:id="rId34"/>
    <p:sldId id="274" r:id="rId35"/>
    <p:sldId id="275" r:id="rId36"/>
    <p:sldId id="276" r:id="rId37"/>
    <p:sldId id="277" r:id="rId38"/>
    <p:sldId id="278" r:id="rId39"/>
    <p:sldId id="279" r:id="rId40"/>
    <p:sldId id="280" r:id="rId41"/>
    <p:sldId id="281" r:id="rId42"/>
    <p:sldId id="282" r:id="rId43"/>
    <p:sldId id="283" r:id="rId44"/>
    <p:sldId id="284" r:id="rId45"/>
    <p:sldId id="285" r:id="rId46"/>
    <p:sldId id="289" r:id="rId47"/>
    <p:sldId id="290" r:id="rId48"/>
    <p:sldId id="268" r:id="rId49"/>
    <p:sldId id="260" r:id="rId50"/>
    <p:sldId id="261" r:id="rId51"/>
    <p:sldId id="264" r:id="rId52"/>
    <p:sldId id="265" r:id="rId53"/>
    <p:sldId id="266" r:id="rId54"/>
  </p:sldIdLst>
  <p:sldSz cx="15119350" cy="8640763"/>
  <p:notesSz cx="6858000" cy="9144000"/>
  <p:embeddedFontLst>
    <p:embeddedFont>
      <p:font typeface="Poppins ExtraLight" panose="020B0604020202020204" pitchFamily="34" charset="0"/>
      <p:regular r:id="rId57"/>
      <p:italic r:id="rId58"/>
    </p:embeddedFont>
    <p:embeddedFont>
      <p:font typeface="Poppins Medium" panose="020B0604020202020204" pitchFamily="34" charset="0"/>
      <p:regular r:id="rId59"/>
      <p:italic r:id="rId60"/>
    </p:embeddedFont>
    <p:embeddedFont>
      <p:font typeface="Roboto Mono" pitchFamily="49" charset="0"/>
      <p:regular r:id="rId61"/>
      <p:bold r:id="rId62"/>
      <p:italic r:id="rId63"/>
      <p:boldItalic r:id="rId64"/>
    </p:embeddedFont>
    <p:embeddedFont>
      <p:font typeface="Roboto Mono bold" pitchFamily="49" charset="0"/>
      <p:regular r:id="rId65"/>
      <p:bold r:id="rId66"/>
      <p:italic r:id="rId67"/>
      <p:boldItalic r:id="rId68"/>
    </p:embeddedFont>
    <p:embeddedFont>
      <p:font typeface="Roboto Mono ExtraLight" pitchFamily="49" charset="0"/>
      <p:regular r:id="rId69"/>
      <p:italic r:id="rId70"/>
    </p:embeddedFont>
    <p:embeddedFont>
      <p:font typeface="Roboto Mono Light" panose="020F0302020204030204" pitchFamily="34" charset="0"/>
      <p:regular r:id="rId71"/>
      <p:italic r:id="rId72"/>
    </p:embeddedFont>
  </p:embeddedFontLst>
  <p:defaultTextStyle>
    <a:defPPr>
      <a:defRPr lang="es-ES"/>
    </a:defPPr>
    <a:lvl1pPr marL="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1pPr>
    <a:lvl2pPr marL="57022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2pPr>
    <a:lvl3pPr marL="114044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3pPr>
    <a:lvl4pPr marL="1710660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4pPr>
    <a:lvl5pPr marL="228087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5pPr>
    <a:lvl6pPr marL="285109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6pPr>
    <a:lvl7pPr marL="342131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7pPr>
    <a:lvl8pPr marL="399153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8pPr>
    <a:lvl9pPr marL="4561759" algn="l" defTabSz="1140440" rtl="0" eaLnBrk="1" latinLnBrk="0" hangingPunct="1">
      <a:defRPr sz="224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A57A"/>
    <a:srgbClr val="E84E0F"/>
    <a:srgbClr val="F39802"/>
    <a:srgbClr val="EA6D0F"/>
    <a:srgbClr val="EFB704"/>
    <a:srgbClr val="3B8BAF"/>
    <a:srgbClr val="282828"/>
    <a:srgbClr val="EEEEEE"/>
    <a:srgbClr val="77FCFC"/>
    <a:srgbClr val="0C13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371" autoAdjust="0"/>
    <p:restoredTop sz="94415"/>
  </p:normalViewPr>
  <p:slideViewPr>
    <p:cSldViewPr snapToGrid="0">
      <p:cViewPr varScale="1">
        <p:scale>
          <a:sx n="82" d="100"/>
          <a:sy n="82" d="100"/>
        </p:scale>
        <p:origin x="176" y="5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7" d="100"/>
          <a:sy n="97" d="100"/>
        </p:scale>
        <p:origin x="3104" y="20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19.xml"/><Relationship Id="rId21" Type="http://schemas.openxmlformats.org/officeDocument/2006/relationships/slide" Target="slides/slide14.xml"/><Relationship Id="rId42" Type="http://schemas.openxmlformats.org/officeDocument/2006/relationships/slide" Target="slides/slide35.xml"/><Relationship Id="rId47" Type="http://schemas.openxmlformats.org/officeDocument/2006/relationships/slide" Target="slides/slide40.xml"/><Relationship Id="rId63" Type="http://schemas.openxmlformats.org/officeDocument/2006/relationships/font" Target="fonts/font7.fntdata"/><Relationship Id="rId68" Type="http://schemas.openxmlformats.org/officeDocument/2006/relationships/font" Target="fonts/font12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9" Type="http://schemas.openxmlformats.org/officeDocument/2006/relationships/slide" Target="slides/slide22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slide" Target="slides/slide30.xml"/><Relationship Id="rId40" Type="http://schemas.openxmlformats.org/officeDocument/2006/relationships/slide" Target="slides/slide33.xml"/><Relationship Id="rId45" Type="http://schemas.openxmlformats.org/officeDocument/2006/relationships/slide" Target="slides/slide38.xml"/><Relationship Id="rId53" Type="http://schemas.openxmlformats.org/officeDocument/2006/relationships/slide" Target="slides/slide46.xml"/><Relationship Id="rId58" Type="http://schemas.openxmlformats.org/officeDocument/2006/relationships/font" Target="fonts/font2.fntdata"/><Relationship Id="rId66" Type="http://schemas.openxmlformats.org/officeDocument/2006/relationships/font" Target="fonts/font10.fntdata"/><Relationship Id="rId7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61" Type="http://schemas.openxmlformats.org/officeDocument/2006/relationships/font" Target="fonts/font5.fntdata"/><Relationship Id="rId19" Type="http://schemas.openxmlformats.org/officeDocument/2006/relationships/slide" Target="slides/slide1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slide" Target="slides/slide28.xml"/><Relationship Id="rId43" Type="http://schemas.openxmlformats.org/officeDocument/2006/relationships/slide" Target="slides/slide36.xml"/><Relationship Id="rId48" Type="http://schemas.openxmlformats.org/officeDocument/2006/relationships/slide" Target="slides/slide41.xml"/><Relationship Id="rId56" Type="http://schemas.openxmlformats.org/officeDocument/2006/relationships/handoutMaster" Target="handoutMasters/handoutMaster1.xml"/><Relationship Id="rId64" Type="http://schemas.openxmlformats.org/officeDocument/2006/relationships/font" Target="fonts/font8.fntdata"/><Relationship Id="rId69" Type="http://schemas.openxmlformats.org/officeDocument/2006/relationships/font" Target="fonts/font13.fntdata"/><Relationship Id="rId8" Type="http://schemas.openxmlformats.org/officeDocument/2006/relationships/slide" Target="slides/slide1.xml"/><Relationship Id="rId51" Type="http://schemas.openxmlformats.org/officeDocument/2006/relationships/slide" Target="slides/slide44.xml"/><Relationship Id="rId72" Type="http://schemas.openxmlformats.org/officeDocument/2006/relationships/font" Target="fonts/font16.fntdata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slide" Target="slides/slide31.xml"/><Relationship Id="rId46" Type="http://schemas.openxmlformats.org/officeDocument/2006/relationships/slide" Target="slides/slide39.xml"/><Relationship Id="rId59" Type="http://schemas.openxmlformats.org/officeDocument/2006/relationships/font" Target="fonts/font3.fntdata"/><Relationship Id="rId67" Type="http://schemas.openxmlformats.org/officeDocument/2006/relationships/font" Target="fonts/font11.fntdata"/><Relationship Id="rId20" Type="http://schemas.openxmlformats.org/officeDocument/2006/relationships/slide" Target="slides/slide13.xml"/><Relationship Id="rId41" Type="http://schemas.openxmlformats.org/officeDocument/2006/relationships/slide" Target="slides/slide34.xml"/><Relationship Id="rId54" Type="http://schemas.openxmlformats.org/officeDocument/2006/relationships/slide" Target="slides/slide47.xml"/><Relationship Id="rId62" Type="http://schemas.openxmlformats.org/officeDocument/2006/relationships/font" Target="fonts/font6.fntdata"/><Relationship Id="rId70" Type="http://schemas.openxmlformats.org/officeDocument/2006/relationships/font" Target="fonts/font14.fntdata"/><Relationship Id="rId75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slide" Target="slides/slide29.xml"/><Relationship Id="rId49" Type="http://schemas.openxmlformats.org/officeDocument/2006/relationships/slide" Target="slides/slide42.xml"/><Relationship Id="rId57" Type="http://schemas.openxmlformats.org/officeDocument/2006/relationships/font" Target="fonts/font1.fntdata"/><Relationship Id="rId10" Type="http://schemas.openxmlformats.org/officeDocument/2006/relationships/slide" Target="slides/slide3.xml"/><Relationship Id="rId31" Type="http://schemas.openxmlformats.org/officeDocument/2006/relationships/slide" Target="slides/slide24.xml"/><Relationship Id="rId44" Type="http://schemas.openxmlformats.org/officeDocument/2006/relationships/slide" Target="slides/slide37.xml"/><Relationship Id="rId52" Type="http://schemas.openxmlformats.org/officeDocument/2006/relationships/slide" Target="slides/slide45.xml"/><Relationship Id="rId60" Type="http://schemas.openxmlformats.org/officeDocument/2006/relationships/font" Target="fonts/font4.fntdata"/><Relationship Id="rId65" Type="http://schemas.openxmlformats.org/officeDocument/2006/relationships/font" Target="fonts/font9.fntdata"/><Relationship Id="rId73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9" Type="http://schemas.openxmlformats.org/officeDocument/2006/relationships/slide" Target="slides/slide32.xml"/><Relationship Id="rId34" Type="http://schemas.openxmlformats.org/officeDocument/2006/relationships/slide" Target="slides/slide27.xml"/><Relationship Id="rId50" Type="http://schemas.openxmlformats.org/officeDocument/2006/relationships/slide" Target="slides/slide43.xml"/><Relationship Id="rId55" Type="http://schemas.openxmlformats.org/officeDocument/2006/relationships/notesMaster" Target="notesMasters/notesMaster1.xml"/><Relationship Id="rId76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71" Type="http://schemas.openxmlformats.org/officeDocument/2006/relationships/font" Target="fonts/font15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>
            <a:extLst>
              <a:ext uri="{FF2B5EF4-FFF2-40B4-BE49-F238E27FC236}">
                <a16:creationId xmlns:a16="http://schemas.microsoft.com/office/drawing/2014/main" id="{AB9BA179-AC36-87B3-1AAD-1457B105DA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5A2CA614-0D97-F7BA-29A1-B10B75E28AF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C726D-BEC9-455E-A889-F5470C77C665}" type="datetimeFigureOut">
              <a:rPr lang="es-ES" smtClean="0"/>
              <a:t>26/5/25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7539CB71-89F4-6352-6834-4A900C9DFB3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25132055-13A3-B37B-C5B0-767CE9FB7E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286BA7-3C3D-4AC4-A23D-33A11148367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0442088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44D8E-5C8C-4811-82D4-BAD67A6F2AA4}" type="datetimeFigureOut">
              <a:rPr lang="es-ES" smtClean="0"/>
              <a:t>26/5/25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728663" y="1143000"/>
            <a:ext cx="54006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dirty="0"/>
              <a:t>Haga clic para modificar los estilos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ECD636-5F81-4E74-92A8-4DB1C93D7E9D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082137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sv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5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sv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2.xml"/><Relationship Id="rId2" Type="http://schemas.openxmlformats.org/officeDocument/2006/relationships/video" Target="../media/media4.mp4"/><Relationship Id="rId1" Type="http://schemas.microsoft.com/office/2007/relationships/media" Target="../media/media4.mp4"/><Relationship Id="rId5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Intro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cern_intro_1_W">
            <a:hlinkClick r:id="" action="ppaction://media"/>
            <a:extLst>
              <a:ext uri="{FF2B5EF4-FFF2-40B4-BE49-F238E27FC236}">
                <a16:creationId xmlns:a16="http://schemas.microsoft.com/office/drawing/2014/main" id="{43909E65-7F25-30CB-8B2E-5B0E9B28AB25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328913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4" name="Imagen 3" descr="Texto&#10;&#10;Descripción generada automáticamente">
            <a:extLst>
              <a:ext uri="{FF2B5EF4-FFF2-40B4-BE49-F238E27FC236}">
                <a16:creationId xmlns:a16="http://schemas.microsoft.com/office/drawing/2014/main" id="{E0AD3C76-793D-8AE9-2050-A4341D115CA2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869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Da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9D34A962-19DA-31B6-03AA-94CC8F3C3F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0" y="0"/>
            <a:ext cx="15119350" cy="8640763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BE2B57E8-A63C-8A67-3A5B-7FA92E6768E4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2B0BC7C-B855-1F7F-982E-81D6A63711B7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53FDA776-9A84-3A5F-C3AE-1805D57E7F9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136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9814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D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9" y="207726"/>
            <a:ext cx="6400532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540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5D346D97-A9C2-66A2-D694-0C05784F1B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7A94D7E6-EDD4-0BBC-5F4F-E6A9686E03E9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97676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D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7B24DDB-468F-1F89-A257-F8E033475580}"/>
              </a:ext>
            </a:extLst>
          </p:cNvPr>
          <p:cNvSpPr txBox="1"/>
          <p:nvPr userDrawn="1"/>
        </p:nvSpPr>
        <p:spPr>
          <a:xfrm>
            <a:off x="181139" y="200367"/>
            <a:ext cx="4601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54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54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54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4" name="Gráfico 3">
            <a:extLst>
              <a:ext uri="{FF2B5EF4-FFF2-40B4-BE49-F238E27FC236}">
                <a16:creationId xmlns:a16="http://schemas.microsoft.com/office/drawing/2014/main" id="{19AACF66-2098-222A-4E75-97039B6B07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648C4B0E-1594-A64A-E8AE-285D3A19B96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9598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A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206775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áfico 11">
            <a:extLst>
              <a:ext uri="{FF2B5EF4-FFF2-40B4-BE49-F238E27FC236}">
                <a16:creationId xmlns:a16="http://schemas.microsoft.com/office/drawing/2014/main" id="{DFF2D2FB-F45A-95C5-7299-2729E9313E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551"/>
          <a:stretch/>
        </p:blipFill>
        <p:spPr>
          <a:xfrm>
            <a:off x="9638873" y="0"/>
            <a:ext cx="5480478" cy="8640763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51E2B91A-8506-F0EB-6992-003F99B166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2" name="Marcador de texto 27">
            <a:extLst>
              <a:ext uri="{FF2B5EF4-FFF2-40B4-BE49-F238E27FC236}">
                <a16:creationId xmlns:a16="http://schemas.microsoft.com/office/drawing/2014/main" id="{4E5D4424-C342-1784-8CA9-6A054A8033B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6138E5AC-B0DA-C297-F7E0-C6AD3942669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89424845"/>
      </p:ext>
    </p:extLst>
  </p:cSld>
  <p:clrMapOvr>
    <a:masterClrMapping/>
  </p:clrMapOvr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áfico 8">
            <a:extLst>
              <a:ext uri="{FF2B5EF4-FFF2-40B4-BE49-F238E27FC236}">
                <a16:creationId xmlns:a16="http://schemas.microsoft.com/office/drawing/2014/main" id="{FB219990-99B3-F7A5-D262-CD2D3D28465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3" y="-13396"/>
            <a:ext cx="5500543" cy="8672398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B7DC6DB6-6A58-E56F-E3AD-5C94A0C07CE9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 typeface="Roboto Mono Light" panose="00000009000000000000" pitchFamily="49" charset="0"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noProof="0" dirty="0"/>
              <a:t>Timeline</a:t>
            </a:r>
          </a:p>
          <a:p>
            <a:pPr lvl="0"/>
            <a:r>
              <a:rPr lang="en-GB" noProof="0" dirty="0"/>
              <a:t>Products</a:t>
            </a:r>
          </a:p>
          <a:p>
            <a:pPr lvl="0"/>
            <a:r>
              <a:rPr lang="en-GB" noProof="0" dirty="0"/>
              <a:t>Effectivity</a:t>
            </a:r>
          </a:p>
          <a:p>
            <a:pPr lvl="0"/>
            <a:r>
              <a:rPr lang="en-GB" noProof="0" dirty="0"/>
              <a:t>Availability</a:t>
            </a:r>
          </a:p>
          <a:p>
            <a:pPr lvl="0"/>
            <a:r>
              <a:rPr lang="en-GB" noProof="0" dirty="0"/>
              <a:t>Roadmap</a:t>
            </a:r>
          </a:p>
          <a:p>
            <a:pPr lvl="0"/>
            <a:r>
              <a:rPr lang="en-GB" noProof="0" dirty="0"/>
              <a:t>Reach</a:t>
            </a:r>
          </a:p>
        </p:txBody>
      </p:sp>
      <p:sp>
        <p:nvSpPr>
          <p:cNvPr id="5" name="Marcador de texto 27">
            <a:extLst>
              <a:ext uri="{FF2B5EF4-FFF2-40B4-BE49-F238E27FC236}">
                <a16:creationId xmlns:a16="http://schemas.microsoft.com/office/drawing/2014/main" id="{D530D772-E8FF-673A-7CB9-B8EF57EF58F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noProof="0" dirty="0"/>
              <a:t>Index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50A5EAFE-462B-29DF-CB29-1284C63388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976351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295D7AEF-2665-D88C-8550-81CFB628C4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79412" y="-11574"/>
            <a:ext cx="5500543" cy="8684230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BBE2AD0D-337C-A909-F33F-B304DEDD15B5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dirty="0"/>
              <a:t>Timeline</a:t>
            </a:r>
          </a:p>
          <a:p>
            <a:pPr lvl="0"/>
            <a:r>
              <a:rPr lang="en-GB" dirty="0"/>
              <a:t>Products</a:t>
            </a:r>
          </a:p>
          <a:p>
            <a:pPr lvl="0"/>
            <a:r>
              <a:rPr lang="en-GB" dirty="0"/>
              <a:t>Effectivity</a:t>
            </a:r>
          </a:p>
          <a:p>
            <a:pPr lvl="0"/>
            <a:r>
              <a:rPr lang="en-GB" dirty="0"/>
              <a:t>Availability</a:t>
            </a:r>
          </a:p>
          <a:p>
            <a:pPr lvl="0"/>
            <a:r>
              <a:rPr lang="en-GB" dirty="0"/>
              <a:t>Roadmap</a:t>
            </a:r>
          </a:p>
          <a:p>
            <a:pPr lvl="0"/>
            <a:r>
              <a:rPr lang="en-GB" dirty="0"/>
              <a:t>Reach</a:t>
            </a:r>
          </a:p>
        </p:txBody>
      </p:sp>
      <p:sp>
        <p:nvSpPr>
          <p:cNvPr id="6" name="Marcador de texto 27">
            <a:extLst>
              <a:ext uri="{FF2B5EF4-FFF2-40B4-BE49-F238E27FC236}">
                <a16:creationId xmlns:a16="http://schemas.microsoft.com/office/drawing/2014/main" id="{D478A5B5-F02C-9960-FFBA-98805DECF3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dirty="0"/>
              <a:t>Index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DBAE90EC-B1BA-7ABF-23B0-B18B9356582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680368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1DCC2140-3803-243A-1DFD-9093AB1421D0}"/>
              </a:ext>
            </a:extLst>
          </p:cNvPr>
          <p:cNvPicPr/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4" y="-13396"/>
            <a:ext cx="5500543" cy="8672398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A9378808-7D1B-7810-1B14-B01DD250A47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dirty="0"/>
              <a:t>Timeline</a:t>
            </a:r>
          </a:p>
          <a:p>
            <a:pPr lvl="0"/>
            <a:r>
              <a:rPr lang="en-GB" dirty="0"/>
              <a:t>Products</a:t>
            </a:r>
          </a:p>
          <a:p>
            <a:pPr lvl="0"/>
            <a:r>
              <a:rPr lang="en-GB" dirty="0"/>
              <a:t>Effectivity</a:t>
            </a:r>
          </a:p>
          <a:p>
            <a:pPr lvl="0"/>
            <a:r>
              <a:rPr lang="en-GB" dirty="0"/>
              <a:t>Availability</a:t>
            </a:r>
          </a:p>
          <a:p>
            <a:pPr lvl="0"/>
            <a:r>
              <a:rPr lang="en-GB" dirty="0"/>
              <a:t>Roadmap</a:t>
            </a:r>
          </a:p>
          <a:p>
            <a:pPr lvl="0"/>
            <a:r>
              <a:rPr lang="en-GB" dirty="0"/>
              <a:t>Reach</a:t>
            </a:r>
          </a:p>
        </p:txBody>
      </p:sp>
      <p:sp>
        <p:nvSpPr>
          <p:cNvPr id="4" name="Marcador de texto 27">
            <a:extLst>
              <a:ext uri="{FF2B5EF4-FFF2-40B4-BE49-F238E27FC236}">
                <a16:creationId xmlns:a16="http://schemas.microsoft.com/office/drawing/2014/main" id="{003325C3-9EC5-6CA3-D45B-491E202BB34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dirty="0"/>
              <a:t>Index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27183FA8-D783-F77D-2708-EC5443CFD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11739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Index Ligh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27183FA8-D783-F77D-2708-EC5443CFD6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6389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61811AF-AC6F-16AE-6236-B1D279038904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385761" y="1905731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CB33AB92-DB19-E615-4A70-66ECABB11C94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1314698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F94686B3-66E2-9F6B-BD3A-F9360333BD93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862261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FC0D4B29-7105-6CBF-AF26-17A8AF59AF49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BE46742-E431-667E-96FD-F62378CCFE6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B53C806-1060-2C8A-5593-9837E010BA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Marcador de texto 3">
            <a:extLst>
              <a:ext uri="{FF2B5EF4-FFF2-40B4-BE49-F238E27FC236}">
                <a16:creationId xmlns:a16="http://schemas.microsoft.com/office/drawing/2014/main" id="{0137BA54-5A71-B64E-CFEA-73D41AC1786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933839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Outro L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lineas rapidas_V2">
            <a:hlinkClick r:id="" action="ppaction://media"/>
            <a:extLst>
              <a:ext uri="{FF2B5EF4-FFF2-40B4-BE49-F238E27FC236}">
                <a16:creationId xmlns:a16="http://schemas.microsoft.com/office/drawing/2014/main" id="{742CD34B-1AA6-7830-D74F-6DA725EC4011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45580535-6274-DF99-75BE-A9E47E843A8B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AF0D3D4B-CDBD-B14C-B67C-5882A6E7CF30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tx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7" name="Imagen 6" descr="Texto&#10;&#10;Descripción generada automáticamente">
            <a:extLst>
              <a:ext uri="{FF2B5EF4-FFF2-40B4-BE49-F238E27FC236}">
                <a16:creationId xmlns:a16="http://schemas.microsoft.com/office/drawing/2014/main" id="{E6F8DB20-435C-E703-1060-77417B3A7FF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656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45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4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Gráfico 11">
            <a:extLst>
              <a:ext uri="{FF2B5EF4-FFF2-40B4-BE49-F238E27FC236}">
                <a16:creationId xmlns:a16="http://schemas.microsoft.com/office/drawing/2014/main" id="{DFF2D2FB-F45A-95C5-7299-2729E9313E4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551"/>
          <a:stretch/>
        </p:blipFill>
        <p:spPr>
          <a:xfrm>
            <a:off x="9638873" y="0"/>
            <a:ext cx="5480478" cy="8640763"/>
          </a:xfrm>
          <a:prstGeom prst="rect">
            <a:avLst/>
          </a:prstGeom>
        </p:spPr>
      </p:pic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51E2B91A-8506-F0EB-6992-003F99B1669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dirty="0"/>
              <a:t>Timeline</a:t>
            </a:r>
          </a:p>
          <a:p>
            <a:pPr lvl="0"/>
            <a:r>
              <a:rPr lang="en-GB" dirty="0"/>
              <a:t>Products</a:t>
            </a:r>
          </a:p>
          <a:p>
            <a:pPr lvl="0"/>
            <a:r>
              <a:rPr lang="en-GB" dirty="0"/>
              <a:t>Effectivity</a:t>
            </a:r>
          </a:p>
          <a:p>
            <a:pPr lvl="0"/>
            <a:r>
              <a:rPr lang="en-GB" dirty="0"/>
              <a:t>Availability</a:t>
            </a:r>
          </a:p>
          <a:p>
            <a:pPr lvl="0"/>
            <a:r>
              <a:rPr lang="en-GB" dirty="0"/>
              <a:t>Roadmap</a:t>
            </a:r>
          </a:p>
          <a:p>
            <a:pPr lvl="0"/>
            <a:r>
              <a:rPr lang="en-GB" dirty="0"/>
              <a:t>Reach</a:t>
            </a:r>
          </a:p>
        </p:txBody>
      </p:sp>
      <p:sp>
        <p:nvSpPr>
          <p:cNvPr id="2" name="Marcador de texto 27">
            <a:extLst>
              <a:ext uri="{FF2B5EF4-FFF2-40B4-BE49-F238E27FC236}">
                <a16:creationId xmlns:a16="http://schemas.microsoft.com/office/drawing/2014/main" id="{4E5D4424-C342-1784-8CA9-6A054A8033B0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n-GB" dirty="0"/>
              <a:t>Index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3CE70F08-B418-77A1-FE1A-BCEBCC4330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754240"/>
      </p:ext>
    </p:extLst>
  </p:cSld>
  <p:clrMapOvr>
    <a:masterClrMapping/>
  </p:clrMapOvr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áfico 8">
            <a:extLst>
              <a:ext uri="{FF2B5EF4-FFF2-40B4-BE49-F238E27FC236}">
                <a16:creationId xmlns:a16="http://schemas.microsoft.com/office/drawing/2014/main" id="{FB219990-99B3-F7A5-D262-CD2D3D284652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3" y="-13396"/>
            <a:ext cx="5500543" cy="8672398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BC8908E7-05DE-F9A1-0F12-FBBC1F2A6DA1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4" name="Marcador de texto 27">
            <a:extLst>
              <a:ext uri="{FF2B5EF4-FFF2-40B4-BE49-F238E27FC236}">
                <a16:creationId xmlns:a16="http://schemas.microsoft.com/office/drawing/2014/main" id="{164548BD-F75D-5E33-B73C-39FF12625CE9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940AF0FA-6E4D-8CEA-8FAF-5197897B69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6481416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295D7AEF-2665-D88C-8550-81CFB628C4C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79412" y="-11574"/>
            <a:ext cx="5500543" cy="8684230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C6D92C53-A006-A742-5BED-1A928260DBD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4" name="Marcador de texto 27">
            <a:extLst>
              <a:ext uri="{FF2B5EF4-FFF2-40B4-BE49-F238E27FC236}">
                <a16:creationId xmlns:a16="http://schemas.microsoft.com/office/drawing/2014/main" id="{1B71CB09-16A9-1D0B-99D0-0F345EA66E4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928C4873-D3E2-A42E-093C-EDF29C790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9020511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Dark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1DCC2140-3803-243A-1DFD-9093AB1421D0}"/>
              </a:ext>
            </a:extLst>
          </p:cNvPr>
          <p:cNvPicPr/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631994" y="-13396"/>
            <a:ext cx="5500543" cy="8672398"/>
          </a:xfrm>
          <a:prstGeom prst="rect">
            <a:avLst/>
          </a:prstGeom>
        </p:spPr>
      </p:pic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C8B5CB8C-2470-59E5-D239-CDFF259A739C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1314698" y="1611686"/>
            <a:ext cx="3283580" cy="5120158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10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s-ES" dirty="0"/>
              <a:t>Timeline</a:t>
            </a:r>
          </a:p>
          <a:p>
            <a:pPr lvl="0"/>
            <a:r>
              <a:rPr lang="es-ES" dirty="0" err="1"/>
              <a:t>Products</a:t>
            </a:r>
            <a:endParaRPr lang="es-ES" dirty="0"/>
          </a:p>
          <a:p>
            <a:pPr lvl="0"/>
            <a:r>
              <a:rPr lang="es-ES" dirty="0" err="1"/>
              <a:t>Effectivity</a:t>
            </a:r>
            <a:endParaRPr lang="es-ES" dirty="0"/>
          </a:p>
          <a:p>
            <a:pPr lvl="0"/>
            <a:r>
              <a:rPr lang="es-ES" dirty="0" err="1"/>
              <a:t>Availability</a:t>
            </a:r>
            <a:endParaRPr lang="es-ES" dirty="0"/>
          </a:p>
          <a:p>
            <a:pPr lvl="0"/>
            <a:r>
              <a:rPr lang="es-ES" dirty="0" err="1"/>
              <a:t>Roadmap</a:t>
            </a:r>
            <a:endParaRPr lang="es-ES" dirty="0"/>
          </a:p>
          <a:p>
            <a:pPr lvl="0"/>
            <a:r>
              <a:rPr lang="es-ES" dirty="0" err="1"/>
              <a:t>Reach</a:t>
            </a:r>
            <a:endParaRPr lang="es-ES" dirty="0"/>
          </a:p>
        </p:txBody>
      </p:sp>
      <p:sp>
        <p:nvSpPr>
          <p:cNvPr id="6" name="Marcador de texto 27">
            <a:extLst>
              <a:ext uri="{FF2B5EF4-FFF2-40B4-BE49-F238E27FC236}">
                <a16:creationId xmlns:a16="http://schemas.microsoft.com/office/drawing/2014/main" id="{70735486-E2D9-E150-8855-7D135DE7DE81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1314698" y="357881"/>
            <a:ext cx="3283580" cy="11049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3400"/>
              </a:lnSpc>
              <a:buNone/>
              <a:defRPr sz="4000" spc="-60" baseline="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  <a:lvl2pPr marL="566974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2pPr>
          </a:lstStyle>
          <a:p>
            <a:pPr lvl="0"/>
            <a:r>
              <a:rPr lang="es-ES" dirty="0"/>
              <a:t>Index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53915E62-81BA-DEDF-9BB0-7CFF75D84C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072719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ndational Statement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0D964C22-B494-B122-745A-709C459D64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0172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21" userDrawn="1">
          <p15:clr>
            <a:srgbClr val="FBAE40"/>
          </p15:clr>
        </p15:guide>
        <p15:guide id="2" pos="4762" userDrawn="1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8" y="2060154"/>
            <a:ext cx="13506684" cy="62144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5C47B3C-1F44-39C3-A12D-20AA60E6AF6D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102C9BA-8BFE-8157-A49F-963C359801FC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6DC51866-A196-864A-5E46-634E5869656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249985" y="266729"/>
            <a:ext cx="8004858" cy="947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latin typeface="Poppins ExtraLight" panose="00000300000000000000" pitchFamily="2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D3C62FB6-C35F-BBEB-D2AB-132488CAFF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965826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">
            <a:extLst>
              <a:ext uri="{FF2B5EF4-FFF2-40B4-BE49-F238E27FC236}">
                <a16:creationId xmlns:a16="http://schemas.microsoft.com/office/drawing/2014/main" id="{E1C63584-BCA1-546C-28F8-D4097F18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19233" y="2882744"/>
            <a:ext cx="10571915" cy="287527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5000"/>
              </a:lnSpc>
              <a:buFont typeface="Poppins Medium" panose="00000600000000000000" pitchFamily="2" charset="0"/>
              <a:buNone/>
              <a:defRPr sz="4000" spc="-18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incididunt</a:t>
            </a:r>
            <a:r>
              <a:rPr lang="es-ES" dirty="0"/>
              <a:t> ut labore et </a:t>
            </a:r>
            <a:r>
              <a:rPr lang="es-ES" dirty="0" err="1"/>
              <a:t>dolore</a:t>
            </a:r>
            <a:r>
              <a:rPr lang="es-ES" dirty="0"/>
              <a:t> magna </a:t>
            </a:r>
            <a:r>
              <a:rPr lang="es-ES" dirty="0" err="1"/>
              <a:t>aliqua</a:t>
            </a:r>
            <a:r>
              <a:rPr lang="es-ES" dirty="0"/>
              <a:t>. 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6F0FAF7A-1808-7974-7ACC-6EF4C60437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083051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0075445F-8AD1-BE7A-CA24-F796BB3FDB8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18BD531C-0C14-647B-741E-A839C5C9639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441B1739-A054-1BB8-0FB0-306D29A571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BFFA8235-EBA2-97B9-5C00-DE9B2A77B730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703144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F407711-2F32-6709-0F1A-7100CA5130B7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6249984" y="2617552"/>
            <a:ext cx="6703143" cy="914400"/>
          </a:xfrm>
          <a:prstGeom prst="rect">
            <a:avLst/>
          </a:prstGeom>
        </p:spPr>
        <p:txBody>
          <a:bodyPr/>
          <a:lstStyle>
            <a:lvl1pPr marL="457200" indent="-457200">
              <a:buFont typeface="System Font Regular"/>
              <a:buChar char="–"/>
              <a:defRPr sz="1600"/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E34F5D6-7E6D-0176-766F-F8F0EAD3C6CB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6249984" y="2081973"/>
            <a:ext cx="6703143" cy="5201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/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6092344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7420C492-58CF-6168-DB94-761B123E435B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452887" y="536274"/>
            <a:ext cx="8372770" cy="13446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200"/>
              </a:lnSpc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itchFamily="49" charset="0"/>
              </a:defRPr>
            </a:lvl2pPr>
            <a:lvl3pPr>
              <a:defRPr sz="1500">
                <a:latin typeface="Roboto Mono Light" pitchFamily="49" charset="0"/>
              </a:defRPr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endParaRPr lang="es-ES" dirty="0"/>
          </a:p>
          <a:p>
            <a:pPr lvl="0"/>
            <a:endParaRPr lang="es-ES" dirty="0"/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44B0C358-73EC-280F-D003-19EDE61CD1D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6451374" y="280366"/>
            <a:ext cx="8372770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LOREM IPSUM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6435127-CE8A-A3C2-1F38-A342C275516D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11473CA4-E371-9035-3D78-274A8B35DB3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CE907A1D-D48F-9E9E-AD40-6CD9EEA816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309759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1">
            <a:extLst>
              <a:ext uri="{FF2B5EF4-FFF2-40B4-BE49-F238E27FC236}">
                <a16:creationId xmlns:a16="http://schemas.microsoft.com/office/drawing/2014/main" id="{D14BB9A1-3441-191E-37E6-05D68D16F3C3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21654" y="4229769"/>
            <a:ext cx="3207159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FC9F3045-5CEE-7F39-2555-5FE8A418BD0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20141" y="3973860"/>
            <a:ext cx="320867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C6717936-2989-4975-F042-077EEC3607D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531839" y="4229769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9C7BA3F0-9DAC-127F-4FF3-B6FF3D7FB4EC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4530326" y="3973860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CB9BCE2-8131-0E07-F142-BF34D1833763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7739321" y="4229769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100C5ACB-94C4-5D24-F83F-0F0B671CB27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7737808" y="3973860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69CC74-D7B9-226A-F940-8C96B9652446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0929831" y="4229769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D3FE605-EC50-F976-B458-5079ACCD2712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10928318" y="3973860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0075445F-8AD1-BE7A-CA24-F796BB3FDB8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18BD531C-0C14-647B-741E-A839C5C9639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3" name="Marcador de número de diapositiva 5">
            <a:extLst>
              <a:ext uri="{FF2B5EF4-FFF2-40B4-BE49-F238E27FC236}">
                <a16:creationId xmlns:a16="http://schemas.microsoft.com/office/drawing/2014/main" id="{441B1739-A054-1BB8-0FB0-306D29A571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4" name="Marcador de texto 3">
            <a:extLst>
              <a:ext uri="{FF2B5EF4-FFF2-40B4-BE49-F238E27FC236}">
                <a16:creationId xmlns:a16="http://schemas.microsoft.com/office/drawing/2014/main" id="{F6935D0B-9F62-020B-C4FF-B968A622CA1E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677018" cy="9473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769192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328913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F39C2274-DA5F-FAC8-2C13-A447A562216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1"/>
            <a:ext cx="15119350" cy="8640763"/>
          </a:xfrm>
          <a:prstGeom prst="rect">
            <a:avLst/>
          </a:prstGeom>
        </p:spPr>
      </p:pic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C0D35DAB-FEC1-2307-F4AC-704EC767A24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25804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721" userDrawn="1">
          <p15:clr>
            <a:srgbClr val="FBAE40"/>
          </p15:clr>
        </p15:guide>
        <p15:guide id="2" pos="4762" userDrawn="1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61811AF-AC6F-16AE-6236-B1D279038904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385761" y="1905731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CB33AB92-DB19-E615-4A70-66ECABB11C94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1314698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F94686B3-66E2-9F6B-BD3A-F9360333BD93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862261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8243578-E2D3-52A5-1F14-6118AB3CDEC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825D576B-5210-4685-F6D6-4A58644FDDAF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9977F24E-AA84-FBC8-2D98-224084D926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E79B4DA9-86D6-9B10-AE36-CC4826B9440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273478" cy="94731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40819539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25301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4C364D8B-02C2-75AC-95FF-DEC282735131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78010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018F152C-F2EF-C31B-B6F2-2B48FDD942B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30719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B41FEA79-E7DD-9A1C-C2CF-4189086B4014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0" name="Marcador de texto 51">
            <a:extLst>
              <a:ext uri="{FF2B5EF4-FFF2-40B4-BE49-F238E27FC236}">
                <a16:creationId xmlns:a16="http://schemas.microsoft.com/office/drawing/2014/main" id="{D9FB6DF5-93BF-9C66-6933-A08D298025C0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6504336"/>
            <a:ext cx="4379236" cy="25591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1" name="Marcador de texto 51">
            <a:extLst>
              <a:ext uri="{FF2B5EF4-FFF2-40B4-BE49-F238E27FC236}">
                <a16:creationId xmlns:a16="http://schemas.microsoft.com/office/drawing/2014/main" id="{42B2BA5E-BE48-BC56-33C8-21FDF1AD10F5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2" name="Marcador de texto 51">
            <a:extLst>
              <a:ext uri="{FF2B5EF4-FFF2-40B4-BE49-F238E27FC236}">
                <a16:creationId xmlns:a16="http://schemas.microsoft.com/office/drawing/2014/main" id="{AB03B935-9EEA-D8D4-1A79-04763796ED08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6504336"/>
            <a:ext cx="4379236" cy="25591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3" name="Marcador de texto 51">
            <a:extLst>
              <a:ext uri="{FF2B5EF4-FFF2-40B4-BE49-F238E27FC236}">
                <a16:creationId xmlns:a16="http://schemas.microsoft.com/office/drawing/2014/main" id="{490639B6-8AC5-70D4-7D04-1B11C18AE400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6760243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4" name="Marcador de texto 51">
            <a:extLst>
              <a:ext uri="{FF2B5EF4-FFF2-40B4-BE49-F238E27FC236}">
                <a16:creationId xmlns:a16="http://schemas.microsoft.com/office/drawing/2014/main" id="{E485262F-344B-3B89-6436-C6FFF85123C9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6504334"/>
            <a:ext cx="4379236" cy="255911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6A3ECF24-C368-BF19-9E12-22CDA31186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059391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9496226-E3C4-D848-34D5-3185E6DBE7D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5612CCF-EDE8-9DC1-DD6C-5E2CCFD065B2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67407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F038E5D-07BB-D337-3DD1-4FF8D741EE4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20116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FD08BA3F-3580-4EED-8896-6F43A1479F45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4021504B-DFAF-80DC-90C7-BD103CAB7FBC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4CB82EC-74AF-B29E-AF9F-E5764FBA95F0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6" name="Marcador de texto 51">
            <a:extLst>
              <a:ext uri="{FF2B5EF4-FFF2-40B4-BE49-F238E27FC236}">
                <a16:creationId xmlns:a16="http://schemas.microsoft.com/office/drawing/2014/main" id="{CC2D501B-B50B-5FF8-C5F8-7264EDE8565F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F7235A84-F20D-4B41-BBE6-8836C871E309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7401593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9" name="Marcador de texto 51">
            <a:extLst>
              <a:ext uri="{FF2B5EF4-FFF2-40B4-BE49-F238E27FC236}">
                <a16:creationId xmlns:a16="http://schemas.microsoft.com/office/drawing/2014/main" id="{EE16BC29-06C5-25CF-BC06-5B133BF1492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7145684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9" name="Marcador de texto 3">
            <a:extLst>
              <a:ext uri="{FF2B5EF4-FFF2-40B4-BE49-F238E27FC236}">
                <a16:creationId xmlns:a16="http://schemas.microsoft.com/office/drawing/2014/main" id="{38572EBC-497C-2C59-C6ED-D5D27CEA662C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676BD462-6A11-C553-634A-14E34E16BE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005523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982683" y="1759352"/>
            <a:ext cx="7832910" cy="651522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164B80D5-888F-65D0-21FA-E056B059920B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4150514" y="1759352"/>
            <a:ext cx="2698804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16F665BA-F9E7-F849-0D72-6E995D933A0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318347" y="1759352"/>
            <a:ext cx="2698803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C80293E7-9B67-A2FA-C92C-6B8472354B05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4150514" y="5082439"/>
            <a:ext cx="2698804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761F1E63-1E32-8DE9-1835-A13D4341D9D2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8348" y="5082439"/>
            <a:ext cx="2698802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A63D2FE-7717-D7F7-8AA0-78D5E050E8C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B984B49-0728-6E34-C408-9140094A3CD5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A3C4ABAD-085E-065D-B9F5-B3C02E1C2D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A299E491-0E2B-6FE4-3123-F92406B10D10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5" y="266729"/>
            <a:ext cx="6273478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549807552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275248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D9305FA1-B0A9-880A-763A-DE63CB70CFE0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275245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275245"/>
            <a:ext cx="3252084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92E29E6D-2981-3B1C-4953-95F3B7CB620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275244"/>
            <a:ext cx="3252083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B8BA0E86-4446-D5A2-E074-A9783EEC25A6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162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BA33CD29-71E9-1096-711F-86A021CC59C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146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8E55AA5-2D22-FFFA-B079-ADD5E2578D27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47383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35DC255A-E936-B3A2-35A7-2931F142561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67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EB684F-14E3-AFCE-0984-ADBE765372F1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1604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4299BD7-888E-E7E4-F0BB-3786CE920F9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81588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AF464338-F1EC-5EBA-58CC-218EF5B39ED3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15825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F268DFB1-2146-6489-0A14-0D2C0148041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15809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5492AC06-DC12-9915-F099-2CDBCB8B79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084188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Marcador de texto 51">
            <a:extLst>
              <a:ext uri="{FF2B5EF4-FFF2-40B4-BE49-F238E27FC236}">
                <a16:creationId xmlns:a16="http://schemas.microsoft.com/office/drawing/2014/main" id="{2CD15172-639B-7CC2-2485-12786B9C6D8A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1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2" name="Marcador de texto 51">
            <a:extLst>
              <a:ext uri="{FF2B5EF4-FFF2-40B4-BE49-F238E27FC236}">
                <a16:creationId xmlns:a16="http://schemas.microsoft.com/office/drawing/2014/main" id="{D1401A76-9357-47B5-AF39-310183E665C4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8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3" name="Marcador de texto 51">
            <a:extLst>
              <a:ext uri="{FF2B5EF4-FFF2-40B4-BE49-F238E27FC236}">
                <a16:creationId xmlns:a16="http://schemas.microsoft.com/office/drawing/2014/main" id="{CB8C9BF7-E951-1B41-C06A-65A3270A8C6E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737326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4" name="Marcador de texto 51">
            <a:extLst>
              <a:ext uri="{FF2B5EF4-FFF2-40B4-BE49-F238E27FC236}">
                <a16:creationId xmlns:a16="http://schemas.microsoft.com/office/drawing/2014/main" id="{682E9DCF-28BD-5DA8-7F03-2AB337018AC1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5813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5" name="Marcador de texto 51">
            <a:extLst>
              <a:ext uri="{FF2B5EF4-FFF2-40B4-BE49-F238E27FC236}">
                <a16:creationId xmlns:a16="http://schemas.microsoft.com/office/drawing/2014/main" id="{8C468F35-EB5B-3641-AD46-6B65573B3FF9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43381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6" name="Marcador de texto 51">
            <a:extLst>
              <a:ext uri="{FF2B5EF4-FFF2-40B4-BE49-F238E27FC236}">
                <a16:creationId xmlns:a16="http://schemas.microsoft.com/office/drawing/2014/main" id="{3EAF8E49-0D99-B173-C0D3-A2646C139D92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41868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7" name="Marcador de texto 51">
            <a:extLst>
              <a:ext uri="{FF2B5EF4-FFF2-40B4-BE49-F238E27FC236}">
                <a16:creationId xmlns:a16="http://schemas.microsoft.com/office/drawing/2014/main" id="{CDF715EE-FD4A-28D3-8DDD-A0601B70971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11581653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8" name="Marcador de texto 51">
            <a:extLst>
              <a:ext uri="{FF2B5EF4-FFF2-40B4-BE49-F238E27FC236}">
                <a16:creationId xmlns:a16="http://schemas.microsoft.com/office/drawing/2014/main" id="{2A4D0FFB-7373-BB33-DBF6-A7BC03C6E7F9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1580140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1B38C1DE-F729-FD1B-1D5C-7182B48E3D7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86588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697B4EC-10F5-9C61-0582-EDCA06FFA37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986589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EB337B9C-A8AA-3DA1-E050-1367C89F1A4E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986589"/>
            <a:ext cx="3252084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03D99DFE-798E-9FD7-9ED9-5D4C9712B358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986588"/>
            <a:ext cx="3252083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02A261F6-E158-26E7-AFD8-1E54E355FEA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D8BD360D-EEDB-4C41-C3D9-6A7DD68E53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83901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7283899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8EEEFFA-7A1F-E7CB-5B4F-8D86E276C33A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720068" y="1528763"/>
            <a:ext cx="6105589" cy="67564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E37F2EEC-0552-3D62-35F9-C1BE5B8642FF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8720067" y="536275"/>
            <a:ext cx="6105589" cy="794814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353B097C-4CED-DBF1-DF01-06047FE9F1A5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8718554" y="280366"/>
            <a:ext cx="6105589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3CBFFFF5-4328-129D-D8D2-B28EB4F9BD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4895085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995B5FDC-5BAC-D7FE-CC82-29B6C150F7C9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7350127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DFD73AFC-2ACD-356B-ED4E-0BF87D167B17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8787809" y="280365"/>
            <a:ext cx="5979974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0F90A209-E0C6-AB85-A730-80799848DEA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9063FF3B-4689-C1CE-6105-11F2878A6994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779418" y="536276"/>
            <a:ext cx="5979974" cy="284302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82371684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52750"/>
            <a:ext cx="9068432" cy="731736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AACE38F-E430-26E6-A8FD-D7BCFDDE7B12}"/>
              </a:ext>
            </a:extLst>
          </p:cNvPr>
          <p:cNvSpPr txBox="1"/>
          <p:nvPr userDrawn="1"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err="1">
                <a:latin typeface="Poppins Medium" panose="00000600000000000000" pitchFamily="2" charset="0"/>
                <a:cs typeface="Poppins Medium" panose="00000600000000000000" pitchFamily="2" charset="0"/>
              </a:rPr>
              <a:t>Title</a:t>
            </a:r>
            <a:endParaRPr lang="es-ES" sz="4000"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0AE12959-7CDB-8FB6-FBAA-94028CFAA14B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AD2368EE-B6CC-4DA2-FA89-9F893252AE7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A2DF00B1-8479-72DA-09D6-41394CB31F72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516493" y="952750"/>
            <a:ext cx="4128084" cy="230419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350629644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6491361" y="351691"/>
            <a:ext cx="8324232" cy="793317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109A29B2-29F0-61A5-3D4B-35F3F0929C7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4697" y="7907950"/>
            <a:ext cx="3987809" cy="376916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050" baseline="0">
                <a:solidFill>
                  <a:schemeClr val="bg1">
                    <a:lumMod val="65000"/>
                  </a:schemeClr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042FA800-CD43-1EE6-899A-EFB8EF2D4A3F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2F05231-B627-D2B5-7337-965D01D769D0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C3D57FEF-AB68-1AEB-DB7C-832F77A431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D1D1C791-535E-002A-91C7-0FA4FA5DB62A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7" y="2615910"/>
            <a:ext cx="4171703" cy="203560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349067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Ligh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áfico 4">
            <a:extLst>
              <a:ext uri="{FF2B5EF4-FFF2-40B4-BE49-F238E27FC236}">
                <a16:creationId xmlns:a16="http://schemas.microsoft.com/office/drawing/2014/main" id="{9D34A962-19DA-31B6-03AA-94CC8F3C3F1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 rot="10800000">
            <a:off x="0" y="0"/>
            <a:ext cx="15119350" cy="8640763"/>
          </a:xfrm>
          <a:prstGeom prst="rect">
            <a:avLst/>
          </a:prstGeom>
        </p:spPr>
      </p:pic>
      <p:sp>
        <p:nvSpPr>
          <p:cNvPr id="6" name="Marcador de texto 4">
            <a:extLst>
              <a:ext uri="{FF2B5EF4-FFF2-40B4-BE49-F238E27FC236}">
                <a16:creationId xmlns:a16="http://schemas.microsoft.com/office/drawing/2014/main" id="{21CDFF29-2694-5501-5B77-4A73AE53124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BB6A83C-EA8F-A302-D78D-9EFF0DC23EC6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tx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9" name="Imagen 8" descr="Texto&#10;&#10;Descripción generada automáticamente">
            <a:extLst>
              <a:ext uri="{FF2B5EF4-FFF2-40B4-BE49-F238E27FC236}">
                <a16:creationId xmlns:a16="http://schemas.microsoft.com/office/drawing/2014/main" id="{04A1522F-0AC1-0D58-A400-45F081A269F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656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8442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94885"/>
            <a:ext cx="13506685" cy="50929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EF88DD9A-F613-D9FE-7C0F-E1C065EE0C34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0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3" name="Marcador de texto 51">
            <a:extLst>
              <a:ext uri="{FF2B5EF4-FFF2-40B4-BE49-F238E27FC236}">
                <a16:creationId xmlns:a16="http://schemas.microsoft.com/office/drawing/2014/main" id="{8A32FCBB-AD50-B45B-0835-D8A90957981C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7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4" name="Marcador de texto 51">
            <a:extLst>
              <a:ext uri="{FF2B5EF4-FFF2-40B4-BE49-F238E27FC236}">
                <a16:creationId xmlns:a16="http://schemas.microsoft.com/office/drawing/2014/main" id="{8DF828DD-9DC7-0FCC-37BF-19339CBF8905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7561188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5" name="Marcador de texto 51">
            <a:extLst>
              <a:ext uri="{FF2B5EF4-FFF2-40B4-BE49-F238E27FC236}">
                <a16:creationId xmlns:a16="http://schemas.microsoft.com/office/drawing/2014/main" id="{DD42ADAF-6A07-6E65-4E63-B698908F790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7559675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9CE9D15-DA48-D608-5885-D6F38D935F2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462ED4E7-A70F-FF26-1D50-3CD8F02C85E8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EBE021D8-4FE0-E0A9-7329-63526854FD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279025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FE14B0F-DD86-14C2-3B03-2C851BA422E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A556D59F-12E9-E163-ECF1-6CC457F206B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08A90CD1-58F3-556F-D59F-CF7021F2C7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7CFCE1D0-F081-43F0-6099-4E11786373C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1770434"/>
            <a:ext cx="9758115" cy="649967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73F01966-7FA2-EE56-147E-F0C575AFDBAC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1285791" y="1770434"/>
            <a:ext cx="3535590" cy="360290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99680545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841500"/>
            <a:ext cx="4573720" cy="64516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Marcador de texto 51">
            <a:extLst>
              <a:ext uri="{FF2B5EF4-FFF2-40B4-BE49-F238E27FC236}">
                <a16:creationId xmlns:a16="http://schemas.microsoft.com/office/drawing/2014/main" id="{F6D0AC3E-082C-BFE0-D56E-07A466E34E4F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6021779" y="1841500"/>
            <a:ext cx="430132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AE71A97F-CD1B-D01B-54D0-FE84A0ECD70D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10504094" y="1838767"/>
            <a:ext cx="430132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1F783322-182D-E685-8C59-AA475EED0E4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CB1A0E3B-7332-72C7-5E5D-267F6F21E75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D62F771D-9E93-4725-48FA-79E0842E49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09CBA059-CEE8-C2BF-F1F3-0C29CDBB46E1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021779" y="2210266"/>
            <a:ext cx="4301325" cy="240149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8" name="Marcador de texto 3">
            <a:extLst>
              <a:ext uri="{FF2B5EF4-FFF2-40B4-BE49-F238E27FC236}">
                <a16:creationId xmlns:a16="http://schemas.microsoft.com/office/drawing/2014/main" id="{4524234D-89E8-AE4B-0203-1E7BC5E5DBF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10501014" y="2210266"/>
            <a:ext cx="4301325" cy="2401491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75268994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89567"/>
            <a:ext cx="13500898" cy="6703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EB0417D7-138B-2C05-5489-0C801CF7CFD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EC90F879-A97C-DDEE-1F03-23A336141EA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B2CBE6DC-F00A-D3A4-6F3C-294B885985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66312162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9513" y="289367"/>
            <a:ext cx="13513443" cy="80037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0912332B-9866-91C0-F35D-58F1F8C2B3A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3309644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8000" y="283580"/>
            <a:ext cx="6684864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7FE933A9-E9DE-B488-E292-4E7B4C9402F6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9512" y="7206528"/>
            <a:ext cx="3681113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8B2E6B92-E495-68BB-8BC5-5E21409579A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8000" y="6737753"/>
            <a:ext cx="3681113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54D38C1B-842E-A6BD-A635-4965B1635178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8136226" y="283580"/>
            <a:ext cx="6684865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51">
            <a:extLst>
              <a:ext uri="{FF2B5EF4-FFF2-40B4-BE49-F238E27FC236}">
                <a16:creationId xmlns:a16="http://schemas.microsoft.com/office/drawing/2014/main" id="{F93C94FB-DC30-9716-B9F9-48213A4EDDB2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37738" y="7206528"/>
            <a:ext cx="3681113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38597E0B-D28F-09F8-C92D-AD59157D4597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36226" y="6737753"/>
            <a:ext cx="3681113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7379448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5119145" y="288301"/>
            <a:ext cx="313382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84BDDFBF-1EE4-8D66-B129-098D0320FBF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8386329" y="288301"/>
            <a:ext cx="315719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EEA891A7-C630-B84F-1F95-981C30BCE6E5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76883" y="288301"/>
            <a:ext cx="3133823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17C04FE8-3602-A5D4-4AF2-08FBEC4D487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BAE795D1-DC5B-6F88-9BDF-23B5803A8762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7C70D288-299F-7C8D-2EA6-F439A2274163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7" y="1741990"/>
            <a:ext cx="3624346" cy="232642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314605133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48A10C6E-2943-3AFB-CE2D-E4CDBD618647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534935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18D177FC-D6F9-22AF-D13E-91A9674D533F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108166" y="1680021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78C3C94-D863-1A09-757C-99E7BD8A293A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694827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6" name="Picture Placeholder 6">
            <a:extLst>
              <a:ext uri="{FF2B5EF4-FFF2-40B4-BE49-F238E27FC236}">
                <a16:creationId xmlns:a16="http://schemas.microsoft.com/office/drawing/2014/main" id="{C896649B-5251-2A5F-6F65-AE12BD21757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14697" y="1680020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1" name="Picture Placeholder 6">
            <a:extLst>
              <a:ext uri="{FF2B5EF4-FFF2-40B4-BE49-F238E27FC236}">
                <a16:creationId xmlns:a16="http://schemas.microsoft.com/office/drawing/2014/main" id="{5863D1FB-163C-C5FA-C916-00EF7426716E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544565" y="5051278"/>
            <a:ext cx="3263754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2" name="Picture Placeholder 6">
            <a:extLst>
              <a:ext uri="{FF2B5EF4-FFF2-40B4-BE49-F238E27FC236}">
                <a16:creationId xmlns:a16="http://schemas.microsoft.com/office/drawing/2014/main" id="{93C6C18C-C240-6E08-DAB0-9206076E36C1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108166" y="5051278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3" name="Picture Placeholder 6">
            <a:extLst>
              <a:ext uri="{FF2B5EF4-FFF2-40B4-BE49-F238E27FC236}">
                <a16:creationId xmlns:a16="http://schemas.microsoft.com/office/drawing/2014/main" id="{B552D923-F936-18D0-643E-133A83C8D24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694826" y="5051278"/>
            <a:ext cx="3279979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4" name="Picture Placeholder 6">
            <a:extLst>
              <a:ext uri="{FF2B5EF4-FFF2-40B4-BE49-F238E27FC236}">
                <a16:creationId xmlns:a16="http://schemas.microsoft.com/office/drawing/2014/main" id="{A8D81DF9-E896-8915-7658-B61911F65D0B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14697" y="5051277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207840D9-8D3E-A1A1-C640-838E1ABDF218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824A0520-1866-AC95-3CFE-A55E6EA25036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9142309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72F1E3E-B97A-DDF2-1AAC-A37D14656FC5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460875" y="285267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286DCDE-DD58-0103-BABE-E7CCB8DD8744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080745" y="285267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2FC2104-C5E5-A0A8-F04C-C8327348FFD7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700615" y="285269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5BF60D68-F343-5AFF-AD1D-8D622AF29D99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2" name="Picture Placeholder 6">
            <a:extLst>
              <a:ext uri="{FF2B5EF4-FFF2-40B4-BE49-F238E27FC236}">
                <a16:creationId xmlns:a16="http://schemas.microsoft.com/office/drawing/2014/main" id="{4AE4513A-348F-BA9F-A0C8-153FD5C7EFA3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460875" y="4345335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0585A584-6F03-67D7-EC24-9919EF085B39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08074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31AC5497-0AA3-E51A-8461-9FCC2D6A0BF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700615" y="4345335"/>
            <a:ext cx="3246768" cy="392670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DBA51C3-E198-AB6D-ABC1-982796E507A8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2048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7212105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99C52C3-EB60-AD11-702E-FE29DF3D10C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6EBDC7BE-BA2F-AC1B-1AE4-262717C8B716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32048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B9DEA642-0B11-7EFC-FD85-4C768E5D0D60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132048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0C26B51C-AA1E-CB76-3161-1D64395FD66F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70061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69246F94-056F-C19D-24EF-BB73EAF5502B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470061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96B7497B-0B73-2810-1EC6-66AB30B60ED3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470061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B983A029-3D04-4E7B-8665-CA978CD89302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08074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2F57DB07-8DCD-57B3-6FD3-15196EFDBA3D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808074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6CC6ED71-CA01-0453-5DB1-A4D03893436F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08074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1B1E696D-BD87-3517-30C1-5F317EE63A42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1146087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27A16B53-F997-6BC0-415C-A90A7C605E2E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1146087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678CC80F-84F1-0D05-E51D-1133E6A5BD79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1146087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17130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9" y="328913"/>
            <a:ext cx="6325170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5400" baseline="0"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840F2B7D-DC21-8353-F6AF-5BE51EBA69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3" name="Imagen 2" descr="Texto&#10;&#10;Descripción generada automáticamente">
            <a:extLst>
              <a:ext uri="{FF2B5EF4-FFF2-40B4-BE49-F238E27FC236}">
                <a16:creationId xmlns:a16="http://schemas.microsoft.com/office/drawing/2014/main" id="{6183EE6C-87D7-3006-F872-F9E598D48D9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95764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839F877B-597E-ABD8-C8E8-01EAA1421E8D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787728" y="314251"/>
            <a:ext cx="9033654" cy="387198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08216EB-0383-7CBA-64A5-BD9872C82A54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5787728" y="4422600"/>
            <a:ext cx="9033653" cy="387198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Marcador de texto 51">
            <a:extLst>
              <a:ext uri="{FF2B5EF4-FFF2-40B4-BE49-F238E27FC236}">
                <a16:creationId xmlns:a16="http://schemas.microsoft.com/office/drawing/2014/main" id="{A02250CC-A4C6-EFE8-83B5-9167BA9BB1C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342238" y="280365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tx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5" name="Marcador de texto 51">
            <a:extLst>
              <a:ext uri="{FF2B5EF4-FFF2-40B4-BE49-F238E27FC236}">
                <a16:creationId xmlns:a16="http://schemas.microsoft.com/office/drawing/2014/main" id="{E01CFCB0-47AE-2636-4A92-2EB2441E3C4D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342238" y="4422600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tx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D3DCC99-7091-00A1-4B61-FE783C6921B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42238" y="573752"/>
            <a:ext cx="4144162" cy="144057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9648AE1-DF79-F998-7CF5-3686053689F5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342238" y="4678511"/>
            <a:ext cx="4144162" cy="1440578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404901407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F795EC11-7B1E-0DAB-C6C4-693C13BFD63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43925" y="1758579"/>
            <a:ext cx="3177457" cy="653601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B335611B-FCF4-AA28-F098-201490F7855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42118" y="1744521"/>
            <a:ext cx="331524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79A1D0C4-F398-BCA4-C412-D2A742F96B91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47675" y="1758579"/>
            <a:ext cx="3362888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384FC2ED-32EA-604F-AE75-620577503124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4780855" y="1758580"/>
            <a:ext cx="3233458" cy="65288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B7A18EB7-6513-8C10-8E6D-8B64195E8CA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AA55706-8EE5-CF42-3115-E13409A21E87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E3246D49-1730-577D-CD36-AF891EB6D08B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342118" y="2118047"/>
            <a:ext cx="3315245" cy="192386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C9342E73-F234-2362-C48F-3ABED597ADB7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147675" y="2118047"/>
            <a:ext cx="3315245" cy="1923866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9473086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314696" y="1805651"/>
            <a:ext cx="404319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F625DCED-2C58-0D49-848B-AF65386AC44D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503856" y="1805651"/>
            <a:ext cx="5107438" cy="6477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B9C109D9-581E-4F14-436F-91F303BFE2DF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4695" y="5093115"/>
            <a:ext cx="404319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75742B9C-F61D-5D7E-7013-7940F158A28F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10757263" y="1805651"/>
            <a:ext cx="405833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BDF5F579-0D48-13A5-7E3B-DD0D96932900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757262" y="5093115"/>
            <a:ext cx="405833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72CD83DB-7777-27C4-3F22-0FD1F003F7F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ED5D5768-63F4-DACB-E93A-943F03E625C9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19D24851-31DE-61E6-79A8-C6678906B37B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249985" y="266729"/>
            <a:ext cx="6273478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latin typeface="Roboto Mono Light" panose="020F0302020204030204" pitchFamily="34" charset="0"/>
              </a:defRPr>
            </a:lvl2pPr>
            <a:lvl3pPr>
              <a:defRPr sz="1500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61096124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8" y="2060154"/>
            <a:ext cx="13506684" cy="62144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8523995E-030C-5A6D-6457-21DD9A6C2403}"/>
              </a:ext>
            </a:extLst>
          </p:cNvPr>
          <p:cNvSpPr txBox="1"/>
          <p:nvPr userDrawn="1"/>
        </p:nvSpPr>
        <p:spPr>
          <a:xfrm>
            <a:off x="1319184" y="209644"/>
            <a:ext cx="20115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4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Title</a:t>
            </a:r>
            <a:endParaRPr lang="es-ES" sz="40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573DE30-E0CC-4252-8415-04B8A6FE604D}"/>
              </a:ext>
            </a:extLst>
          </p:cNvPr>
          <p:cNvSpPr txBox="1"/>
          <p:nvPr userDrawn="1"/>
        </p:nvSpPr>
        <p:spPr>
          <a:xfrm>
            <a:off x="1319186" y="914690"/>
            <a:ext cx="2500460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s-ES" sz="4000" err="1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Subtitle</a:t>
            </a:r>
            <a:endParaRPr lang="es-ES" sz="4000">
              <a:solidFill>
                <a:schemeClr val="bg1"/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9" name="Marcador de texto 3">
            <a:extLst>
              <a:ext uri="{FF2B5EF4-FFF2-40B4-BE49-F238E27FC236}">
                <a16:creationId xmlns:a16="http://schemas.microsoft.com/office/drawing/2014/main" id="{41238FB5-42AE-ABC0-00D3-BEFD8B660FB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6249985" y="266729"/>
            <a:ext cx="8004858" cy="94731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>
                <a:solidFill>
                  <a:schemeClr val="bg1"/>
                </a:solidFill>
                <a:latin typeface="Poppins ExtraLight" panose="00000300000000000000" pitchFamily="2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FB10D906-580A-ACA3-CEA1-5F8976CCAB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661495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">
            <a:extLst>
              <a:ext uri="{FF2B5EF4-FFF2-40B4-BE49-F238E27FC236}">
                <a16:creationId xmlns:a16="http://schemas.microsoft.com/office/drawing/2014/main" id="{E1C63584-BCA1-546C-28F8-D4097F18407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819233" y="2882744"/>
            <a:ext cx="10571915" cy="2875273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ts val="5000"/>
              </a:lnSpc>
              <a:buNone/>
              <a:defRPr sz="4000" spc="-18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 </a:t>
            </a:r>
            <a:r>
              <a:rPr lang="es-ES" dirty="0" err="1"/>
              <a:t>tempor</a:t>
            </a:r>
            <a:r>
              <a:rPr lang="es-ES" dirty="0"/>
              <a:t> </a:t>
            </a:r>
            <a:r>
              <a:rPr lang="es-ES" dirty="0" err="1"/>
              <a:t>incididunt</a:t>
            </a:r>
            <a:r>
              <a:rPr lang="es-ES" dirty="0"/>
              <a:t> ut labore et </a:t>
            </a:r>
            <a:r>
              <a:rPr lang="es-ES" dirty="0" err="1"/>
              <a:t>dolore</a:t>
            </a:r>
            <a:r>
              <a:rPr lang="es-ES" dirty="0"/>
              <a:t> magna </a:t>
            </a:r>
            <a:r>
              <a:rPr lang="es-ES" dirty="0" err="1"/>
              <a:t>aliqua</a:t>
            </a:r>
            <a:r>
              <a:rPr lang="es-ES" dirty="0"/>
              <a:t>. </a:t>
            </a:r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3CE952D4-F754-1A27-20F6-683215B88F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838230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51">
            <a:extLst>
              <a:ext uri="{FF2B5EF4-FFF2-40B4-BE49-F238E27FC236}">
                <a16:creationId xmlns:a16="http://schemas.microsoft.com/office/drawing/2014/main" id="{D14BB9A1-3441-191E-37E6-05D68D16F3C3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21654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FC9F3045-5CEE-7F39-2555-5FE8A418BD0A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20141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C6717936-2989-4975-F042-077EEC3607D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531839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9C7BA3F0-9DAC-127F-4FF3-B6FF3D7FB4EC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4530326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CB9BCE2-8131-0E07-F142-BF34D1833763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7739321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100C5ACB-94C4-5D24-F83F-0F0B671CB27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7737808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69CC74-D7B9-226A-F940-8C96B9652446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0929831" y="4218884"/>
            <a:ext cx="3192023" cy="11054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D3FE605-EC50-F976-B458-5079ACCD2712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10928318" y="3962975"/>
            <a:ext cx="319202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B12FE235-275A-1834-9741-BFA24DA3730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D2F68064-D273-A8E1-FB6C-FD71EE5A25D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EB070323-A5EA-02EB-B8D4-2924CF9B7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13" name="Marcador de texto 3">
            <a:extLst>
              <a:ext uri="{FF2B5EF4-FFF2-40B4-BE49-F238E27FC236}">
                <a16:creationId xmlns:a16="http://schemas.microsoft.com/office/drawing/2014/main" id="{07CA49D1-37A8-ADBD-4D3C-F5E23A2911E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927286612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7420C492-58CF-6168-DB94-761B123E435B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6251497" y="536274"/>
            <a:ext cx="8372770" cy="13446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ts val="1200"/>
              </a:lnSpc>
              <a:buFont typeface="Arial" panose="020B0604020202020204" pitchFamily="34" charset="0"/>
              <a:buNone/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 </a:t>
            </a:r>
          </a:p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ipsim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endParaRPr lang="es-ES" dirty="0"/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44B0C358-73EC-280F-D003-19EDE61CD1D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6249984" y="280366"/>
            <a:ext cx="8372770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LOREM IPSUM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F32B526-5A7D-DBFB-7820-0F914DD280C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13B597C7-C371-E42C-05C3-7F5F4D1CAE2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5A8E583E-8086-505C-C226-576BA4F91AB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6859292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B12FE235-275A-1834-9741-BFA24DA37307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3">
            <a:extLst>
              <a:ext uri="{FF2B5EF4-FFF2-40B4-BE49-F238E27FC236}">
                <a16:creationId xmlns:a16="http://schemas.microsoft.com/office/drawing/2014/main" id="{D2F68064-D273-A8E1-FB6C-FD71EE5A25D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12" name="Marcador de número de diapositiva 5">
            <a:extLst>
              <a:ext uri="{FF2B5EF4-FFF2-40B4-BE49-F238E27FC236}">
                <a16:creationId xmlns:a16="http://schemas.microsoft.com/office/drawing/2014/main" id="{EB070323-A5EA-02EB-B8D4-2924CF9B77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FEBEEFAA-990C-9475-2B1C-6CF44D52DE0C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703143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3" name="Text Placeholder 3">
            <a:extLst>
              <a:ext uri="{FF2B5EF4-FFF2-40B4-BE49-F238E27FC236}">
                <a16:creationId xmlns:a16="http://schemas.microsoft.com/office/drawing/2014/main" id="{52F328AD-6D14-4A9A-00BA-9CD4366F8ABD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6249984" y="2617552"/>
            <a:ext cx="6703143" cy="914400"/>
          </a:xfrm>
          <a:prstGeom prst="rect">
            <a:avLst/>
          </a:prstGeom>
        </p:spPr>
        <p:txBody>
          <a:bodyPr/>
          <a:lstStyle>
            <a:lvl1pPr marL="457200" indent="-457200">
              <a:buFont typeface="System Font Regular"/>
              <a:buChar char="–"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0"/>
            <a:endParaRPr lang="en-US" dirty="0"/>
          </a:p>
        </p:txBody>
      </p:sp>
      <p:sp>
        <p:nvSpPr>
          <p:cNvPr id="4" name="Text Placeholder 5">
            <a:extLst>
              <a:ext uri="{FF2B5EF4-FFF2-40B4-BE49-F238E27FC236}">
                <a16:creationId xmlns:a16="http://schemas.microsoft.com/office/drawing/2014/main" id="{C1E5BBC9-532B-C56B-31D6-46AC1520FD26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6249984" y="2081973"/>
            <a:ext cx="6703143" cy="5201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 b="1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9698064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61811AF-AC6F-16AE-6236-B1D279038904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385761" y="1905731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CB33AB92-DB19-E615-4A70-66ECABB11C94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1314698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F94686B3-66E2-9F6B-BD3A-F9360333BD93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5862261" y="1919235"/>
            <a:ext cx="4414201" cy="6370167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FC0D4B29-7105-6CBF-AF26-17A8AF59AF49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BE46742-E431-667E-96FD-F62378CCFE61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3B53C806-1060-2C8A-5593-9837E010BA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Marcador de texto 3">
            <a:extLst>
              <a:ext uri="{FF2B5EF4-FFF2-40B4-BE49-F238E27FC236}">
                <a16:creationId xmlns:a16="http://schemas.microsoft.com/office/drawing/2014/main" id="{0137BA54-5A71-B64E-CFEA-73D41AC1786A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52327438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25301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4C364D8B-02C2-75AC-95FF-DEC282735131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78010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018F152C-F2EF-C31B-B6F2-2B48FDD942B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30719" y="282616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B41FEA79-E7DD-9A1C-C2CF-4189086B4014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0" name="Marcador de texto 51">
            <a:extLst>
              <a:ext uri="{FF2B5EF4-FFF2-40B4-BE49-F238E27FC236}">
                <a16:creationId xmlns:a16="http://schemas.microsoft.com/office/drawing/2014/main" id="{D9FB6DF5-93BF-9C66-6933-A08D298025C0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6504336"/>
            <a:ext cx="4379236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1" name="Marcador de texto 51">
            <a:extLst>
              <a:ext uri="{FF2B5EF4-FFF2-40B4-BE49-F238E27FC236}">
                <a16:creationId xmlns:a16="http://schemas.microsoft.com/office/drawing/2014/main" id="{42B2BA5E-BE48-BC56-33C8-21FDF1AD10F5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6760245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2" name="Marcador de texto 51">
            <a:extLst>
              <a:ext uri="{FF2B5EF4-FFF2-40B4-BE49-F238E27FC236}">
                <a16:creationId xmlns:a16="http://schemas.microsoft.com/office/drawing/2014/main" id="{AB03B935-9EEA-D8D4-1A79-04763796ED08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6504336"/>
            <a:ext cx="4379236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3" name="Marcador de texto 51">
            <a:extLst>
              <a:ext uri="{FF2B5EF4-FFF2-40B4-BE49-F238E27FC236}">
                <a16:creationId xmlns:a16="http://schemas.microsoft.com/office/drawing/2014/main" id="{490639B6-8AC5-70D4-7D04-1B11C18AE400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6760243"/>
            <a:ext cx="4379236" cy="13079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24" name="Marcador de texto 51">
            <a:extLst>
              <a:ext uri="{FF2B5EF4-FFF2-40B4-BE49-F238E27FC236}">
                <a16:creationId xmlns:a16="http://schemas.microsoft.com/office/drawing/2014/main" id="{E485262F-344B-3B89-6436-C6FFF85123C9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6504334"/>
            <a:ext cx="4379236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19C65E15-2814-DBA2-3963-B739173A61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034395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Outro Ligh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2" name="CuadroTexto 1">
            <a:extLst>
              <a:ext uri="{FF2B5EF4-FFF2-40B4-BE49-F238E27FC236}">
                <a16:creationId xmlns:a16="http://schemas.microsoft.com/office/drawing/2014/main" id="{E7B24DDB-468F-1F89-A257-F8E033475580}"/>
              </a:ext>
            </a:extLst>
          </p:cNvPr>
          <p:cNvSpPr txBox="1"/>
          <p:nvPr userDrawn="1"/>
        </p:nvSpPr>
        <p:spPr>
          <a:xfrm>
            <a:off x="181139" y="200367"/>
            <a:ext cx="460126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4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540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5400" err="1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5400">
              <a:solidFill>
                <a:schemeClr val="tx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4" name="Gráfico 3">
            <a:extLst>
              <a:ext uri="{FF2B5EF4-FFF2-40B4-BE49-F238E27FC236}">
                <a16:creationId xmlns:a16="http://schemas.microsoft.com/office/drawing/2014/main" id="{19AACF66-2098-222A-4E75-97039B6B07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32"/>
          <a:stretch/>
        </p:blipFill>
        <p:spPr>
          <a:xfrm>
            <a:off x="0" y="0"/>
            <a:ext cx="15124374" cy="8640763"/>
          </a:xfrm>
          <a:prstGeom prst="rect">
            <a:avLst/>
          </a:prstGeom>
        </p:spPr>
      </p:pic>
      <p:pic>
        <p:nvPicPr>
          <p:cNvPr id="6" name="Imagen 5" descr="Texto&#10;&#10;Descripción generada automáticamente">
            <a:extLst>
              <a:ext uri="{FF2B5EF4-FFF2-40B4-BE49-F238E27FC236}">
                <a16:creationId xmlns:a16="http://schemas.microsoft.com/office/drawing/2014/main" id="{12882761-6091-75DC-8A8B-30A2639B634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1265"/>
            <a:ext cx="2929596" cy="1058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531548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D9496226-E3C4-D848-34D5-3185E6DBE7D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5612CCF-EDE8-9DC1-DD6C-5E2CCFD065B2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5867407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AF038E5D-07BB-D337-3DD1-4FF8D741EE4E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420116" y="975537"/>
            <a:ext cx="4380749" cy="59182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FD08BA3F-3580-4EED-8896-6F43A1479F45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26814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4021504B-DFAF-80DC-90C7-BD103CAB7FBC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25301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4CB82EC-74AF-B29E-AF9F-E5764FBA95F0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5879523" y="7401595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6" name="Marcador de texto 51">
            <a:extLst>
              <a:ext uri="{FF2B5EF4-FFF2-40B4-BE49-F238E27FC236}">
                <a16:creationId xmlns:a16="http://schemas.microsoft.com/office/drawing/2014/main" id="{CC2D501B-B50B-5FF8-C5F8-7264EDE8565F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5878010" y="7145686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8" name="Marcador de texto 51">
            <a:extLst>
              <a:ext uri="{FF2B5EF4-FFF2-40B4-BE49-F238E27FC236}">
                <a16:creationId xmlns:a16="http://schemas.microsoft.com/office/drawing/2014/main" id="{F7235A84-F20D-4B41-BBE6-8836C871E309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0430719" y="7401593"/>
            <a:ext cx="4379236" cy="1031205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6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9" name="Marcador de texto 51">
            <a:extLst>
              <a:ext uri="{FF2B5EF4-FFF2-40B4-BE49-F238E27FC236}">
                <a16:creationId xmlns:a16="http://schemas.microsoft.com/office/drawing/2014/main" id="{EE16BC29-06C5-25CF-BC06-5B133BF1492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429206" y="7145684"/>
            <a:ext cx="4379236" cy="201769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6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D9F8015E-9644-7627-310E-D25AD188B777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C7952C4A-5EFC-4DB8-343C-9C4E880974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43400903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icture Placeholder 6">
            <a:extLst>
              <a:ext uri="{FF2B5EF4-FFF2-40B4-BE49-F238E27FC236}">
                <a16:creationId xmlns:a16="http://schemas.microsoft.com/office/drawing/2014/main" id="{7F66F04E-9A6C-BE23-0F85-6843F9C7F12A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6982683" y="1759352"/>
            <a:ext cx="7497700" cy="651522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164B80D5-888F-65D0-21FA-E056B059920B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4150514" y="1759352"/>
            <a:ext cx="2698804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16F665BA-F9E7-F849-0D72-6E995D933A0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318347" y="1759352"/>
            <a:ext cx="2698803" cy="3189724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C80293E7-9B67-A2FA-C92C-6B8472354B05}"/>
              </a:ext>
            </a:extLst>
          </p:cNvPr>
          <p:cNvSpPr>
            <a:spLocks noGrp="1"/>
          </p:cNvSpPr>
          <p:nvPr>
            <p:ph type="pic" sz="quarter" idx="49" hasCustomPrompt="1"/>
          </p:nvPr>
        </p:nvSpPr>
        <p:spPr>
          <a:xfrm>
            <a:off x="4150514" y="5082439"/>
            <a:ext cx="2698804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761F1E63-1E32-8DE9-1835-A13D4341D9D2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8348" y="5082439"/>
            <a:ext cx="2698802" cy="3192135"/>
          </a:xfrm>
          <a:prstGeom prst="roundRect">
            <a:avLst>
              <a:gd name="adj" fmla="val 4330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D502E2D2-82A7-52C5-4F5D-AA7ACA7E0511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DE4B389B-69E7-F966-533F-2E752DD8514E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EADED2D0-3F87-35D8-502B-F258300F78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EBE93756-F3B4-21B4-99F4-A18B8FDA9516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6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90808813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275248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D9305FA1-B0A9-880A-763A-DE63CB70CFE0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275245"/>
            <a:ext cx="3252085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275245"/>
            <a:ext cx="3252084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92E29E6D-2981-3B1C-4953-95F3B7CB620A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275244"/>
            <a:ext cx="3252083" cy="649037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51">
            <a:extLst>
              <a:ext uri="{FF2B5EF4-FFF2-40B4-BE49-F238E27FC236}">
                <a16:creationId xmlns:a16="http://schemas.microsoft.com/office/drawing/2014/main" id="{B8BA0E86-4446-D5A2-E074-A9783EEC25A6}"/>
              </a:ext>
            </a:extLst>
          </p:cNvPr>
          <p:cNvSpPr>
            <a:spLocks noGrp="1"/>
          </p:cNvSpPr>
          <p:nvPr>
            <p:ph type="body" sz="quarter" idx="61" hasCustomPrompt="1"/>
          </p:nvPr>
        </p:nvSpPr>
        <p:spPr>
          <a:xfrm>
            <a:off x="13162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5" name="Marcador de texto 51">
            <a:extLst>
              <a:ext uri="{FF2B5EF4-FFF2-40B4-BE49-F238E27FC236}">
                <a16:creationId xmlns:a16="http://schemas.microsoft.com/office/drawing/2014/main" id="{BA33CD29-71E9-1096-711F-86A021CC59CD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13146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08E55AA5-2D22-FFFA-B079-ADD5E2578D27}"/>
              </a:ext>
            </a:extLst>
          </p:cNvPr>
          <p:cNvSpPr>
            <a:spLocks noGrp="1"/>
          </p:cNvSpPr>
          <p:nvPr>
            <p:ph type="body" sz="quarter" idx="63" hasCustomPrompt="1"/>
          </p:nvPr>
        </p:nvSpPr>
        <p:spPr>
          <a:xfrm>
            <a:off x="47383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35DC255A-E936-B3A2-35A7-2931F142561E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67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AEEB684F-14E3-AFCE-0984-ADBE765372F1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81604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44299BD7-888E-E7E4-F0BB-3786CE920F97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81588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AF464338-F1EC-5EBA-58CC-218EF5B39ED3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1582510" y="7217446"/>
            <a:ext cx="3250572" cy="114807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F268DFB1-2146-6489-0A14-0D2C0148041B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11580997" y="6961536"/>
            <a:ext cx="3250572" cy="224635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AAED4602-B4E1-1C8C-CE8F-210E78CEF8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667931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Marcador de texto 51">
            <a:extLst>
              <a:ext uri="{FF2B5EF4-FFF2-40B4-BE49-F238E27FC236}">
                <a16:creationId xmlns:a16="http://schemas.microsoft.com/office/drawing/2014/main" id="{2CD15172-639B-7CC2-2485-12786B9C6D8A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1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2" name="Marcador de texto 51">
            <a:extLst>
              <a:ext uri="{FF2B5EF4-FFF2-40B4-BE49-F238E27FC236}">
                <a16:creationId xmlns:a16="http://schemas.microsoft.com/office/drawing/2014/main" id="{D1401A76-9357-47B5-AF39-310183E665C4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8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3" name="Marcador de texto 51">
            <a:extLst>
              <a:ext uri="{FF2B5EF4-FFF2-40B4-BE49-F238E27FC236}">
                <a16:creationId xmlns:a16="http://schemas.microsoft.com/office/drawing/2014/main" id="{CB8C9BF7-E951-1B41-C06A-65A3270A8C6E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4737326" y="733284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4" name="Marcador de texto 51">
            <a:extLst>
              <a:ext uri="{FF2B5EF4-FFF2-40B4-BE49-F238E27FC236}">
                <a16:creationId xmlns:a16="http://schemas.microsoft.com/office/drawing/2014/main" id="{682E9DCF-28BD-5DA8-7F03-2AB337018AC1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4735813" y="707693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5" name="Marcador de texto 51">
            <a:extLst>
              <a:ext uri="{FF2B5EF4-FFF2-40B4-BE49-F238E27FC236}">
                <a16:creationId xmlns:a16="http://schemas.microsoft.com/office/drawing/2014/main" id="{8C468F35-EB5B-3641-AD46-6B65573B3FF9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43381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6" name="Marcador de texto 51">
            <a:extLst>
              <a:ext uri="{FF2B5EF4-FFF2-40B4-BE49-F238E27FC236}">
                <a16:creationId xmlns:a16="http://schemas.microsoft.com/office/drawing/2014/main" id="{3EAF8E49-0D99-B173-C0D3-A2646C139D92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41868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7" name="Marcador de texto 51">
            <a:extLst>
              <a:ext uri="{FF2B5EF4-FFF2-40B4-BE49-F238E27FC236}">
                <a16:creationId xmlns:a16="http://schemas.microsoft.com/office/drawing/2014/main" id="{CDF715EE-FD4A-28D3-8DDD-A0601B709719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11581653" y="7308776"/>
            <a:ext cx="3250571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4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38" name="Marcador de texto 51">
            <a:extLst>
              <a:ext uri="{FF2B5EF4-FFF2-40B4-BE49-F238E27FC236}">
                <a16:creationId xmlns:a16="http://schemas.microsoft.com/office/drawing/2014/main" id="{2A4D0FFB-7373-BB33-DBF6-A7BC03C6E7F9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11580140" y="7052867"/>
            <a:ext cx="3250571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4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1B38C1DE-F729-FD1B-1D5C-7182B48E3D7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8" y="986588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B697B4EC-10F5-9C61-0582-EDCA06FFA37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4729039" y="986589"/>
            <a:ext cx="3252085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EB337B9C-A8AA-3DA1-E050-1367C89F1A4E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143381" y="986589"/>
            <a:ext cx="3252084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03D99DFE-798E-9FD7-9ED9-5D4C9712B358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1557722" y="986588"/>
            <a:ext cx="3252083" cy="577903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023C60DC-A689-FCE9-60BA-612F41541A60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7" name="Marcador de número de diapositiva 5">
            <a:extLst>
              <a:ext uri="{FF2B5EF4-FFF2-40B4-BE49-F238E27FC236}">
                <a16:creationId xmlns:a16="http://schemas.microsoft.com/office/drawing/2014/main" id="{59D55A0F-570D-C0E0-53EE-29893D2E6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8370637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7283899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28EEEFFA-7A1F-E7CB-5B4F-8D86E276C33A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720068" y="1528763"/>
            <a:ext cx="6105589" cy="67564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Marcador de texto 51">
            <a:extLst>
              <a:ext uri="{FF2B5EF4-FFF2-40B4-BE49-F238E27FC236}">
                <a16:creationId xmlns:a16="http://schemas.microsoft.com/office/drawing/2014/main" id="{353B097C-4CED-DBF1-DF01-06047FE9F1A5}"/>
              </a:ext>
            </a:extLst>
          </p:cNvPr>
          <p:cNvSpPr>
            <a:spLocks noGrp="1"/>
          </p:cNvSpPr>
          <p:nvPr>
            <p:ph type="body" sz="quarter" idx="62" hasCustomPrompt="1"/>
          </p:nvPr>
        </p:nvSpPr>
        <p:spPr>
          <a:xfrm>
            <a:off x="8718554" y="280366"/>
            <a:ext cx="6105589" cy="15947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5D7F4DEE-70F1-C0AA-E04C-0A85FE8433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B15AFB7A-1C24-DFAF-A878-357C15A5AAD5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8718554" y="536275"/>
            <a:ext cx="6105589" cy="692450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57524255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995B5FDC-5BAC-D7FE-CC82-29B6C150F7C9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02807" y="280365"/>
            <a:ext cx="9218731" cy="800479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DFD73AFC-2ACD-356B-ED4E-0BF87D167B17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842170" y="280365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04F69143-9576-3531-4832-F2EC4ACB7D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EE4C2584-8B84-105F-9D86-C4E49626DAE9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0842170" y="573751"/>
            <a:ext cx="3925613" cy="4584037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235993775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14697" y="952750"/>
            <a:ext cx="9758115" cy="731736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0663C57B-A161-8C33-FF9D-6BE2181C89B4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número de diapositiva 5">
            <a:extLst>
              <a:ext uri="{FF2B5EF4-FFF2-40B4-BE49-F238E27FC236}">
                <a16:creationId xmlns:a16="http://schemas.microsoft.com/office/drawing/2014/main" id="{38345411-4E34-5820-C923-A9B0913F363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CE258A3A-96EB-2D7A-B6FA-B34D9A0D87D6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1285792" y="952750"/>
            <a:ext cx="3535590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24440176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5673032" y="351691"/>
            <a:ext cx="9148349" cy="793317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109A29B2-29F0-61A5-3D4B-35F3F0929C77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1314697" y="7907950"/>
            <a:ext cx="3987809" cy="376916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buFontTx/>
              <a:buNone/>
              <a:defRPr sz="1050" baseline="0">
                <a:solidFill>
                  <a:schemeClr val="bg1">
                    <a:lumMod val="65000"/>
                  </a:schemeClr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.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DE668833-FD32-B75D-8AA6-A667DDE0C793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422C8AC2-8C0D-89D1-F93F-DD0832AFBDAB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19BA2437-C7CB-08CE-88B2-890BD6EE5D3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E57C6AA8-4696-A480-863B-1BD8B017492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5" y="2615911"/>
            <a:ext cx="4079107" cy="235365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88697005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94885"/>
            <a:ext cx="13506685" cy="50929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EF88DD9A-F613-D9FE-7C0F-E1C065EE0C34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6210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3" name="Marcador de texto 51">
            <a:extLst>
              <a:ext uri="{FF2B5EF4-FFF2-40B4-BE49-F238E27FC236}">
                <a16:creationId xmlns:a16="http://schemas.microsoft.com/office/drawing/2014/main" id="{8A32FCBB-AD50-B45B-0835-D8A90957981C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4697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4" name="Marcador de texto 51">
            <a:extLst>
              <a:ext uri="{FF2B5EF4-FFF2-40B4-BE49-F238E27FC236}">
                <a16:creationId xmlns:a16="http://schemas.microsoft.com/office/drawing/2014/main" id="{8DF828DD-9DC7-0FCC-37BF-19339CBF8905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8059709" y="7173831"/>
            <a:ext cx="4640075" cy="960417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5" name="Marcador de texto 51">
            <a:extLst>
              <a:ext uri="{FF2B5EF4-FFF2-40B4-BE49-F238E27FC236}">
                <a16:creationId xmlns:a16="http://schemas.microsoft.com/office/drawing/2014/main" id="{DD42ADAF-6A07-6E65-4E63-B698908F790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058196" y="6917922"/>
            <a:ext cx="4640075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6071455E-7880-7F33-6768-F6A59FAD03BB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90E9B6AF-A159-C088-5270-E024D4EFAF0A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2896A887-860A-D6E7-AB76-34108040F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0925645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42416B55-BA27-00E3-EF42-52E2A895E926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212CB5DC-8589-91F5-3330-4CDE06B3CA3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72929591-7387-A97D-0CE3-4C7926103E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Picture Placeholder 6">
            <a:extLst>
              <a:ext uri="{FF2B5EF4-FFF2-40B4-BE49-F238E27FC236}">
                <a16:creationId xmlns:a16="http://schemas.microsoft.com/office/drawing/2014/main" id="{C0B8CF32-15EF-8E4E-99E3-9DB6E27BD2CB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1320141" y="1693541"/>
            <a:ext cx="9334607" cy="659162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7" name="Marcador de texto 51">
            <a:extLst>
              <a:ext uri="{FF2B5EF4-FFF2-40B4-BE49-F238E27FC236}">
                <a16:creationId xmlns:a16="http://schemas.microsoft.com/office/drawing/2014/main" id="{2F6AAD37-459C-047F-113E-DE671B287FC2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842170" y="1693541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C6501D45-B00C-7B5E-AC49-07B174AFF6A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0842170" y="1949452"/>
            <a:ext cx="3925612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1132034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Intro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ineas rapidas_V2_blac">
            <a:hlinkClick r:id="" action="ppaction://media"/>
            <a:extLst>
              <a:ext uri="{FF2B5EF4-FFF2-40B4-BE49-F238E27FC236}">
                <a16:creationId xmlns:a16="http://schemas.microsoft.com/office/drawing/2014/main" id="{AAE88C19-43A6-009D-5F96-438D7CAE189C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207726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D72BE75-E1A2-2BFC-14DF-06D7080BFF9E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516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841500"/>
            <a:ext cx="5007356" cy="645160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7C9D1557-9671-EA19-9077-CB0188C933CD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868B75E-E0A7-9057-C88D-5744091CFDC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0546C55D-7FF0-170A-38FE-C59AB3EB8B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819E928E-A709-2A41-966E-276D5621F0DD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0842170" y="1841500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E8FA1E0D-7B8B-F27A-966F-3C00C1C237DF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6619305" y="1841500"/>
            <a:ext cx="3925613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BD61EAF6-A9B0-E7C4-61A5-23D595921431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6619305" y="2142275"/>
            <a:ext cx="3925612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10" name="Marcador de texto 3">
            <a:extLst>
              <a:ext uri="{FF2B5EF4-FFF2-40B4-BE49-F238E27FC236}">
                <a16:creationId xmlns:a16="http://schemas.microsoft.com/office/drawing/2014/main" id="{464DC999-4947-4A77-8B4C-5031C226F4E0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0842171" y="2142275"/>
            <a:ext cx="3925612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400092762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4697" y="1589567"/>
            <a:ext cx="13500898" cy="6703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77A10794-0556-0492-5706-E065F19C3D21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2B04C732-8AA9-015B-1D1C-1A27B3314259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47FFA8D6-14A6-258D-4F72-73248128FC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54490081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7BB5601B-5A71-E8A5-AA11-5C01805329C1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9513" y="289367"/>
            <a:ext cx="13513443" cy="80037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C307D84F-2DCB-A62A-CADD-1ABE4A2063A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33376064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318000" y="283580"/>
            <a:ext cx="6684864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7FE933A9-E9DE-B488-E292-4E7B4C9402F6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19512" y="7206528"/>
            <a:ext cx="6683351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8" name="Marcador de texto 51">
            <a:extLst>
              <a:ext uri="{FF2B5EF4-FFF2-40B4-BE49-F238E27FC236}">
                <a16:creationId xmlns:a16="http://schemas.microsoft.com/office/drawing/2014/main" id="{8B2E6B92-E495-68BB-8BC5-5E21409579AE}"/>
              </a:ext>
            </a:extLst>
          </p:cNvPr>
          <p:cNvSpPr>
            <a:spLocks noGrp="1"/>
          </p:cNvSpPr>
          <p:nvPr>
            <p:ph type="body" sz="quarter" idx="67" hasCustomPrompt="1"/>
          </p:nvPr>
        </p:nvSpPr>
        <p:spPr>
          <a:xfrm>
            <a:off x="1318000" y="6737753"/>
            <a:ext cx="6684864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54D38C1B-842E-A6BD-A635-4965B1635178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8136226" y="283580"/>
            <a:ext cx="6684865" cy="628232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Marcador de texto 51">
            <a:extLst>
              <a:ext uri="{FF2B5EF4-FFF2-40B4-BE49-F238E27FC236}">
                <a16:creationId xmlns:a16="http://schemas.microsoft.com/office/drawing/2014/main" id="{2B018684-0AD0-6024-58F4-B8FA320B4622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8134713" y="7189659"/>
            <a:ext cx="6686378" cy="106937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10000"/>
              </a:lnSpc>
              <a:buFontTx/>
              <a:buNone/>
              <a:defRPr sz="15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sed do </a:t>
            </a:r>
            <a:r>
              <a:rPr lang="es-ES" dirty="0" err="1"/>
              <a:t>eiusmod</a:t>
            </a:r>
            <a:r>
              <a:rPr lang="es-ES" dirty="0"/>
              <a:t>.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E802879-1BED-00C5-D9BA-DE82EA0C3CD9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8134713" y="6720884"/>
            <a:ext cx="6684865" cy="334078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14216EC7-864F-A052-EF00-7DE366C190B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6645061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016ED7D8-4FB0-20CD-7039-C9750EF7026F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5119145" y="288301"/>
            <a:ext cx="313382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84BDDFBF-1EE4-8D66-B129-098D0320FBF1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8386329" y="288301"/>
            <a:ext cx="3157192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EEA891A7-C630-B84F-1F95-981C30BCE6E5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76883" y="288301"/>
            <a:ext cx="3133823" cy="8004960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353E9065-B12D-8868-1949-C8254DFABB9F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3785A291-8744-72AC-BFE8-5C722800EF9D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B3D47A2D-F412-C5BD-9E1E-58F56E13BBE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51D83518-8EBB-DB3E-2A17-5E34257FE552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14699" y="1741991"/>
            <a:ext cx="3440181" cy="3672259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838152823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48A10C6E-2943-3AFB-CE2D-E4CDBD618647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534935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18D177FC-D6F9-22AF-D13E-91A9674D533F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108166" y="1680021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78C3C94-D863-1A09-757C-99E7BD8A293A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694827" y="1680021"/>
            <a:ext cx="3273384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6" name="Picture Placeholder 6">
            <a:extLst>
              <a:ext uri="{FF2B5EF4-FFF2-40B4-BE49-F238E27FC236}">
                <a16:creationId xmlns:a16="http://schemas.microsoft.com/office/drawing/2014/main" id="{C896649B-5251-2A5F-6F65-AE12BD21757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14697" y="1680020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1" name="Picture Placeholder 6">
            <a:extLst>
              <a:ext uri="{FF2B5EF4-FFF2-40B4-BE49-F238E27FC236}">
                <a16:creationId xmlns:a16="http://schemas.microsoft.com/office/drawing/2014/main" id="{5863D1FB-163C-C5FA-C916-00EF7426716E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544565" y="5051278"/>
            <a:ext cx="3263754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2" name="Picture Placeholder 6">
            <a:extLst>
              <a:ext uri="{FF2B5EF4-FFF2-40B4-BE49-F238E27FC236}">
                <a16:creationId xmlns:a16="http://schemas.microsoft.com/office/drawing/2014/main" id="{93C6C18C-C240-6E08-DAB0-9206076E36C1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108166" y="5051278"/>
            <a:ext cx="3293407" cy="323061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3" name="Picture Placeholder 6">
            <a:extLst>
              <a:ext uri="{FF2B5EF4-FFF2-40B4-BE49-F238E27FC236}">
                <a16:creationId xmlns:a16="http://schemas.microsoft.com/office/drawing/2014/main" id="{B552D923-F936-18D0-643E-133A83C8D24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694826" y="5051278"/>
            <a:ext cx="3279979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4" name="Picture Placeholder 6">
            <a:extLst>
              <a:ext uri="{FF2B5EF4-FFF2-40B4-BE49-F238E27FC236}">
                <a16:creationId xmlns:a16="http://schemas.microsoft.com/office/drawing/2014/main" id="{A8D81DF9-E896-8915-7658-B61911F65D0B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14697" y="5051277"/>
            <a:ext cx="3246768" cy="3230616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A0BCAB40-4152-3A3E-0F69-8B6ABD8DF9AC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85AF3100-207A-0FA8-278D-96F03810F0D4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4" name="Marcador de número de diapositiva 5">
            <a:extLst>
              <a:ext uri="{FF2B5EF4-FFF2-40B4-BE49-F238E27FC236}">
                <a16:creationId xmlns:a16="http://schemas.microsoft.com/office/drawing/2014/main" id="{73C95612-C64C-8880-8BE7-4357B8DD03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8713938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72F1E3E-B97A-DDF2-1AAC-A37D14656FC5}"/>
              </a:ext>
            </a:extLst>
          </p:cNvPr>
          <p:cNvSpPr>
            <a:spLocks noGrp="1"/>
          </p:cNvSpPr>
          <p:nvPr>
            <p:ph type="pic" sz="quarter" idx="61" hasCustomPrompt="1"/>
          </p:nvPr>
        </p:nvSpPr>
        <p:spPr>
          <a:xfrm>
            <a:off x="11460875" y="285267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D286DCDE-DD58-0103-BABE-E7CCB8DD8744}"/>
              </a:ext>
            </a:extLst>
          </p:cNvPr>
          <p:cNvSpPr>
            <a:spLocks noGrp="1"/>
          </p:cNvSpPr>
          <p:nvPr>
            <p:ph type="pic" sz="quarter" idx="62" hasCustomPrompt="1"/>
          </p:nvPr>
        </p:nvSpPr>
        <p:spPr>
          <a:xfrm>
            <a:off x="8080745" y="285267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2FC2104-C5E5-A0A8-F04C-C8327348FFD7}"/>
              </a:ext>
            </a:extLst>
          </p:cNvPr>
          <p:cNvSpPr>
            <a:spLocks noGrp="1"/>
          </p:cNvSpPr>
          <p:nvPr>
            <p:ph type="pic" sz="quarter" idx="63" hasCustomPrompt="1"/>
          </p:nvPr>
        </p:nvSpPr>
        <p:spPr>
          <a:xfrm>
            <a:off x="4700615" y="285269"/>
            <a:ext cx="3246768" cy="392670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5BF60D68-F343-5AFF-AD1D-8D622AF29D99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2" name="Picture Placeholder 6">
            <a:extLst>
              <a:ext uri="{FF2B5EF4-FFF2-40B4-BE49-F238E27FC236}">
                <a16:creationId xmlns:a16="http://schemas.microsoft.com/office/drawing/2014/main" id="{4AE4513A-348F-BA9F-A0C8-153FD5C7EFA3}"/>
              </a:ext>
            </a:extLst>
          </p:cNvPr>
          <p:cNvSpPr>
            <a:spLocks noGrp="1"/>
          </p:cNvSpPr>
          <p:nvPr>
            <p:ph type="pic" sz="quarter" idx="66" hasCustomPrompt="1"/>
          </p:nvPr>
        </p:nvSpPr>
        <p:spPr>
          <a:xfrm>
            <a:off x="11460875" y="4345335"/>
            <a:ext cx="3353232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0585A584-6F03-67D7-EC24-9919EF085B39}"/>
              </a:ext>
            </a:extLst>
          </p:cNvPr>
          <p:cNvSpPr>
            <a:spLocks noGrp="1"/>
          </p:cNvSpPr>
          <p:nvPr>
            <p:ph type="pic" sz="quarter" idx="67" hasCustomPrompt="1"/>
          </p:nvPr>
        </p:nvSpPr>
        <p:spPr>
          <a:xfrm>
            <a:off x="808074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4" name="Picture Placeholder 6">
            <a:extLst>
              <a:ext uri="{FF2B5EF4-FFF2-40B4-BE49-F238E27FC236}">
                <a16:creationId xmlns:a16="http://schemas.microsoft.com/office/drawing/2014/main" id="{31AC5497-0AA3-E51A-8461-9FCC2D6A0BFE}"/>
              </a:ext>
            </a:extLst>
          </p:cNvPr>
          <p:cNvSpPr>
            <a:spLocks noGrp="1"/>
          </p:cNvSpPr>
          <p:nvPr>
            <p:ph type="pic" sz="quarter" idx="68" hasCustomPrompt="1"/>
          </p:nvPr>
        </p:nvSpPr>
        <p:spPr>
          <a:xfrm>
            <a:off x="4700615" y="4345335"/>
            <a:ext cx="3246768" cy="3926705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5" name="Picture Placeholder 6">
            <a:extLst>
              <a:ext uri="{FF2B5EF4-FFF2-40B4-BE49-F238E27FC236}">
                <a16:creationId xmlns:a16="http://schemas.microsoft.com/office/drawing/2014/main" id="{CDBA51C3-E198-AB6D-ABC1-982796E507A8}"/>
              </a:ext>
            </a:extLst>
          </p:cNvPr>
          <p:cNvSpPr>
            <a:spLocks noGrp="1"/>
          </p:cNvSpPr>
          <p:nvPr>
            <p:ph type="pic" sz="quarter" idx="69" hasCustomPrompt="1"/>
          </p:nvPr>
        </p:nvSpPr>
        <p:spPr>
          <a:xfrm>
            <a:off x="1320485" y="4345335"/>
            <a:ext cx="3246768" cy="392670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92147AA3-116F-F42D-F016-1D8E506CE6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47349595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B99C52C3-EB60-AD11-702E-FE29DF3D10CC}"/>
              </a:ext>
            </a:extLst>
          </p:cNvPr>
          <p:cNvSpPr>
            <a:spLocks noGrp="1"/>
          </p:cNvSpPr>
          <p:nvPr>
            <p:ph type="pic" sz="quarter" idx="65" hasCustomPrompt="1"/>
          </p:nvPr>
        </p:nvSpPr>
        <p:spPr>
          <a:xfrm>
            <a:off x="132048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6EBDC7BE-BA2F-AC1B-1AE4-262717C8B716}"/>
              </a:ext>
            </a:extLst>
          </p:cNvPr>
          <p:cNvSpPr>
            <a:spLocks noGrp="1"/>
          </p:cNvSpPr>
          <p:nvPr>
            <p:ph type="pic" sz="quarter" idx="74" hasCustomPrompt="1"/>
          </p:nvPr>
        </p:nvSpPr>
        <p:spPr>
          <a:xfrm>
            <a:off x="132048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5" name="Picture Placeholder 6">
            <a:extLst>
              <a:ext uri="{FF2B5EF4-FFF2-40B4-BE49-F238E27FC236}">
                <a16:creationId xmlns:a16="http://schemas.microsoft.com/office/drawing/2014/main" id="{B9DEA642-0B11-7EFC-FD85-4C768E5D0D60}"/>
              </a:ext>
            </a:extLst>
          </p:cNvPr>
          <p:cNvSpPr>
            <a:spLocks noGrp="1"/>
          </p:cNvSpPr>
          <p:nvPr>
            <p:ph type="pic" sz="quarter" idx="75" hasCustomPrompt="1"/>
          </p:nvPr>
        </p:nvSpPr>
        <p:spPr>
          <a:xfrm>
            <a:off x="132048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0C26B51C-AA1E-CB76-3161-1D64395FD66F}"/>
              </a:ext>
            </a:extLst>
          </p:cNvPr>
          <p:cNvSpPr>
            <a:spLocks noGrp="1"/>
          </p:cNvSpPr>
          <p:nvPr>
            <p:ph type="pic" sz="quarter" idx="76" hasCustomPrompt="1"/>
          </p:nvPr>
        </p:nvSpPr>
        <p:spPr>
          <a:xfrm>
            <a:off x="470061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1" name="Picture Placeholder 6">
            <a:extLst>
              <a:ext uri="{FF2B5EF4-FFF2-40B4-BE49-F238E27FC236}">
                <a16:creationId xmlns:a16="http://schemas.microsoft.com/office/drawing/2014/main" id="{69246F94-056F-C19D-24EF-BB73EAF5502B}"/>
              </a:ext>
            </a:extLst>
          </p:cNvPr>
          <p:cNvSpPr>
            <a:spLocks noGrp="1"/>
          </p:cNvSpPr>
          <p:nvPr>
            <p:ph type="pic" sz="quarter" idx="77" hasCustomPrompt="1"/>
          </p:nvPr>
        </p:nvSpPr>
        <p:spPr>
          <a:xfrm>
            <a:off x="470061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96B7497B-0B73-2810-1EC6-66AB30B60ED3}"/>
              </a:ext>
            </a:extLst>
          </p:cNvPr>
          <p:cNvSpPr>
            <a:spLocks noGrp="1"/>
          </p:cNvSpPr>
          <p:nvPr>
            <p:ph type="pic" sz="quarter" idx="78" hasCustomPrompt="1"/>
          </p:nvPr>
        </p:nvSpPr>
        <p:spPr>
          <a:xfrm>
            <a:off x="470061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B983A029-3D04-4E7B-8665-CA978CD89302}"/>
              </a:ext>
            </a:extLst>
          </p:cNvPr>
          <p:cNvSpPr>
            <a:spLocks noGrp="1"/>
          </p:cNvSpPr>
          <p:nvPr>
            <p:ph type="pic" sz="quarter" idx="79" hasCustomPrompt="1"/>
          </p:nvPr>
        </p:nvSpPr>
        <p:spPr>
          <a:xfrm>
            <a:off x="808074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2F57DB07-8DCD-57B3-6FD3-15196EFDBA3D}"/>
              </a:ext>
            </a:extLst>
          </p:cNvPr>
          <p:cNvSpPr>
            <a:spLocks noGrp="1"/>
          </p:cNvSpPr>
          <p:nvPr>
            <p:ph type="pic" sz="quarter" idx="80" hasCustomPrompt="1"/>
          </p:nvPr>
        </p:nvSpPr>
        <p:spPr>
          <a:xfrm>
            <a:off x="808074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5" name="Picture Placeholder 6">
            <a:extLst>
              <a:ext uri="{FF2B5EF4-FFF2-40B4-BE49-F238E27FC236}">
                <a16:creationId xmlns:a16="http://schemas.microsoft.com/office/drawing/2014/main" id="{6CC6ED71-CA01-0453-5DB1-A4D03893436F}"/>
              </a:ext>
            </a:extLst>
          </p:cNvPr>
          <p:cNvSpPr>
            <a:spLocks noGrp="1"/>
          </p:cNvSpPr>
          <p:nvPr>
            <p:ph type="pic" sz="quarter" idx="81" hasCustomPrompt="1"/>
          </p:nvPr>
        </p:nvSpPr>
        <p:spPr>
          <a:xfrm>
            <a:off x="808074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1B1E696D-BD87-3517-30C1-5F317EE63A42}"/>
              </a:ext>
            </a:extLst>
          </p:cNvPr>
          <p:cNvSpPr>
            <a:spLocks noGrp="1"/>
          </p:cNvSpPr>
          <p:nvPr>
            <p:ph type="pic" sz="quarter" idx="82" hasCustomPrompt="1"/>
          </p:nvPr>
        </p:nvSpPr>
        <p:spPr>
          <a:xfrm>
            <a:off x="11460875" y="285269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27A16B53-F997-6BC0-415C-A90A7C605E2E}"/>
              </a:ext>
            </a:extLst>
          </p:cNvPr>
          <p:cNvSpPr>
            <a:spLocks noGrp="1"/>
          </p:cNvSpPr>
          <p:nvPr>
            <p:ph type="pic" sz="quarter" idx="83" hasCustomPrompt="1"/>
          </p:nvPr>
        </p:nvSpPr>
        <p:spPr>
          <a:xfrm>
            <a:off x="11460875" y="2976458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678CC80F-84F1-0D05-E51D-1133E6A5BD79}"/>
              </a:ext>
            </a:extLst>
          </p:cNvPr>
          <p:cNvSpPr>
            <a:spLocks noGrp="1"/>
          </p:cNvSpPr>
          <p:nvPr>
            <p:ph type="pic" sz="quarter" idx="84" hasCustomPrompt="1"/>
          </p:nvPr>
        </p:nvSpPr>
        <p:spPr>
          <a:xfrm>
            <a:off x="11460875" y="5667647"/>
            <a:ext cx="3246768" cy="255252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5E630656-87A1-BD74-B601-9B46D78325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032925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6">
            <a:extLst>
              <a:ext uri="{FF2B5EF4-FFF2-40B4-BE49-F238E27FC236}">
                <a16:creationId xmlns:a16="http://schemas.microsoft.com/office/drawing/2014/main" id="{28C92DF6-CCA3-A4A4-48D2-8E7C700947F4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5787728" y="314251"/>
            <a:ext cx="9033654" cy="3871988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4807676A-D7B4-C6E3-9C12-50EC9DB252B5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5787728" y="4422600"/>
            <a:ext cx="9033653" cy="387198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460C116D-2020-F947-A6B4-8921FC722D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6" name="Marcador de texto 51">
            <a:extLst>
              <a:ext uri="{FF2B5EF4-FFF2-40B4-BE49-F238E27FC236}">
                <a16:creationId xmlns:a16="http://schemas.microsoft.com/office/drawing/2014/main" id="{B40B1E66-6793-B273-D3BB-F5C54E0DC7C5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342238" y="280365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1" name="Marcador de texto 51">
            <a:extLst>
              <a:ext uri="{FF2B5EF4-FFF2-40B4-BE49-F238E27FC236}">
                <a16:creationId xmlns:a16="http://schemas.microsoft.com/office/drawing/2014/main" id="{988FAE3B-A115-61F3-10FA-B91826A30A3B}"/>
              </a:ext>
            </a:extLst>
          </p:cNvPr>
          <p:cNvSpPr>
            <a:spLocks noGrp="1"/>
          </p:cNvSpPr>
          <p:nvPr>
            <p:ph type="body" sz="quarter" idx="65" hasCustomPrompt="1"/>
          </p:nvPr>
        </p:nvSpPr>
        <p:spPr>
          <a:xfrm>
            <a:off x="1342238" y="4422600"/>
            <a:ext cx="4144162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686C985F-2306-4794-82AF-18D60BE5C6FE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42237" y="573753"/>
            <a:ext cx="4144161" cy="141032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2D1C3795-1177-5348-8601-7A3349763718}"/>
              </a:ext>
            </a:extLst>
          </p:cNvPr>
          <p:cNvSpPr>
            <a:spLocks noGrp="1"/>
          </p:cNvSpPr>
          <p:nvPr>
            <p:ph type="body" sz="quarter" idx="66" hasCustomPrompt="1"/>
          </p:nvPr>
        </p:nvSpPr>
        <p:spPr>
          <a:xfrm>
            <a:off x="1342237" y="4678511"/>
            <a:ext cx="4144161" cy="141032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596247578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6">
            <a:extLst>
              <a:ext uri="{FF2B5EF4-FFF2-40B4-BE49-F238E27FC236}">
                <a16:creationId xmlns:a16="http://schemas.microsoft.com/office/drawing/2014/main" id="{F795EC11-7B1E-0DAB-C6C4-693C13BFD630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11643925" y="1758579"/>
            <a:ext cx="3177457" cy="6536011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2" name="Picture Placeholder 6">
            <a:extLst>
              <a:ext uri="{FF2B5EF4-FFF2-40B4-BE49-F238E27FC236}">
                <a16:creationId xmlns:a16="http://schemas.microsoft.com/office/drawing/2014/main" id="{384FC2ED-32EA-604F-AE75-620577503124}"/>
              </a:ext>
            </a:extLst>
          </p:cNvPr>
          <p:cNvSpPr>
            <a:spLocks noGrp="1"/>
          </p:cNvSpPr>
          <p:nvPr>
            <p:ph type="pic" sz="quarter" idx="70" hasCustomPrompt="1"/>
          </p:nvPr>
        </p:nvSpPr>
        <p:spPr>
          <a:xfrm>
            <a:off x="4780855" y="1758580"/>
            <a:ext cx="3233458" cy="652889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CA8AE822-ED4A-CAD9-7600-135E4EF5AAB2}"/>
              </a:ext>
            </a:extLst>
          </p:cNvPr>
          <p:cNvSpPr>
            <a:spLocks noGrp="1"/>
          </p:cNvSpPr>
          <p:nvPr>
            <p:ph type="body" sz="quarter" idx="51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8432FF8B-26AB-599B-138B-EA866430B84F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6462BA92-CC8F-86F6-554C-D27538C6A4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9" name="Marcador de texto 51">
            <a:extLst>
              <a:ext uri="{FF2B5EF4-FFF2-40B4-BE49-F238E27FC236}">
                <a16:creationId xmlns:a16="http://schemas.microsoft.com/office/drawing/2014/main" id="{88C22915-72D7-B996-45A1-F3486D41A9EC}"/>
              </a:ext>
            </a:extLst>
          </p:cNvPr>
          <p:cNvSpPr>
            <a:spLocks noGrp="1"/>
          </p:cNvSpPr>
          <p:nvPr>
            <p:ph type="body" sz="quarter" idx="64" hasCustomPrompt="1"/>
          </p:nvPr>
        </p:nvSpPr>
        <p:spPr>
          <a:xfrm>
            <a:off x="1320141" y="1758579"/>
            <a:ext cx="3233459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14" name="Marcador de texto 51">
            <a:extLst>
              <a:ext uri="{FF2B5EF4-FFF2-40B4-BE49-F238E27FC236}">
                <a16:creationId xmlns:a16="http://schemas.microsoft.com/office/drawing/2014/main" id="{30DAB93C-0A0D-EC27-64BA-A00848221E53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8212389" y="1758579"/>
            <a:ext cx="3233459" cy="255911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ts val="2000"/>
              </a:lnSpc>
              <a:spcBef>
                <a:spcPts val="0"/>
              </a:spcBef>
              <a:buFontTx/>
              <a:buNone/>
              <a:defRPr sz="1500" b="1" i="0" baseline="0">
                <a:solidFill>
                  <a:schemeClr val="bg1"/>
                </a:solidFill>
                <a:latin typeface="Roboto Mono" pitchFamily="49" charset="0"/>
                <a:ea typeface="Roboto Mono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SUBTITLE</a:t>
            </a:r>
          </a:p>
        </p:txBody>
      </p:sp>
      <p:sp>
        <p:nvSpPr>
          <p:cNvPr id="2" name="Marcador de texto 3">
            <a:extLst>
              <a:ext uri="{FF2B5EF4-FFF2-40B4-BE49-F238E27FC236}">
                <a16:creationId xmlns:a16="http://schemas.microsoft.com/office/drawing/2014/main" id="{7CA45238-DDD7-F156-EBFC-DE38FF3E3AF3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20142" y="2051965"/>
            <a:ext cx="3233458" cy="257304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EC0C18D1-0D6C-E7BF-A05D-A7E18DCE7149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8211272" y="2051965"/>
            <a:ext cx="3233458" cy="2573044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27913630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ynamic Outro D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ern_intro_1_D">
            <a:hlinkClick r:id="" action="ppaction://media"/>
            <a:extLst>
              <a:ext uri="{FF2B5EF4-FFF2-40B4-BE49-F238E27FC236}">
                <a16:creationId xmlns:a16="http://schemas.microsoft.com/office/drawing/2014/main" id="{7FE6ECDE-8C5E-D20F-D91A-6B0D3E6017DA}"/>
              </a:ext>
            </a:extLst>
          </p:cNvPr>
          <p:cNvPicPr>
            <a:picLocks noChangeAspect="1"/>
          </p:cNvPicPr>
          <p:nvPr userDrawn="1"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 rot="10800000">
            <a:off x="0" y="0"/>
            <a:ext cx="15119350" cy="8640763"/>
          </a:xfrm>
          <a:prstGeom prst="rect">
            <a:avLst/>
          </a:prstGeom>
        </p:spPr>
      </p:pic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D642DE96-D28A-BCAA-7583-C9A22C65098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0515411" y="1923336"/>
            <a:ext cx="3973322" cy="1339311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NAME SURNAME</a:t>
            </a:r>
          </a:p>
          <a:p>
            <a:pPr lvl="0"/>
            <a:r>
              <a:rPr lang="es-ES" dirty="0"/>
              <a:t>EMAIL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FE5686D-33BD-0FA8-2A41-C91344AA4441}"/>
              </a:ext>
            </a:extLst>
          </p:cNvPr>
          <p:cNvSpPr txBox="1"/>
          <p:nvPr userDrawn="1"/>
        </p:nvSpPr>
        <p:spPr>
          <a:xfrm>
            <a:off x="5744812" y="213246"/>
            <a:ext cx="891134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Thank</a:t>
            </a:r>
            <a:r>
              <a:rPr lang="es-ES" sz="8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</a:t>
            </a:r>
            <a:r>
              <a:rPr lang="es-ES" sz="8000" err="1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You</a:t>
            </a:r>
            <a:endParaRPr lang="es-ES" sz="8000">
              <a:solidFill>
                <a:schemeClr val="bg1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C969A15C-AC53-AE75-6D97-CA6EE38F045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9136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489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6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</p:childTnLst>
        </p:cTn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6">
            <a:extLst>
              <a:ext uri="{FF2B5EF4-FFF2-40B4-BE49-F238E27FC236}">
                <a16:creationId xmlns:a16="http://schemas.microsoft.com/office/drawing/2014/main" id="{69C8B1F7-FE66-A75F-BA33-3F3E455B2481}"/>
              </a:ext>
            </a:extLst>
          </p:cNvPr>
          <p:cNvSpPr>
            <a:spLocks noGrp="1"/>
          </p:cNvSpPr>
          <p:nvPr>
            <p:ph type="pic" sz="quarter" idx="43" hasCustomPrompt="1"/>
          </p:nvPr>
        </p:nvSpPr>
        <p:spPr>
          <a:xfrm>
            <a:off x="1314696" y="1805651"/>
            <a:ext cx="404319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Picture Placeholder 6">
            <a:extLst>
              <a:ext uri="{FF2B5EF4-FFF2-40B4-BE49-F238E27FC236}">
                <a16:creationId xmlns:a16="http://schemas.microsoft.com/office/drawing/2014/main" id="{F625DCED-2C58-0D49-848B-AF65386AC44D}"/>
              </a:ext>
            </a:extLst>
          </p:cNvPr>
          <p:cNvSpPr>
            <a:spLocks noGrp="1"/>
          </p:cNvSpPr>
          <p:nvPr>
            <p:ph type="pic" sz="quarter" idx="44" hasCustomPrompt="1"/>
          </p:nvPr>
        </p:nvSpPr>
        <p:spPr>
          <a:xfrm>
            <a:off x="5503856" y="1805651"/>
            <a:ext cx="5107438" cy="6477533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6" name="Picture Placeholder 6">
            <a:extLst>
              <a:ext uri="{FF2B5EF4-FFF2-40B4-BE49-F238E27FC236}">
                <a16:creationId xmlns:a16="http://schemas.microsoft.com/office/drawing/2014/main" id="{B9C109D9-581E-4F14-436F-91F303BFE2DF}"/>
              </a:ext>
            </a:extLst>
          </p:cNvPr>
          <p:cNvSpPr>
            <a:spLocks noGrp="1"/>
          </p:cNvSpPr>
          <p:nvPr>
            <p:ph type="pic" sz="quarter" idx="50" hasCustomPrompt="1"/>
          </p:nvPr>
        </p:nvSpPr>
        <p:spPr>
          <a:xfrm>
            <a:off x="1314695" y="5093115"/>
            <a:ext cx="404319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7" name="Picture Placeholder 6">
            <a:extLst>
              <a:ext uri="{FF2B5EF4-FFF2-40B4-BE49-F238E27FC236}">
                <a16:creationId xmlns:a16="http://schemas.microsoft.com/office/drawing/2014/main" id="{75742B9C-F61D-5D7E-7013-7940F158A28F}"/>
              </a:ext>
            </a:extLst>
          </p:cNvPr>
          <p:cNvSpPr>
            <a:spLocks noGrp="1"/>
          </p:cNvSpPr>
          <p:nvPr>
            <p:ph type="pic" sz="quarter" idx="51" hasCustomPrompt="1"/>
          </p:nvPr>
        </p:nvSpPr>
        <p:spPr>
          <a:xfrm>
            <a:off x="10757263" y="1805651"/>
            <a:ext cx="4058331" cy="3154102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18" name="Picture Placeholder 6">
            <a:extLst>
              <a:ext uri="{FF2B5EF4-FFF2-40B4-BE49-F238E27FC236}">
                <a16:creationId xmlns:a16="http://schemas.microsoft.com/office/drawing/2014/main" id="{BDF5F579-0D48-13A5-7E3B-DD0D96932900}"/>
              </a:ext>
            </a:extLst>
          </p:cNvPr>
          <p:cNvSpPr>
            <a:spLocks noGrp="1"/>
          </p:cNvSpPr>
          <p:nvPr>
            <p:ph type="pic" sz="quarter" idx="52" hasCustomPrompt="1"/>
          </p:nvPr>
        </p:nvSpPr>
        <p:spPr>
          <a:xfrm>
            <a:off x="10757262" y="5093115"/>
            <a:ext cx="4058331" cy="3190069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620"/>
            </a:lvl1pPr>
          </a:lstStyle>
          <a:p>
            <a:r>
              <a:rPr lang="en-SE"/>
              <a:t> </a:t>
            </a:r>
          </a:p>
        </p:txBody>
      </p:sp>
      <p:sp>
        <p:nvSpPr>
          <p:cNvPr id="3" name="Marcador de texto 3">
            <a:extLst>
              <a:ext uri="{FF2B5EF4-FFF2-40B4-BE49-F238E27FC236}">
                <a16:creationId xmlns:a16="http://schemas.microsoft.com/office/drawing/2014/main" id="{F564DB0D-EBF9-26B7-0451-8A85AA1C690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1320141" y="264189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6" name="Marcador de texto 3">
            <a:extLst>
              <a:ext uri="{FF2B5EF4-FFF2-40B4-BE49-F238E27FC236}">
                <a16:creationId xmlns:a16="http://schemas.microsoft.com/office/drawing/2014/main" id="{C5401F63-F9DC-F592-7FA1-5E651609271F}"/>
              </a:ext>
            </a:extLst>
          </p:cNvPr>
          <p:cNvSpPr>
            <a:spLocks noGrp="1"/>
          </p:cNvSpPr>
          <p:nvPr>
            <p:ph type="body" sz="quarter" idx="54" hasCustomPrompt="1"/>
          </p:nvPr>
        </p:nvSpPr>
        <p:spPr>
          <a:xfrm>
            <a:off x="1320141" y="882032"/>
            <a:ext cx="2933925" cy="47619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000">
                <a:solidFill>
                  <a:schemeClr val="bg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5408D217-60A5-3C61-5207-D2965F34AA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u="none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8" name="Marcador de texto 3">
            <a:extLst>
              <a:ext uri="{FF2B5EF4-FFF2-40B4-BE49-F238E27FC236}">
                <a16:creationId xmlns:a16="http://schemas.microsoft.com/office/drawing/2014/main" id="{71B0B7CA-5412-223D-9E1A-14EF2C272E23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6249984" y="266729"/>
            <a:ext cx="6601719" cy="947313"/>
          </a:xfrm>
          <a:prstGeom prst="rect">
            <a:avLst/>
          </a:prstGeom>
        </p:spPr>
        <p:txBody>
          <a:bodyPr/>
          <a:lstStyle>
            <a:lvl1pPr marL="0" indent="0">
              <a:buFont typeface="Arial" panose="020B0604020202020204" pitchFamily="34" charset="0"/>
              <a:buNone/>
              <a:defRPr sz="150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2pPr>
            <a:lvl3pPr>
              <a:defRPr sz="1500" baseline="0">
                <a:solidFill>
                  <a:schemeClr val="bg1"/>
                </a:solidFill>
                <a:latin typeface="Roboto Mono Light" panose="020F0302020204030204" pitchFamily="34" charset="0"/>
              </a:defRPr>
            </a:lvl3pPr>
            <a:lvl4pPr marL="1371600" indent="0">
              <a:buNone/>
              <a:defRPr sz="1500" baseline="0">
                <a:solidFill>
                  <a:schemeClr val="bg1"/>
                </a:solidFill>
              </a:defRPr>
            </a:lvl4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9356144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ill Intro Dark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Marcador de texto 4">
            <a:extLst>
              <a:ext uri="{FF2B5EF4-FFF2-40B4-BE49-F238E27FC236}">
                <a16:creationId xmlns:a16="http://schemas.microsoft.com/office/drawing/2014/main" id="{1AD235BE-1D3E-3AD5-E3EC-779AD9F18E6A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81138" y="207726"/>
            <a:ext cx="9063871" cy="1339311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8000" baseline="0">
                <a:solidFill>
                  <a:schemeClr val="bg1"/>
                </a:solidFill>
                <a:latin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Presentation</a:t>
            </a:r>
            <a:r>
              <a:rPr lang="es-ES" dirty="0"/>
              <a:t> </a:t>
            </a:r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11" name="Marcador de texto 4">
            <a:extLst>
              <a:ext uri="{FF2B5EF4-FFF2-40B4-BE49-F238E27FC236}">
                <a16:creationId xmlns:a16="http://schemas.microsoft.com/office/drawing/2014/main" id="{9578D7E8-8F72-57F5-9D48-946842784B2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28222" y="2013488"/>
            <a:ext cx="3265583" cy="133931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20"/>
              </a:spcBef>
              <a:buFontTx/>
              <a:buNone/>
              <a:defRPr sz="2000" baseline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/>
              <a:t>JUNE 2024</a:t>
            </a:r>
          </a:p>
          <a:p>
            <a:pPr lvl="0"/>
            <a:r>
              <a:rPr lang="es-ES" dirty="0"/>
              <a:t>MARTIN JULIUS HALL</a:t>
            </a:r>
          </a:p>
          <a:p>
            <a:pPr lvl="0"/>
            <a:r>
              <a:rPr lang="es-ES" dirty="0"/>
              <a:t>10.00 H – 19.00 H</a:t>
            </a:r>
          </a:p>
        </p:txBody>
      </p:sp>
      <p:pic>
        <p:nvPicPr>
          <p:cNvPr id="2" name="Gráfico 1">
            <a:extLst>
              <a:ext uri="{FF2B5EF4-FFF2-40B4-BE49-F238E27FC236}">
                <a16:creationId xmlns:a16="http://schemas.microsoft.com/office/drawing/2014/main" id="{8F036AAD-FE8F-D125-FE0A-E71EFA32FD5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0"/>
            <a:ext cx="15119350" cy="864076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DFEB820-510C-F2BB-4F80-9555BDA58E5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22" y="7258260"/>
            <a:ext cx="2929597" cy="1055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469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16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theme" Target="../theme/theme5.xml"/><Relationship Id="rId5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slideLayout" Target="../slideLayouts/slideLayout42.xml"/><Relationship Id="rId26" Type="http://schemas.openxmlformats.org/officeDocument/2006/relationships/slideLayout" Target="../slideLayouts/slideLayout50.xml"/><Relationship Id="rId3" Type="http://schemas.openxmlformats.org/officeDocument/2006/relationships/slideLayout" Target="../slideLayouts/slideLayout27.xml"/><Relationship Id="rId21" Type="http://schemas.openxmlformats.org/officeDocument/2006/relationships/slideLayout" Target="../slideLayouts/slideLayout45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41.xml"/><Relationship Id="rId25" Type="http://schemas.openxmlformats.org/officeDocument/2006/relationships/slideLayout" Target="../slideLayouts/slideLayout49.xml"/><Relationship Id="rId2" Type="http://schemas.openxmlformats.org/officeDocument/2006/relationships/slideLayout" Target="../slideLayouts/slideLayout26.xml"/><Relationship Id="rId16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44.xml"/><Relationship Id="rId29" Type="http://schemas.openxmlformats.org/officeDocument/2006/relationships/theme" Target="../theme/theme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24" Type="http://schemas.openxmlformats.org/officeDocument/2006/relationships/slideLayout" Target="../slideLayouts/slideLayout48.xml"/><Relationship Id="rId5" Type="http://schemas.openxmlformats.org/officeDocument/2006/relationships/slideLayout" Target="../slideLayouts/slideLayout29.xml"/><Relationship Id="rId15" Type="http://schemas.openxmlformats.org/officeDocument/2006/relationships/slideLayout" Target="../slideLayouts/slideLayout39.xml"/><Relationship Id="rId23" Type="http://schemas.openxmlformats.org/officeDocument/2006/relationships/slideLayout" Target="../slideLayouts/slideLayout47.xml"/><Relationship Id="rId28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34.xml"/><Relationship Id="rId19" Type="http://schemas.openxmlformats.org/officeDocument/2006/relationships/slideLayout" Target="../slideLayouts/slideLayout43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slideLayout" Target="../slideLayouts/slideLayout38.xml"/><Relationship Id="rId22" Type="http://schemas.openxmlformats.org/officeDocument/2006/relationships/slideLayout" Target="../slideLayouts/slideLayout46.xml"/><Relationship Id="rId27" Type="http://schemas.openxmlformats.org/officeDocument/2006/relationships/slideLayout" Target="../slideLayouts/slideLayout51.xml"/><Relationship Id="rId30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0.xml"/><Relationship Id="rId13" Type="http://schemas.openxmlformats.org/officeDocument/2006/relationships/slideLayout" Target="../slideLayouts/slideLayout65.xml"/><Relationship Id="rId18" Type="http://schemas.openxmlformats.org/officeDocument/2006/relationships/slideLayout" Target="../slideLayouts/slideLayout70.xml"/><Relationship Id="rId26" Type="http://schemas.openxmlformats.org/officeDocument/2006/relationships/slideLayout" Target="../slideLayouts/slideLayout78.xml"/><Relationship Id="rId3" Type="http://schemas.openxmlformats.org/officeDocument/2006/relationships/slideLayout" Target="../slideLayouts/slideLayout55.xml"/><Relationship Id="rId21" Type="http://schemas.openxmlformats.org/officeDocument/2006/relationships/slideLayout" Target="../slideLayouts/slideLayout73.xml"/><Relationship Id="rId7" Type="http://schemas.openxmlformats.org/officeDocument/2006/relationships/slideLayout" Target="../slideLayouts/slideLayout59.xml"/><Relationship Id="rId12" Type="http://schemas.openxmlformats.org/officeDocument/2006/relationships/slideLayout" Target="../slideLayouts/slideLayout64.xml"/><Relationship Id="rId17" Type="http://schemas.openxmlformats.org/officeDocument/2006/relationships/slideLayout" Target="../slideLayouts/slideLayout69.xml"/><Relationship Id="rId25" Type="http://schemas.openxmlformats.org/officeDocument/2006/relationships/slideLayout" Target="../slideLayouts/slideLayout77.xml"/><Relationship Id="rId2" Type="http://schemas.openxmlformats.org/officeDocument/2006/relationships/slideLayout" Target="../slideLayouts/slideLayout54.xml"/><Relationship Id="rId16" Type="http://schemas.openxmlformats.org/officeDocument/2006/relationships/slideLayout" Target="../slideLayouts/slideLayout68.xml"/><Relationship Id="rId20" Type="http://schemas.openxmlformats.org/officeDocument/2006/relationships/slideLayout" Target="../slideLayouts/slideLayout72.xml"/><Relationship Id="rId29" Type="http://schemas.openxmlformats.org/officeDocument/2006/relationships/theme" Target="../theme/theme7.xml"/><Relationship Id="rId1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8.xml"/><Relationship Id="rId11" Type="http://schemas.openxmlformats.org/officeDocument/2006/relationships/slideLayout" Target="../slideLayouts/slideLayout63.xml"/><Relationship Id="rId24" Type="http://schemas.openxmlformats.org/officeDocument/2006/relationships/slideLayout" Target="../slideLayouts/slideLayout76.xml"/><Relationship Id="rId5" Type="http://schemas.openxmlformats.org/officeDocument/2006/relationships/slideLayout" Target="../slideLayouts/slideLayout57.xml"/><Relationship Id="rId15" Type="http://schemas.openxmlformats.org/officeDocument/2006/relationships/slideLayout" Target="../slideLayouts/slideLayout67.xml"/><Relationship Id="rId23" Type="http://schemas.openxmlformats.org/officeDocument/2006/relationships/slideLayout" Target="../slideLayouts/slideLayout75.xml"/><Relationship Id="rId28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62.xml"/><Relationship Id="rId19" Type="http://schemas.openxmlformats.org/officeDocument/2006/relationships/slideLayout" Target="../slideLayouts/slideLayout71.xml"/><Relationship Id="rId4" Type="http://schemas.openxmlformats.org/officeDocument/2006/relationships/slideLayout" Target="../slideLayouts/slideLayout56.xml"/><Relationship Id="rId9" Type="http://schemas.openxmlformats.org/officeDocument/2006/relationships/slideLayout" Target="../slideLayouts/slideLayout61.xml"/><Relationship Id="rId14" Type="http://schemas.openxmlformats.org/officeDocument/2006/relationships/slideLayout" Target="../slideLayouts/slideLayout66.xml"/><Relationship Id="rId22" Type="http://schemas.openxmlformats.org/officeDocument/2006/relationships/slideLayout" Target="../slideLayouts/slideLayout74.xml"/><Relationship Id="rId27" Type="http://schemas.openxmlformats.org/officeDocument/2006/relationships/slideLayout" Target="../slideLayouts/slideLayout79.xml"/><Relationship Id="rId30" Type="http://schemas.openxmlformats.org/officeDocument/2006/relationships/image" Target="../media/image9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A632C4D-B6B7-6591-1323-FFB345EFFA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813" y="2300288"/>
            <a:ext cx="13039725" cy="5481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97453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990" r:id="rId2"/>
    <p:sldLayoutId id="2147483931" r:id="rId3"/>
    <p:sldLayoutId id="2147483985" r:id="rId4"/>
    <p:sldLayoutId id="2147483973" r:id="rId5"/>
    <p:sldLayoutId id="2147483981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System Font Regular"/>
        <a:buChar char="–"/>
        <a:defRPr sz="2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4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20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8325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987" r:id="rId2"/>
    <p:sldLayoutId id="2147483929" r:id="rId3"/>
    <p:sldLayoutId id="2147483993" r:id="rId4"/>
    <p:sldLayoutId id="2147483975" r:id="rId5"/>
    <p:sldLayoutId id="2147483994" r:id="rId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C135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C0540BF2-C38D-14C5-F4B5-F1537DACB37C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rgbClr val="77FCFC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97E3775D-6EAB-214A-F770-30B05F15956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Merten </a:t>
            </a:r>
            <a:r>
              <a:rPr lang="es-ES" sz="1000" dirty="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Dahlkemper</a:t>
            </a:r>
            <a:r>
              <a:rPr lang="es-ES" sz="10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| © 2025 CERN, </a:t>
            </a:r>
            <a:r>
              <a:rPr lang="es-ES" sz="1000" dirty="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dirty="0" err="1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11" name="Imagen 10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4375FB3E-A0CA-6498-10F1-B4E88763F01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70137" y="6979075"/>
            <a:ext cx="1962151" cy="707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9685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A9D850F2-8427-497C-F75A-FB912A1401A3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Marcador de texto 4">
            <a:extLst>
              <a:ext uri="{FF2B5EF4-FFF2-40B4-BE49-F238E27FC236}">
                <a16:creationId xmlns:a16="http://schemas.microsoft.com/office/drawing/2014/main" id="{F1FD915D-24DF-68D4-2D80-4CEF46D25627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Merten </a:t>
            </a:r>
            <a:r>
              <a:rPr lang="es-ES" sz="1000" dirty="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Dahlkemper</a:t>
            </a:r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2025 CERN, </a:t>
            </a:r>
            <a:r>
              <a:rPr lang="es-ES" sz="1000" dirty="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dirty="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7" name="Imagen 6" descr="Texto&#10;&#10;Descripción generada automáticamente">
            <a:extLst>
              <a:ext uri="{FF2B5EF4-FFF2-40B4-BE49-F238E27FC236}">
                <a16:creationId xmlns:a16="http://schemas.microsoft.com/office/drawing/2014/main" id="{19493B83-4016-13EC-318D-FD0EC03C7C1D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3600" y="6948080"/>
            <a:ext cx="2006605" cy="724724"/>
          </a:xfrm>
          <a:prstGeom prst="rect">
            <a:avLst/>
          </a:prstGeom>
        </p:spPr>
      </p:pic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EB490A6D-5E9A-F3A7-477C-6550DE4C66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813" y="2300288"/>
            <a:ext cx="13039725" cy="5481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011834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9" r:id="rId2"/>
    <p:sldLayoutId id="2147483692" r:id="rId3"/>
    <p:sldLayoutId id="2147483693" r:id="rId4"/>
    <p:sldLayoutId id="2147484006" r:id="rId5"/>
    <p:sldLayoutId id="2147484007" r:id="rId6"/>
  </p:sldLayoutIdLst>
  <p:hf hdr="0" ftr="0" dt="0"/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54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87" indent="-283487" algn="l" defTabSz="1133947" rtl="0" eaLnBrk="1" latinLnBrk="0" hangingPunct="1">
        <a:lnSpc>
          <a:spcPct val="90000"/>
        </a:lnSpc>
        <a:spcBef>
          <a:spcPts val="1240"/>
        </a:spcBef>
        <a:buFont typeface="System Font Regular"/>
        <a:buChar char="–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System Font Regular"/>
        <a:buChar char="–"/>
        <a:defRPr sz="16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System Font Regular"/>
        <a:buChar char="–"/>
        <a:defRPr sz="15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Mono Light" pitchFamily="49" charset="0"/>
          <a:ea typeface="Roboto Mono Light" pitchFamily="49" charset="0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A9D850F2-8427-497C-F75A-FB912A1401A3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Marcador de texto 4">
            <a:extLst>
              <a:ext uri="{FF2B5EF4-FFF2-40B4-BE49-F238E27FC236}">
                <a16:creationId xmlns:a16="http://schemas.microsoft.com/office/drawing/2014/main" id="{E481DB7E-C11B-9967-1861-353F1D180A20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Merten </a:t>
            </a:r>
            <a:r>
              <a:rPr lang="es-ES" sz="10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Dahlkemper</a:t>
            </a:r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2025 CERN, </a:t>
            </a:r>
            <a:r>
              <a:rPr lang="es-ES" sz="10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7EA59646-81E8-8F3E-699A-949B221E4418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2846" y="6904378"/>
            <a:ext cx="2006606" cy="72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0195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33" r:id="rId1"/>
    <p:sldLayoutId id="2147483934" r:id="rId2"/>
    <p:sldLayoutId id="2147483935" r:id="rId3"/>
    <p:sldLayoutId id="2147483936" r:id="rId4"/>
    <p:sldLayoutId id="2147483937" r:id="rId5"/>
  </p:sldLayoutIdLst>
  <p:hf hdr="0" ftr="0" dt="0"/>
  <p:txStyles>
    <p:titleStyle>
      <a:lvl1pPr algn="l" defTabSz="1133947" rtl="0" eaLnBrk="1" latinLnBrk="0" hangingPunct="1">
        <a:lnSpc>
          <a:spcPct val="90000"/>
        </a:lnSpc>
        <a:spcBef>
          <a:spcPct val="0"/>
        </a:spcBef>
        <a:buNone/>
        <a:defRPr sz="545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83487" indent="-283487" algn="l" defTabSz="1133947" rtl="0" eaLnBrk="1" latinLnBrk="0" hangingPunct="1">
        <a:lnSpc>
          <a:spcPct val="90000"/>
        </a:lnSpc>
        <a:spcBef>
          <a:spcPts val="1240"/>
        </a:spcBef>
        <a:buFont typeface="Arial" panose="020B0604020202020204" pitchFamily="34" charset="0"/>
        <a:buChar char="•"/>
        <a:defRPr sz="3472" kern="1200">
          <a:solidFill>
            <a:schemeClr val="tx1"/>
          </a:solidFill>
          <a:latin typeface="+mn-lt"/>
          <a:ea typeface="+mn-ea"/>
          <a:cs typeface="+mn-cs"/>
        </a:defRPr>
      </a:lvl1pPr>
      <a:lvl2pPr marL="850461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417434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480" kern="1200">
          <a:solidFill>
            <a:schemeClr val="tx1"/>
          </a:solidFill>
          <a:latin typeface="+mn-lt"/>
          <a:ea typeface="+mn-ea"/>
          <a:cs typeface="+mn-cs"/>
        </a:defRPr>
      </a:lvl3pPr>
      <a:lvl4pPr marL="1984408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551382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3118355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685329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4252303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819277" indent="-283487" algn="l" defTabSz="1133947" rtl="0" eaLnBrk="1" latinLnBrk="0" hangingPunct="1">
        <a:lnSpc>
          <a:spcPct val="90000"/>
        </a:lnSpc>
        <a:spcBef>
          <a:spcPts val="620"/>
        </a:spcBef>
        <a:buFont typeface="Arial" panose="020B0604020202020204" pitchFamily="34" charset="0"/>
        <a:buChar char="•"/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1pPr>
      <a:lvl2pPr marL="566974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2pPr>
      <a:lvl3pPr marL="1133947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3pPr>
      <a:lvl4pPr marL="1700921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4pPr>
      <a:lvl5pPr marL="2267895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5pPr>
      <a:lvl6pPr marL="2834869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6pPr>
      <a:lvl7pPr marL="3401842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7pPr>
      <a:lvl8pPr marL="3968816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8pPr>
      <a:lvl9pPr marL="4535790" algn="l" defTabSz="1133947" rtl="0" eaLnBrk="1" latinLnBrk="0" hangingPunct="1">
        <a:defRPr sz="223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EEE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1A4B61DD-F4C4-6BA1-5631-DD1C94A5F4EB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24000"/>
            <a:ext cx="0" cy="7992763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Marcador de texto 4">
            <a:extLst>
              <a:ext uri="{FF2B5EF4-FFF2-40B4-BE49-F238E27FC236}">
                <a16:creationId xmlns:a16="http://schemas.microsoft.com/office/drawing/2014/main" id="{294C76D2-CFB0-C2E7-A01F-76DAE98AD855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Merten </a:t>
            </a:r>
            <a:r>
              <a:rPr lang="es-ES" sz="1000" dirty="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Dahlkemper</a:t>
            </a:r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| © 2025 CERN, </a:t>
            </a:r>
            <a:r>
              <a:rPr lang="es-ES" sz="1000" dirty="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dirty="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2" name="Imagen 1" descr="Texto&#10;&#10;Descripción generada automáticamente">
            <a:extLst>
              <a:ext uri="{FF2B5EF4-FFF2-40B4-BE49-F238E27FC236}">
                <a16:creationId xmlns:a16="http://schemas.microsoft.com/office/drawing/2014/main" id="{EB09E6C8-F0AE-81CE-4F37-B0995501BBDD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3600" y="6948080"/>
            <a:ext cx="2006605" cy="724724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23A787-E5D2-59FF-FF4C-90DB161DDF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39813" y="2300288"/>
            <a:ext cx="13039725" cy="54816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6396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63" r:id="rId2"/>
    <p:sldLayoutId id="2147483764" r:id="rId3"/>
    <p:sldLayoutId id="2147483734" r:id="rId4"/>
    <p:sldLayoutId id="2147483760" r:id="rId5"/>
    <p:sldLayoutId id="2147483716" r:id="rId6"/>
    <p:sldLayoutId id="2147483727" r:id="rId7"/>
    <p:sldLayoutId id="2147483757" r:id="rId8"/>
    <p:sldLayoutId id="2147483728" r:id="rId9"/>
    <p:sldLayoutId id="2147483729" r:id="rId10"/>
    <p:sldLayoutId id="2147483758" r:id="rId11"/>
    <p:sldLayoutId id="2147483730" r:id="rId12"/>
    <p:sldLayoutId id="2147483732" r:id="rId13"/>
    <p:sldLayoutId id="2147483759" r:id="rId14"/>
    <p:sldLayoutId id="2147483754" r:id="rId15"/>
    <p:sldLayoutId id="2147483735" r:id="rId16"/>
    <p:sldLayoutId id="2147483736" r:id="rId17"/>
    <p:sldLayoutId id="2147483761" r:id="rId18"/>
    <p:sldLayoutId id="2147483737" r:id="rId19"/>
    <p:sldLayoutId id="2147483738" r:id="rId20"/>
    <p:sldLayoutId id="2147483739" r:id="rId21"/>
    <p:sldLayoutId id="2147483740" r:id="rId22"/>
    <p:sldLayoutId id="2147483741" r:id="rId23"/>
    <p:sldLayoutId id="2147483762" r:id="rId24"/>
    <p:sldLayoutId id="2147483742" r:id="rId25"/>
    <p:sldLayoutId id="2147483743" r:id="rId26"/>
    <p:sldLayoutId id="2147483751" r:id="rId27"/>
    <p:sldLayoutId id="2147483748" r:id="rId2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System Font Regular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System Font Regular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8282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Conector recto 1">
            <a:extLst>
              <a:ext uri="{FF2B5EF4-FFF2-40B4-BE49-F238E27FC236}">
                <a16:creationId xmlns:a16="http://schemas.microsoft.com/office/drawing/2014/main" id="{BE5BD9F9-0BD9-518E-32BF-C97DC33B1AA5}"/>
              </a:ext>
            </a:extLst>
          </p:cNvPr>
          <p:cNvCxnSpPr>
            <a:cxnSpLocks/>
          </p:cNvCxnSpPr>
          <p:nvPr userDrawn="1"/>
        </p:nvCxnSpPr>
        <p:spPr>
          <a:xfrm>
            <a:off x="1040911" y="373063"/>
            <a:ext cx="0" cy="7896225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15359AE-0E62-21F7-5778-5289CF49F63D}"/>
              </a:ext>
            </a:extLst>
          </p:cNvPr>
          <p:cNvSpPr txBox="1">
            <a:spLocks/>
          </p:cNvSpPr>
          <p:nvPr userDrawn="1"/>
        </p:nvSpPr>
        <p:spPr>
          <a:xfrm rot="16200000">
            <a:off x="-1831571" y="3167950"/>
            <a:ext cx="4704057" cy="236057"/>
          </a:xfrm>
          <a:prstGeom prst="rect">
            <a:avLst/>
          </a:prstGeom>
        </p:spPr>
        <p:txBody>
          <a:bodyPr/>
          <a:lstStyle>
            <a:lvl1pPr marL="0" indent="0" algn="l" defTabSz="1133947" rtl="0" eaLnBrk="1" latinLnBrk="0" hangingPunct="1">
              <a:lnSpc>
                <a:spcPct val="100000"/>
              </a:lnSpc>
              <a:spcBef>
                <a:spcPts val="10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Medium" pitchFamily="2" charset="0"/>
                <a:ea typeface="+mn-ea"/>
                <a:cs typeface="+mn-cs"/>
              </a:defRPr>
            </a:lvl1pPr>
            <a:lvl2pPr marL="850461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97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417434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48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984408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551382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118355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685329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252303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819277" indent="-283487" algn="l" defTabSz="1133947" rtl="0" eaLnBrk="1" latinLnBrk="0" hangingPunct="1">
              <a:lnSpc>
                <a:spcPct val="90000"/>
              </a:lnSpc>
              <a:spcBef>
                <a:spcPts val="620"/>
              </a:spcBef>
              <a:buFont typeface="Arial" panose="020B0604020202020204" pitchFamily="34" charset="0"/>
              <a:buChar char="•"/>
              <a:defRPr sz="2232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Merten </a:t>
            </a:r>
            <a:r>
              <a:rPr lang="es-ES" sz="10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Dahlkemper</a:t>
            </a:r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| © 2025 CERN, </a:t>
            </a:r>
            <a:r>
              <a:rPr lang="es-ES" sz="10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licensed</a:t>
            </a:r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  <a:r>
              <a:rPr lang="es-ES" sz="1000" dirty="0" err="1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via</a:t>
            </a:r>
            <a:r>
              <a:rPr lang="es-ES" sz="100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CC BY 4.0.</a:t>
            </a:r>
          </a:p>
        </p:txBody>
      </p:sp>
      <p:pic>
        <p:nvPicPr>
          <p:cNvPr id="7" name="Imagen 6" descr="Logotipo&#10;&#10;Descripción generada automáticamente">
            <a:extLst>
              <a:ext uri="{FF2B5EF4-FFF2-40B4-BE49-F238E27FC236}">
                <a16:creationId xmlns:a16="http://schemas.microsoft.com/office/drawing/2014/main" id="{071CBB14-50CE-2193-C769-200E73C87679}"/>
              </a:ext>
            </a:extLst>
          </p:cNvPr>
          <p:cNvPicPr>
            <a:picLocks noChangeAspect="1"/>
          </p:cNvPicPr>
          <p:nvPr userDrawn="1"/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482846" y="6904378"/>
            <a:ext cx="2006606" cy="723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598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92" r:id="rId5"/>
    <p:sldLayoutId id="2147483899" r:id="rId6"/>
    <p:sldLayoutId id="2147483900" r:id="rId7"/>
    <p:sldLayoutId id="2147483901" r:id="rId8"/>
    <p:sldLayoutId id="2147483902" r:id="rId9"/>
    <p:sldLayoutId id="2147483903" r:id="rId10"/>
    <p:sldLayoutId id="2147483904" r:id="rId11"/>
    <p:sldLayoutId id="2147483905" r:id="rId12"/>
    <p:sldLayoutId id="2147483906" r:id="rId13"/>
    <p:sldLayoutId id="2147483907" r:id="rId14"/>
    <p:sldLayoutId id="2147483908" r:id="rId15"/>
    <p:sldLayoutId id="2147483913" r:id="rId16"/>
    <p:sldLayoutId id="2147483914" r:id="rId17"/>
    <p:sldLayoutId id="2147483915" r:id="rId18"/>
    <p:sldLayoutId id="2147483916" r:id="rId19"/>
    <p:sldLayoutId id="2147483917" r:id="rId20"/>
    <p:sldLayoutId id="2147483918" r:id="rId21"/>
    <p:sldLayoutId id="2147483919" r:id="rId22"/>
    <p:sldLayoutId id="2147483920" r:id="rId23"/>
    <p:sldLayoutId id="2147483921" r:id="rId24"/>
    <p:sldLayoutId id="2147483922" r:id="rId25"/>
    <p:sldLayoutId id="2147483923" r:id="rId26"/>
    <p:sldLayoutId id="2147483924" r:id="rId27"/>
    <p:sldLayoutId id="2147483925" r:id="rId28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source.cern/" TargetMode="Externa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opendata.cern.ch/" TargetMode="External"/><Relationship Id="rId3" Type="http://schemas.openxmlformats.org/officeDocument/2006/relationships/image" Target="../media/image36.svg"/><Relationship Id="rId7" Type="http://schemas.openxmlformats.org/officeDocument/2006/relationships/hyperlink" Target="https://repository.cern/" TargetMode="External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inspirehep.net/" TargetMode="External"/><Relationship Id="rId11" Type="http://schemas.openxmlformats.org/officeDocument/2006/relationships/hyperlink" Target="https://ohwr.org/" TargetMode="External"/><Relationship Id="rId5" Type="http://schemas.openxmlformats.org/officeDocument/2006/relationships/hyperlink" Target="https://zenodo.org/" TargetMode="External"/><Relationship Id="rId10" Type="http://schemas.openxmlformats.org/officeDocument/2006/relationships/hyperlink" Target="https://reana.cern.ch/" TargetMode="External"/><Relationship Id="rId4" Type="http://schemas.openxmlformats.org/officeDocument/2006/relationships/hyperlink" Target="https://indico.cern.ch/" TargetMode="External"/><Relationship Id="rId9" Type="http://schemas.openxmlformats.org/officeDocument/2006/relationships/hyperlink" Target="https://analysispreservation.cern.ch/login?next=/" TargetMode="Externa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analysispreservation.cern.ch/docs/general/what.html" TargetMode="External"/><Relationship Id="rId2" Type="http://schemas.openxmlformats.org/officeDocument/2006/relationships/hyperlink" Target="https://docs.reana.io/" TargetMode="External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indico.cern.ch/category/11386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s://coara.eu/" TargetMode="Externa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s://beamlineforschools.cern/" TargetMode="External"/><Relationship Id="rId3" Type="http://schemas.openxmlformats.org/officeDocument/2006/relationships/image" Target="../media/image34.svg"/><Relationship Id="rId7" Type="http://schemas.openxmlformats.org/officeDocument/2006/relationships/hyperlink" Target="https://theport.ch/" TargetMode="External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ebfest.cern/" TargetMode="External"/><Relationship Id="rId5" Type="http://schemas.openxmlformats.org/officeDocument/2006/relationships/hyperlink" Target="https://opendata.cern.ch/" TargetMode="External"/><Relationship Id="rId10" Type="http://schemas.openxmlformats.org/officeDocument/2006/relationships/hyperlink" Target="https://visit.cern/" TargetMode="External"/><Relationship Id="rId4" Type="http://schemas.openxmlformats.org/officeDocument/2006/relationships/hyperlink" Target="https://ippog.org/imc-international-masterclasses" TargetMode="External"/><Relationship Id="rId9" Type="http://schemas.openxmlformats.org/officeDocument/2006/relationships/hyperlink" Target="https://home.web.cern.ch/news/news/knowledge-sharing/science-gateways-mini-accelerator-now-taking-data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hyperlink" Target="https://educational-resources.web.cern.ch/" TargetMode="Externa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science.cern/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svg"/><Relationship Id="rId7" Type="http://schemas.openxmlformats.org/officeDocument/2006/relationships/image" Target="../media/image23.sv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2.png"/><Relationship Id="rId5" Type="http://schemas.openxmlformats.org/officeDocument/2006/relationships/image" Target="../media/image21.svg"/><Relationship Id="rId4" Type="http://schemas.openxmlformats.org/officeDocument/2006/relationships/image" Target="../media/image20.png"/><Relationship Id="rId9" Type="http://schemas.openxmlformats.org/officeDocument/2006/relationships/image" Target="../media/image25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zenodo.org/" TargetMode="External"/><Relationship Id="rId2" Type="http://schemas.openxmlformats.org/officeDocument/2006/relationships/hyperlink" Target="https://opendata.cern.ch/" TargetMode="Externa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0.jpeg"/><Relationship Id="rId4" Type="http://schemas.openxmlformats.org/officeDocument/2006/relationships/hyperlink" Target="https://www.opensciencefair.eu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anne.gentil-beccot@cern.ch" TargetMode="External"/><Relationship Id="rId7" Type="http://schemas.openxmlformats.org/officeDocument/2006/relationships/hyperlink" Target="https://www.opensciencefair.eu/" TargetMode="External"/><Relationship Id="rId2" Type="http://schemas.openxmlformats.org/officeDocument/2006/relationships/hyperlink" Target="mailto:merten.dahlkemper@cern.ch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penscience.cern/" TargetMode="External"/><Relationship Id="rId5" Type="http://schemas.openxmlformats.org/officeDocument/2006/relationships/hyperlink" Target="mailto:open-science@cern.ch" TargetMode="External"/><Relationship Id="rId4" Type="http://schemas.openxmlformats.org/officeDocument/2006/relationships/hyperlink" Target="mailto:kamran.naim@cern.ch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sv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cds.cern.ch/record/2745133" TargetMode="External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opendata.cern.ch/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sv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sv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sv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sv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sv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sv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sv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sv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sv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council.web.cern.ch/en/content/convention-establishment-european-organization-nuclear-research" TargetMode="Externa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sv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18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sv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18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cds.cern.ch/record/2B79995" TargetMode="External"/><Relationship Id="rId2" Type="http://schemas.openxmlformats.org/officeDocument/2006/relationships/hyperlink" Target="https://opensource.cern/" TargetMode="External"/><Relationship Id="rId1" Type="http://schemas.openxmlformats.org/officeDocument/2006/relationships/slideLayout" Target="../slideLayouts/slideLayout18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sv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8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science.cern/" TargetMode="Externa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8.xml"/><Relationship Id="rId4" Type="http://schemas.openxmlformats.org/officeDocument/2006/relationships/hyperlink" Target="https://scoap3.org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hyperlink" Target="https://home.cern/science/accelerators/high-luminosity-lhc" TargetMode="Externa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sv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exto 1">
            <a:extLst>
              <a:ext uri="{FF2B5EF4-FFF2-40B4-BE49-F238E27FC236}">
                <a16:creationId xmlns:a16="http://schemas.microsoft.com/office/drawing/2014/main" id="{D8AE40DD-0EBC-4802-C751-7B0F4A7B106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noProof="0" dirty="0"/>
              <a:t>Open Science at CERN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ACA7069-21A6-4A08-BB78-16160B64BE6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81138" y="1652887"/>
            <a:ext cx="7205500" cy="1339311"/>
          </a:xfrm>
        </p:spPr>
        <p:txBody>
          <a:bodyPr>
            <a:normAutofit/>
          </a:bodyPr>
          <a:lstStyle/>
          <a:p>
            <a:r>
              <a:rPr lang="en-GB" noProof="0" dirty="0"/>
              <a:t>27/05/2025</a:t>
            </a:r>
          </a:p>
          <a:p>
            <a:endParaRPr lang="en-GB" noProof="0" dirty="0"/>
          </a:p>
          <a:p>
            <a:r>
              <a:rPr lang="en-GB" noProof="0" dirty="0"/>
              <a:t>Merten Dahlkemper</a:t>
            </a:r>
          </a:p>
          <a:p>
            <a:r>
              <a:rPr lang="en-GB" noProof="0" dirty="0"/>
              <a:t>Open Science Community Engagement Manager</a:t>
            </a:r>
          </a:p>
        </p:txBody>
      </p:sp>
    </p:spTree>
    <p:extLst>
      <p:ext uri="{BB962C8B-B14F-4D97-AF65-F5344CB8AC3E}">
        <p14:creationId xmlns:p14="http://schemas.microsoft.com/office/powerpoint/2010/main" val="3916093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325CF2E-9F36-ADCB-9B0C-9D0A8FA64C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10</a:t>
            </a:fld>
            <a:endParaRPr lang="en-GB" noProof="0" dirty="0"/>
          </a:p>
        </p:txBody>
      </p:sp>
      <p:sp>
        <p:nvSpPr>
          <p:cNvPr id="3" name="Rectangle 8">
            <a:extLst>
              <a:ext uri="{FF2B5EF4-FFF2-40B4-BE49-F238E27FC236}">
                <a16:creationId xmlns:a16="http://schemas.microsoft.com/office/drawing/2014/main" id="{C304855C-7C7D-DF29-893C-0FA2BF768502}"/>
              </a:ext>
            </a:extLst>
          </p:cNvPr>
          <p:cNvSpPr/>
          <p:nvPr/>
        </p:nvSpPr>
        <p:spPr>
          <a:xfrm>
            <a:off x="1319184" y="1622576"/>
            <a:ext cx="6679359" cy="2912757"/>
          </a:xfrm>
          <a:prstGeom prst="rect">
            <a:avLst/>
          </a:prstGeom>
          <a:solidFill>
            <a:srgbClr val="F3980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C081BB72-1934-31F0-1B96-2475D33575AF}"/>
              </a:ext>
            </a:extLst>
          </p:cNvPr>
          <p:cNvSpPr/>
          <p:nvPr/>
        </p:nvSpPr>
        <p:spPr>
          <a:xfrm>
            <a:off x="7999545" y="4535333"/>
            <a:ext cx="6679359" cy="2912757"/>
          </a:xfrm>
          <a:prstGeom prst="rect">
            <a:avLst/>
          </a:prstGeom>
          <a:solidFill>
            <a:srgbClr val="EFB70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9B64E853-63BE-CDF6-D52F-D7A87783A52A}"/>
              </a:ext>
            </a:extLst>
          </p:cNvPr>
          <p:cNvSpPr/>
          <p:nvPr/>
        </p:nvSpPr>
        <p:spPr>
          <a:xfrm>
            <a:off x="1320186" y="4535332"/>
            <a:ext cx="6679359" cy="2912757"/>
          </a:xfrm>
          <a:prstGeom prst="rect">
            <a:avLst/>
          </a:prstGeom>
          <a:solidFill>
            <a:srgbClr val="EA6D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64120006-FE70-AFF4-D8E0-A797697A6A90}"/>
              </a:ext>
            </a:extLst>
          </p:cNvPr>
          <p:cNvSpPr/>
          <p:nvPr/>
        </p:nvSpPr>
        <p:spPr>
          <a:xfrm>
            <a:off x="7999545" y="1622576"/>
            <a:ext cx="6679359" cy="2912757"/>
          </a:xfrm>
          <a:prstGeom prst="rect">
            <a:avLst/>
          </a:prstGeom>
          <a:solidFill>
            <a:srgbClr val="E84E0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/>
          </a:p>
        </p:txBody>
      </p:sp>
      <p:sp>
        <p:nvSpPr>
          <p:cNvPr id="7" name="CuadroTexto 1">
            <a:extLst>
              <a:ext uri="{FF2B5EF4-FFF2-40B4-BE49-F238E27FC236}">
                <a16:creationId xmlns:a16="http://schemas.microsoft.com/office/drawing/2014/main" id="{9BDBC1DE-7130-F2B5-325B-38014B601FB9}"/>
              </a:ext>
            </a:extLst>
          </p:cNvPr>
          <p:cNvSpPr txBox="1"/>
          <p:nvPr/>
        </p:nvSpPr>
        <p:spPr>
          <a:xfrm>
            <a:off x="1368513" y="1703765"/>
            <a:ext cx="3296406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800" b="1" i="0" noProof="0" dirty="0">
                <a:solidFill>
                  <a:schemeClr val="tx1"/>
                </a:solidFill>
                <a:latin typeface="Roboto Mono" pitchFamily="49" charset="0"/>
                <a:ea typeface="Roboto Mono" pitchFamily="49" charset="0"/>
              </a:rPr>
              <a:t>PRODUCER</a:t>
            </a:r>
          </a:p>
        </p:txBody>
      </p:sp>
      <p:sp>
        <p:nvSpPr>
          <p:cNvPr id="8" name="CuadroTexto 1">
            <a:extLst>
              <a:ext uri="{FF2B5EF4-FFF2-40B4-BE49-F238E27FC236}">
                <a16:creationId xmlns:a16="http://schemas.microsoft.com/office/drawing/2014/main" id="{6403313F-441C-5EB4-6E1E-68BA72509D02}"/>
              </a:ext>
            </a:extLst>
          </p:cNvPr>
          <p:cNvSpPr txBox="1"/>
          <p:nvPr/>
        </p:nvSpPr>
        <p:spPr>
          <a:xfrm>
            <a:off x="8029258" y="1703765"/>
            <a:ext cx="3296406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800" b="1" i="0" noProof="0" dirty="0">
                <a:solidFill>
                  <a:schemeClr val="tx1"/>
                </a:solidFill>
                <a:latin typeface="Roboto Mono" pitchFamily="49" charset="0"/>
                <a:ea typeface="Roboto Mono" pitchFamily="49" charset="0"/>
              </a:rPr>
              <a:t>CONTRIBUTOR</a:t>
            </a:r>
          </a:p>
        </p:txBody>
      </p:sp>
      <p:sp>
        <p:nvSpPr>
          <p:cNvPr id="9" name="CuadroTexto 1">
            <a:extLst>
              <a:ext uri="{FF2B5EF4-FFF2-40B4-BE49-F238E27FC236}">
                <a16:creationId xmlns:a16="http://schemas.microsoft.com/office/drawing/2014/main" id="{D3402E64-3DC5-D9E0-228A-5D1F8605A5CA}"/>
              </a:ext>
            </a:extLst>
          </p:cNvPr>
          <p:cNvSpPr txBox="1"/>
          <p:nvPr/>
        </p:nvSpPr>
        <p:spPr>
          <a:xfrm>
            <a:off x="1372266" y="4616522"/>
            <a:ext cx="3296406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800" b="1" i="0" noProof="0" dirty="0">
                <a:solidFill>
                  <a:schemeClr val="tx1"/>
                </a:solidFill>
                <a:latin typeface="Roboto Mono" pitchFamily="49" charset="0"/>
                <a:ea typeface="Roboto Mono" pitchFamily="49" charset="0"/>
              </a:rPr>
              <a:t>CONSUMER</a:t>
            </a:r>
          </a:p>
        </p:txBody>
      </p:sp>
      <p:sp>
        <p:nvSpPr>
          <p:cNvPr id="10" name="CuadroTexto 1">
            <a:extLst>
              <a:ext uri="{FF2B5EF4-FFF2-40B4-BE49-F238E27FC236}">
                <a16:creationId xmlns:a16="http://schemas.microsoft.com/office/drawing/2014/main" id="{4535E6C3-BB0B-6362-3A15-7FB8685FBDCA}"/>
              </a:ext>
            </a:extLst>
          </p:cNvPr>
          <p:cNvSpPr txBox="1"/>
          <p:nvPr/>
        </p:nvSpPr>
        <p:spPr>
          <a:xfrm>
            <a:off x="8033011" y="4616522"/>
            <a:ext cx="3296406" cy="3416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800" b="1" i="0" noProof="0" dirty="0">
                <a:solidFill>
                  <a:schemeClr val="tx1"/>
                </a:solidFill>
                <a:latin typeface="Roboto Mono" pitchFamily="49" charset="0"/>
                <a:ea typeface="Roboto Mono" pitchFamily="49" charset="0"/>
              </a:rPr>
              <a:t>GOVERNANCE DRIVER</a:t>
            </a:r>
          </a:p>
        </p:txBody>
      </p:sp>
      <p:sp>
        <p:nvSpPr>
          <p:cNvPr id="11" name="CuadroTexto 2">
            <a:extLst>
              <a:ext uri="{FF2B5EF4-FFF2-40B4-BE49-F238E27FC236}">
                <a16:creationId xmlns:a16="http://schemas.microsoft.com/office/drawing/2014/main" id="{C1817570-A982-A71F-FC47-C579A48B9937}"/>
              </a:ext>
            </a:extLst>
          </p:cNvPr>
          <p:cNvSpPr txBox="1"/>
          <p:nvPr/>
        </p:nvSpPr>
        <p:spPr>
          <a:xfrm>
            <a:off x="1368513" y="2142890"/>
            <a:ext cx="63514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regularly creates or updates numerous open-source products, such as </a:t>
            </a:r>
            <a:b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- analysis or experiment software (e.g. root),</a:t>
            </a:r>
            <a:b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- general software projects (e.g. Indico), </a:t>
            </a:r>
            <a:b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- hardware design (e.g. 3D-printed face mask).</a:t>
            </a:r>
          </a:p>
        </p:txBody>
      </p:sp>
      <p:sp>
        <p:nvSpPr>
          <p:cNvPr id="12" name="CuadroTexto 2">
            <a:extLst>
              <a:ext uri="{FF2B5EF4-FFF2-40B4-BE49-F238E27FC236}">
                <a16:creationId xmlns:a16="http://schemas.microsoft.com/office/drawing/2014/main" id="{F71D3CC0-66BE-503F-3126-262253DB8383}"/>
              </a:ext>
            </a:extLst>
          </p:cNvPr>
          <p:cNvSpPr txBox="1"/>
          <p:nvPr/>
        </p:nvSpPr>
        <p:spPr>
          <a:xfrm>
            <a:off x="7998543" y="2142890"/>
            <a:ext cx="635146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CERN extensively contributes to a wide range of worldwide open-source initiatives.</a:t>
            </a:r>
          </a:p>
        </p:txBody>
      </p:sp>
      <p:sp>
        <p:nvSpPr>
          <p:cNvPr id="13" name="TextBox 23">
            <a:extLst>
              <a:ext uri="{FF2B5EF4-FFF2-40B4-BE49-F238E27FC236}">
                <a16:creationId xmlns:a16="http://schemas.microsoft.com/office/drawing/2014/main" id="{9ECDF09E-937F-7072-7004-756108873FE1}"/>
              </a:ext>
            </a:extLst>
          </p:cNvPr>
          <p:cNvSpPr txBox="1"/>
          <p:nvPr/>
        </p:nvSpPr>
        <p:spPr>
          <a:xfrm>
            <a:off x="1368513" y="5063532"/>
            <a:ext cx="62243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  <a:defRPr sz="1500"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sz="1600" noProof="0" dirty="0"/>
              <a:t>More than 70% of open-source software used at CERN is based on external projects; most CERN services rely on components such as Python, Kubernetes and the Linux Kernel.</a:t>
            </a:r>
          </a:p>
        </p:txBody>
      </p:sp>
      <p:sp>
        <p:nvSpPr>
          <p:cNvPr id="14" name="TextBox 24">
            <a:extLst>
              <a:ext uri="{FF2B5EF4-FFF2-40B4-BE49-F238E27FC236}">
                <a16:creationId xmlns:a16="http://schemas.microsoft.com/office/drawing/2014/main" id="{694CEAB0-A2F9-3D39-AA97-C6844B8B7A8F}"/>
              </a:ext>
            </a:extLst>
          </p:cNvPr>
          <p:cNvSpPr txBox="1"/>
          <p:nvPr/>
        </p:nvSpPr>
        <p:spPr>
          <a:xfrm>
            <a:off x="7998543" y="5063532"/>
            <a:ext cx="613132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  <a:defRPr sz="1500"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sz="1600" noProof="0" dirty="0"/>
              <a:t>CERN has been a driver of several open source infrastructure governing attempts, e.g. by creating the CERN Open Hardware licenses.</a:t>
            </a:r>
          </a:p>
          <a:p>
            <a:pPr lvl="0"/>
            <a:endParaRPr lang="en-GB" sz="1600" noProof="0" dirty="0"/>
          </a:p>
        </p:txBody>
      </p:sp>
      <p:sp>
        <p:nvSpPr>
          <p:cNvPr id="15" name="CuadroTexto 4">
            <a:extLst>
              <a:ext uri="{FF2B5EF4-FFF2-40B4-BE49-F238E27FC236}">
                <a16:creationId xmlns:a16="http://schemas.microsoft.com/office/drawing/2014/main" id="{74008F03-073E-588B-DE17-06E21A259F63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Source</a:t>
            </a:r>
          </a:p>
        </p:txBody>
      </p:sp>
      <p:sp>
        <p:nvSpPr>
          <p:cNvPr id="16" name="CuadroTexto 5">
            <a:extLst>
              <a:ext uri="{FF2B5EF4-FFF2-40B4-BE49-F238E27FC236}">
                <a16:creationId xmlns:a16="http://schemas.microsoft.com/office/drawing/2014/main" id="{0AC6F55D-714E-B6B9-66CA-1BCF81318AA1}"/>
              </a:ext>
            </a:extLst>
          </p:cNvPr>
          <p:cNvSpPr txBox="1"/>
          <p:nvPr/>
        </p:nvSpPr>
        <p:spPr>
          <a:xfrm>
            <a:off x="1319186" y="914690"/>
            <a:ext cx="420772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solidFill>
                  <a:schemeClr val="tx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at CERN</a:t>
            </a:r>
          </a:p>
        </p:txBody>
      </p:sp>
      <p:sp>
        <p:nvSpPr>
          <p:cNvPr id="18" name="TextBox 23">
            <a:extLst>
              <a:ext uri="{FF2B5EF4-FFF2-40B4-BE49-F238E27FC236}">
                <a16:creationId xmlns:a16="http://schemas.microsoft.com/office/drawing/2014/main" id="{B71226F4-2783-A7EC-5F89-F59E51E293AF}"/>
              </a:ext>
            </a:extLst>
          </p:cNvPr>
          <p:cNvSpPr txBox="1"/>
          <p:nvPr/>
        </p:nvSpPr>
        <p:spPr>
          <a:xfrm>
            <a:off x="1368513" y="7563545"/>
            <a:ext cx="62243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s-ES"/>
            </a:defPPr>
            <a:lvl1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  <a:defRPr sz="1500"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pPr lvl="0"/>
            <a:r>
              <a:rPr lang="en-GB" sz="1600" noProof="0" dirty="0">
                <a:hlinkClick r:id="rId2"/>
              </a:rPr>
              <a:t>https://opensource.cern/</a:t>
            </a:r>
            <a:r>
              <a:rPr lang="en-GB" sz="1600" noProof="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5008341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DA44640-7DB2-AA1D-03D7-F6EAC351AC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11</a:t>
            </a:fld>
            <a:endParaRPr lang="en-GB" noProof="0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6B2D6676-AC16-912B-0E07-D7BF074DC27D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629" y="4859"/>
            <a:ext cx="15116738" cy="8635904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AD389D3E-8262-69FB-D0EA-518F24EF0607}"/>
              </a:ext>
            </a:extLst>
          </p:cNvPr>
          <p:cNvGrpSpPr/>
          <p:nvPr/>
        </p:nvGrpSpPr>
        <p:grpSpPr>
          <a:xfrm>
            <a:off x="1471235" y="4056398"/>
            <a:ext cx="56696" cy="3357187"/>
            <a:chOff x="1535032" y="4056398"/>
            <a:chExt cx="56696" cy="3357187"/>
          </a:xfrm>
        </p:grpSpPr>
        <p:cxnSp>
          <p:nvCxnSpPr>
            <p:cNvPr id="5" name="Conector recto 4">
              <a:extLst>
                <a:ext uri="{FF2B5EF4-FFF2-40B4-BE49-F238E27FC236}">
                  <a16:creationId xmlns:a16="http://schemas.microsoft.com/office/drawing/2014/main" id="{374237DA-58F2-49DF-8DE4-C716651DD5F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63380" y="4067509"/>
              <a:ext cx="0" cy="3346076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3D0104C2-E7C1-18F3-1DDF-E3C5485763C7}"/>
                </a:ext>
              </a:extLst>
            </p:cNvPr>
            <p:cNvSpPr/>
            <p:nvPr userDrawn="1"/>
          </p:nvSpPr>
          <p:spPr>
            <a:xfrm>
              <a:off x="1535032" y="4056398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89615124-CB5E-36D1-7D4E-A24037DEE967}"/>
              </a:ext>
            </a:extLst>
          </p:cNvPr>
          <p:cNvGrpSpPr/>
          <p:nvPr/>
        </p:nvGrpSpPr>
        <p:grpSpPr>
          <a:xfrm>
            <a:off x="3003854" y="3599780"/>
            <a:ext cx="56696" cy="3075987"/>
            <a:chOff x="3227146" y="3567881"/>
            <a:chExt cx="56696" cy="3075987"/>
          </a:xfrm>
        </p:grpSpPr>
        <p:cxnSp>
          <p:nvCxnSpPr>
            <p:cNvPr id="8" name="Conector recto 7">
              <a:extLst>
                <a:ext uri="{FF2B5EF4-FFF2-40B4-BE49-F238E27FC236}">
                  <a16:creationId xmlns:a16="http://schemas.microsoft.com/office/drawing/2014/main" id="{F3752651-66EB-18EF-86DA-8E75716FE2B4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55494" y="3578992"/>
              <a:ext cx="0" cy="3064876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FD55BA2E-0704-D309-F673-04BC909307CF}"/>
                </a:ext>
              </a:extLst>
            </p:cNvPr>
            <p:cNvSpPr/>
            <p:nvPr userDrawn="1"/>
          </p:nvSpPr>
          <p:spPr>
            <a:xfrm>
              <a:off x="3227146" y="3567881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00348F8A-CCEA-00CC-750D-D89105B3020B}"/>
              </a:ext>
            </a:extLst>
          </p:cNvPr>
          <p:cNvGrpSpPr/>
          <p:nvPr/>
        </p:nvGrpSpPr>
        <p:grpSpPr>
          <a:xfrm>
            <a:off x="4850221" y="2641412"/>
            <a:ext cx="56696" cy="3394785"/>
            <a:chOff x="4914018" y="2641412"/>
            <a:chExt cx="56696" cy="3394785"/>
          </a:xfrm>
        </p:grpSpPr>
        <p:cxnSp>
          <p:nvCxnSpPr>
            <p:cNvPr id="11" name="Conector recto 10">
              <a:extLst>
                <a:ext uri="{FF2B5EF4-FFF2-40B4-BE49-F238E27FC236}">
                  <a16:creationId xmlns:a16="http://schemas.microsoft.com/office/drawing/2014/main" id="{51CA8214-7F7D-3882-D92B-AE5D99650CF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942366" y="2652523"/>
              <a:ext cx="0" cy="338367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EF715370-CEB6-25E0-FB8B-762BAFEF6763}"/>
                </a:ext>
              </a:extLst>
            </p:cNvPr>
            <p:cNvSpPr/>
            <p:nvPr userDrawn="1"/>
          </p:nvSpPr>
          <p:spPr>
            <a:xfrm>
              <a:off x="4914018" y="2641412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F6B1C193-B632-76D5-08AF-C69284122A45}"/>
              </a:ext>
            </a:extLst>
          </p:cNvPr>
          <p:cNvGrpSpPr/>
          <p:nvPr/>
        </p:nvGrpSpPr>
        <p:grpSpPr>
          <a:xfrm>
            <a:off x="6600627" y="1791743"/>
            <a:ext cx="56696" cy="3648358"/>
            <a:chOff x="6600627" y="1791743"/>
            <a:chExt cx="56696" cy="3648358"/>
          </a:xfrm>
        </p:grpSpPr>
        <p:cxnSp>
          <p:nvCxnSpPr>
            <p:cNvPr id="14" name="Conector recto 13">
              <a:extLst>
                <a:ext uri="{FF2B5EF4-FFF2-40B4-BE49-F238E27FC236}">
                  <a16:creationId xmlns:a16="http://schemas.microsoft.com/office/drawing/2014/main" id="{C0A9EBBE-BBE0-2BCF-8BC7-B499C21FD6D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6628975" y="1802854"/>
              <a:ext cx="0" cy="363724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535256CA-4F8F-7D07-6CE7-81138B079E03}"/>
                </a:ext>
              </a:extLst>
            </p:cNvPr>
            <p:cNvSpPr/>
            <p:nvPr userDrawn="1"/>
          </p:nvSpPr>
          <p:spPr>
            <a:xfrm>
              <a:off x="6600627" y="1791743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3DFFECCB-F5F5-21C6-1F2A-8A8F93174F49}"/>
              </a:ext>
            </a:extLst>
          </p:cNvPr>
          <p:cNvGrpSpPr/>
          <p:nvPr/>
        </p:nvGrpSpPr>
        <p:grpSpPr>
          <a:xfrm>
            <a:off x="8205944" y="1081917"/>
            <a:ext cx="56696" cy="3819961"/>
            <a:chOff x="8286458" y="1081917"/>
            <a:chExt cx="56696" cy="3819961"/>
          </a:xfrm>
        </p:grpSpPr>
        <p:cxnSp>
          <p:nvCxnSpPr>
            <p:cNvPr id="17" name="Conector recto 16">
              <a:extLst>
                <a:ext uri="{FF2B5EF4-FFF2-40B4-BE49-F238E27FC236}">
                  <a16:creationId xmlns:a16="http://schemas.microsoft.com/office/drawing/2014/main" id="{2464F8EF-12E6-3CF4-ABF2-0CE178B414E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314806" y="1093028"/>
              <a:ext cx="0" cy="380885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72A15B67-BB44-26CD-C29A-19CB94EFE62A}"/>
                </a:ext>
              </a:extLst>
            </p:cNvPr>
            <p:cNvSpPr/>
            <p:nvPr userDrawn="1"/>
          </p:nvSpPr>
          <p:spPr>
            <a:xfrm>
              <a:off x="8286458" y="1081917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id="{9CEED56A-759E-78CF-3938-E3D451B49C43}"/>
              </a:ext>
            </a:extLst>
          </p:cNvPr>
          <p:cNvGrpSpPr/>
          <p:nvPr/>
        </p:nvGrpSpPr>
        <p:grpSpPr>
          <a:xfrm>
            <a:off x="9783715" y="1099046"/>
            <a:ext cx="56696" cy="3287759"/>
            <a:chOff x="9973498" y="1099046"/>
            <a:chExt cx="56696" cy="3287759"/>
          </a:xfrm>
        </p:grpSpPr>
        <p:cxnSp>
          <p:nvCxnSpPr>
            <p:cNvPr id="20" name="Conector recto 19">
              <a:extLst>
                <a:ext uri="{FF2B5EF4-FFF2-40B4-BE49-F238E27FC236}">
                  <a16:creationId xmlns:a16="http://schemas.microsoft.com/office/drawing/2014/main" id="{3B899A88-E688-D1D3-DAC5-0C42A619AE7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001846" y="1110157"/>
              <a:ext cx="0" cy="327664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C54D8F0D-92BE-E4BC-8A94-BE01F36BD2EC}"/>
                </a:ext>
              </a:extLst>
            </p:cNvPr>
            <p:cNvSpPr/>
            <p:nvPr userDrawn="1"/>
          </p:nvSpPr>
          <p:spPr>
            <a:xfrm>
              <a:off x="9973498" y="1099046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22" name="Grupo 21">
            <a:extLst>
              <a:ext uri="{FF2B5EF4-FFF2-40B4-BE49-F238E27FC236}">
                <a16:creationId xmlns:a16="http://schemas.microsoft.com/office/drawing/2014/main" id="{00AE838D-BE8C-1487-C6D0-6BA9A9213A1F}"/>
              </a:ext>
            </a:extLst>
          </p:cNvPr>
          <p:cNvGrpSpPr/>
          <p:nvPr/>
        </p:nvGrpSpPr>
        <p:grpSpPr>
          <a:xfrm>
            <a:off x="11569016" y="1098583"/>
            <a:ext cx="56696" cy="2957815"/>
            <a:chOff x="11661032" y="1098583"/>
            <a:chExt cx="56696" cy="2957815"/>
          </a:xfrm>
        </p:grpSpPr>
        <p:cxnSp>
          <p:nvCxnSpPr>
            <p:cNvPr id="23" name="Conector recto 22">
              <a:extLst>
                <a:ext uri="{FF2B5EF4-FFF2-40B4-BE49-F238E27FC236}">
                  <a16:creationId xmlns:a16="http://schemas.microsoft.com/office/drawing/2014/main" id="{EA6DD5C7-C376-3DF4-B747-27EA72348DB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689380" y="1109694"/>
              <a:ext cx="0" cy="294670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Elipse 23">
              <a:extLst>
                <a:ext uri="{FF2B5EF4-FFF2-40B4-BE49-F238E27FC236}">
                  <a16:creationId xmlns:a16="http://schemas.microsoft.com/office/drawing/2014/main" id="{1916EB00-4BDB-E84D-B29E-B323CABFBC51}"/>
                </a:ext>
              </a:extLst>
            </p:cNvPr>
            <p:cNvSpPr/>
            <p:nvPr userDrawn="1"/>
          </p:nvSpPr>
          <p:spPr>
            <a:xfrm>
              <a:off x="11661032" y="1098583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25" name="Grupo 24">
            <a:extLst>
              <a:ext uri="{FF2B5EF4-FFF2-40B4-BE49-F238E27FC236}">
                <a16:creationId xmlns:a16="http://schemas.microsoft.com/office/drawing/2014/main" id="{FFA1A59A-7FC9-C1C7-5D33-3334FDDB7620}"/>
              </a:ext>
            </a:extLst>
          </p:cNvPr>
          <p:cNvGrpSpPr/>
          <p:nvPr/>
        </p:nvGrpSpPr>
        <p:grpSpPr>
          <a:xfrm>
            <a:off x="13450534" y="1108060"/>
            <a:ext cx="56696" cy="2488623"/>
            <a:chOff x="13347016" y="1108060"/>
            <a:chExt cx="56696" cy="2488623"/>
          </a:xfrm>
        </p:grpSpPr>
        <p:cxnSp>
          <p:nvCxnSpPr>
            <p:cNvPr id="26" name="Conector recto 25">
              <a:extLst>
                <a:ext uri="{FF2B5EF4-FFF2-40B4-BE49-F238E27FC236}">
                  <a16:creationId xmlns:a16="http://schemas.microsoft.com/office/drawing/2014/main" id="{0C89973B-9EE1-B097-8D8F-7A7735D415A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375364" y="1119171"/>
              <a:ext cx="0" cy="2477512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BD88A443-AB85-812B-DF0A-24F2B1C65561}"/>
                </a:ext>
              </a:extLst>
            </p:cNvPr>
            <p:cNvSpPr/>
            <p:nvPr userDrawn="1"/>
          </p:nvSpPr>
          <p:spPr>
            <a:xfrm>
              <a:off x="13347016" y="1108060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sp>
        <p:nvSpPr>
          <p:cNvPr id="28" name="CuadroTexto 27">
            <a:extLst>
              <a:ext uri="{FF2B5EF4-FFF2-40B4-BE49-F238E27FC236}">
                <a16:creationId xmlns:a16="http://schemas.microsoft.com/office/drawing/2014/main" id="{1D5B73DD-A81D-139E-15AB-63816E6F7238}"/>
              </a:ext>
            </a:extLst>
          </p:cNvPr>
          <p:cNvSpPr txBox="1"/>
          <p:nvPr/>
        </p:nvSpPr>
        <p:spPr>
          <a:xfrm>
            <a:off x="1574927" y="3923689"/>
            <a:ext cx="931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  <a:hlinkClick r:id="rId4"/>
              </a:rPr>
              <a:t>Indico</a:t>
            </a:r>
            <a:endParaRPr lang="en-GB" sz="16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A8158ABA-8758-E07C-5046-5CD879A63446}"/>
              </a:ext>
            </a:extLst>
          </p:cNvPr>
          <p:cNvSpPr txBox="1"/>
          <p:nvPr/>
        </p:nvSpPr>
        <p:spPr>
          <a:xfrm>
            <a:off x="3100619" y="3461284"/>
            <a:ext cx="9310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  <a:hlinkClick r:id="rId5"/>
              </a:rPr>
              <a:t>Zenodo</a:t>
            </a:r>
            <a:endParaRPr lang="en-GB" sz="16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0352782D-600E-FC38-90AF-231019574196}"/>
              </a:ext>
            </a:extLst>
          </p:cNvPr>
          <p:cNvSpPr txBox="1"/>
          <p:nvPr/>
        </p:nvSpPr>
        <p:spPr>
          <a:xfrm>
            <a:off x="4947409" y="2502880"/>
            <a:ext cx="11387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  <a:hlinkClick r:id="rId6"/>
              </a:rPr>
              <a:t>Inspire</a:t>
            </a:r>
            <a:endParaRPr lang="en-GB" sz="16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55AEAC4A-A371-31FE-8C51-86F0BC625FFA}"/>
              </a:ext>
            </a:extLst>
          </p:cNvPr>
          <p:cNvSpPr txBox="1"/>
          <p:nvPr/>
        </p:nvSpPr>
        <p:spPr>
          <a:xfrm>
            <a:off x="6701435" y="1659355"/>
            <a:ext cx="1405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  <a:hlinkClick r:id="rId7"/>
              </a:rPr>
              <a:t>CERN</a:t>
            </a:r>
          </a:p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  <a:hlinkClick r:id="rId7"/>
              </a:rPr>
              <a:t>Document</a:t>
            </a:r>
          </a:p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  <a:hlinkClick r:id="rId7"/>
              </a:rPr>
              <a:t>Server</a:t>
            </a:r>
            <a:endParaRPr lang="en-GB" sz="16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8D72E751-E6C0-0B40-8776-F3E3D50605FF}"/>
              </a:ext>
            </a:extLst>
          </p:cNvPr>
          <p:cNvSpPr txBox="1"/>
          <p:nvPr/>
        </p:nvSpPr>
        <p:spPr>
          <a:xfrm>
            <a:off x="8302760" y="948943"/>
            <a:ext cx="1405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  <a:hlinkClick r:id="rId8"/>
              </a:rPr>
              <a:t>CERN</a:t>
            </a:r>
          </a:p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  <a:hlinkClick r:id="rId8"/>
              </a:rPr>
              <a:t>Open Data</a:t>
            </a:r>
          </a:p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  <a:hlinkClick r:id="rId8"/>
              </a:rPr>
              <a:t>Portal</a:t>
            </a:r>
            <a:endParaRPr lang="en-GB" sz="16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64B62C7B-CB42-6A42-F7C6-E4DFC57EB6C4}"/>
              </a:ext>
            </a:extLst>
          </p:cNvPr>
          <p:cNvSpPr txBox="1"/>
          <p:nvPr/>
        </p:nvSpPr>
        <p:spPr>
          <a:xfrm>
            <a:off x="9883417" y="972127"/>
            <a:ext cx="16581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  <a:hlinkClick r:id="rId9"/>
              </a:rPr>
              <a:t>CERN</a:t>
            </a:r>
          </a:p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  <a:hlinkClick r:id="rId9"/>
              </a:rPr>
              <a:t>Analysis</a:t>
            </a:r>
          </a:p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  <a:hlinkClick r:id="rId9"/>
              </a:rPr>
              <a:t>Preservation</a:t>
            </a:r>
            <a:endParaRPr lang="en-GB" sz="16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EC61DB95-1D56-3DA7-5D46-34E964DFB786}"/>
              </a:ext>
            </a:extLst>
          </p:cNvPr>
          <p:cNvSpPr txBox="1"/>
          <p:nvPr/>
        </p:nvSpPr>
        <p:spPr>
          <a:xfrm>
            <a:off x="11655570" y="972091"/>
            <a:ext cx="19298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  <a:hlinkClick r:id="rId10"/>
              </a:rPr>
              <a:t>REANA</a:t>
            </a:r>
          </a:p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  <a:hlinkClick r:id="rId10"/>
              </a:rPr>
              <a:t>(Reproducible Analysis)</a:t>
            </a:r>
            <a:endParaRPr lang="en-GB" sz="16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AED898DB-6D8A-6A06-1364-D446B6B0949E}"/>
              </a:ext>
            </a:extLst>
          </p:cNvPr>
          <p:cNvSpPr txBox="1"/>
          <p:nvPr/>
        </p:nvSpPr>
        <p:spPr>
          <a:xfrm>
            <a:off x="13568396" y="972091"/>
            <a:ext cx="14059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  <a:hlinkClick r:id="rId11"/>
              </a:rPr>
              <a:t>Open</a:t>
            </a:r>
          </a:p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  <a:hlinkClick r:id="rId11"/>
              </a:rPr>
              <a:t>Hardware</a:t>
            </a:r>
          </a:p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  <a:hlinkClick r:id="rId11"/>
              </a:rPr>
              <a:t>Repository</a:t>
            </a:r>
            <a:endParaRPr lang="en-GB" sz="16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41B8EA4D-A251-EF00-DE55-A9863E6F0B5B}"/>
              </a:ext>
            </a:extLst>
          </p:cNvPr>
          <p:cNvSpPr txBox="1"/>
          <p:nvPr/>
        </p:nvSpPr>
        <p:spPr>
          <a:xfrm>
            <a:off x="1319184" y="290664"/>
            <a:ext cx="3828653" cy="1178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200"/>
              </a:lnSpc>
            </a:pPr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Open</a:t>
            </a:r>
          </a:p>
          <a:p>
            <a:pPr>
              <a:lnSpc>
                <a:spcPts val="4200"/>
              </a:lnSpc>
            </a:pPr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Infrastructure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D6397881-97B6-2186-8F1F-C08CE428ADCD}"/>
              </a:ext>
            </a:extLst>
          </p:cNvPr>
          <p:cNvSpPr txBox="1"/>
          <p:nvPr/>
        </p:nvSpPr>
        <p:spPr>
          <a:xfrm>
            <a:off x="1319186" y="1476062"/>
            <a:ext cx="5025856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Services &amp; Activities</a:t>
            </a:r>
          </a:p>
        </p:txBody>
      </p:sp>
    </p:spTree>
    <p:extLst>
      <p:ext uri="{BB962C8B-B14F-4D97-AF65-F5344CB8AC3E}">
        <p14:creationId xmlns:p14="http://schemas.microsoft.com/office/powerpoint/2010/main" val="647741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74702CE-518E-7986-A7FF-DEF8A8D16A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12</a:t>
            </a:fld>
            <a:endParaRPr lang="en-GB" noProof="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C27F57D2-25F5-EC4D-5907-9AA62AAA768B}"/>
              </a:ext>
            </a:extLst>
          </p:cNvPr>
          <p:cNvSpPr txBox="1"/>
          <p:nvPr/>
        </p:nvSpPr>
        <p:spPr>
          <a:xfrm>
            <a:off x="1317817" y="2906362"/>
            <a:ext cx="13223681" cy="376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9000"/>
              </a:lnSpc>
              <a:spcBef>
                <a:spcPts val="1240"/>
              </a:spcBef>
            </a:pPr>
            <a:r>
              <a:rPr lang="en-GB" sz="5400" noProof="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Enable Open Science</a:t>
            </a:r>
          </a:p>
          <a:p>
            <a:pPr algn="ctr">
              <a:lnSpc>
                <a:spcPts val="9000"/>
              </a:lnSpc>
              <a:spcBef>
                <a:spcPts val="1240"/>
              </a:spcBef>
            </a:pPr>
            <a:r>
              <a:rPr lang="en-GB" sz="5400" noProof="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Accessibility and Reusability</a:t>
            </a:r>
          </a:p>
          <a:p>
            <a:pPr algn="ctr">
              <a:lnSpc>
                <a:spcPts val="9000"/>
              </a:lnSpc>
              <a:spcBef>
                <a:spcPts val="1240"/>
              </a:spcBef>
            </a:pPr>
            <a:r>
              <a:rPr lang="en-GB" sz="5400" noProof="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Facilitate Long-Term Preservation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D8D47D81-BD4E-50F6-E1B2-5C6316499BF1}"/>
              </a:ext>
            </a:extLst>
          </p:cNvPr>
          <p:cNvSpPr txBox="1"/>
          <p:nvPr/>
        </p:nvSpPr>
        <p:spPr>
          <a:xfrm>
            <a:off x="1319184" y="302238"/>
            <a:ext cx="3762101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CERN</a:t>
            </a:r>
          </a:p>
          <a:p>
            <a:pPr>
              <a:lnSpc>
                <a:spcPts val="4000"/>
              </a:lnSpc>
            </a:pPr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Infrastructure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65A0D186-FD5C-E0B4-E9D8-91BF707DCB13}"/>
              </a:ext>
            </a:extLst>
          </p:cNvPr>
          <p:cNvSpPr txBox="1"/>
          <p:nvPr/>
        </p:nvSpPr>
        <p:spPr>
          <a:xfrm>
            <a:off x="1319186" y="1476062"/>
            <a:ext cx="3762099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Goals</a:t>
            </a:r>
          </a:p>
        </p:txBody>
      </p:sp>
    </p:spTree>
    <p:extLst>
      <p:ext uri="{BB962C8B-B14F-4D97-AF65-F5344CB8AC3E}">
        <p14:creationId xmlns:p14="http://schemas.microsoft.com/office/powerpoint/2010/main" val="36234001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A77D09F-1010-DCB5-B8BE-F1B23840EA6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13</a:t>
            </a:fld>
            <a:endParaRPr lang="en-GB" noProof="0" dirty="0"/>
          </a:p>
        </p:txBody>
      </p:sp>
      <p:sp>
        <p:nvSpPr>
          <p:cNvPr id="3" name="CuadroTexto 35">
            <a:extLst>
              <a:ext uri="{FF2B5EF4-FFF2-40B4-BE49-F238E27FC236}">
                <a16:creationId xmlns:a16="http://schemas.microsoft.com/office/drawing/2014/main" id="{B5F704A7-B7C1-D8A8-98F3-7A68762C88EC}"/>
              </a:ext>
            </a:extLst>
          </p:cNvPr>
          <p:cNvSpPr txBox="1"/>
          <p:nvPr/>
        </p:nvSpPr>
        <p:spPr>
          <a:xfrm>
            <a:off x="1272547" y="823141"/>
            <a:ext cx="5407080" cy="650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200"/>
              </a:lnSpc>
            </a:pPr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Research Integrity</a:t>
            </a:r>
          </a:p>
        </p:txBody>
      </p:sp>
      <p:cxnSp>
        <p:nvCxnSpPr>
          <p:cNvPr id="5" name="Conector recto 8">
            <a:extLst>
              <a:ext uri="{FF2B5EF4-FFF2-40B4-BE49-F238E27FC236}">
                <a16:creationId xmlns:a16="http://schemas.microsoft.com/office/drawing/2014/main" id="{990281AE-1570-5B55-9362-A4930A115B12}"/>
              </a:ext>
            </a:extLst>
          </p:cNvPr>
          <p:cNvCxnSpPr>
            <a:cxnSpLocks/>
          </p:cNvCxnSpPr>
          <p:nvPr/>
        </p:nvCxnSpPr>
        <p:spPr>
          <a:xfrm>
            <a:off x="7931181" y="4343315"/>
            <a:ext cx="719516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" name="CuadroTexto 9">
            <a:extLst>
              <a:ext uri="{FF2B5EF4-FFF2-40B4-BE49-F238E27FC236}">
                <a16:creationId xmlns:a16="http://schemas.microsoft.com/office/drawing/2014/main" id="{0D06A3B8-D2FD-AEED-523F-FD127F9B7847}"/>
              </a:ext>
            </a:extLst>
          </p:cNvPr>
          <p:cNvSpPr txBox="1"/>
          <p:nvPr/>
        </p:nvSpPr>
        <p:spPr>
          <a:xfrm>
            <a:off x="7832342" y="1560187"/>
            <a:ext cx="329640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600" b="1" i="0" noProof="0" dirty="0">
                <a:solidFill>
                  <a:schemeClr val="tx1"/>
                </a:solidFill>
                <a:latin typeface="Roboto Mono" pitchFamily="49" charset="0"/>
                <a:ea typeface="Roboto Mono" pitchFamily="49" charset="0"/>
              </a:rPr>
              <a:t>DISTRIBUTED EFFORTS</a:t>
            </a:r>
          </a:p>
        </p:txBody>
      </p:sp>
      <p:sp>
        <p:nvSpPr>
          <p:cNvPr id="7" name="CuadroTexto 11">
            <a:extLst>
              <a:ext uri="{FF2B5EF4-FFF2-40B4-BE49-F238E27FC236}">
                <a16:creationId xmlns:a16="http://schemas.microsoft.com/office/drawing/2014/main" id="{9A5E4AFB-B5AE-704A-3259-ED27176AEB22}"/>
              </a:ext>
            </a:extLst>
          </p:cNvPr>
          <p:cNvSpPr txBox="1"/>
          <p:nvPr/>
        </p:nvSpPr>
        <p:spPr>
          <a:xfrm>
            <a:off x="7832342" y="4526507"/>
            <a:ext cx="390452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600" b="1" noProof="0" dirty="0">
                <a:latin typeface="Roboto Mono" pitchFamily="49" charset="0"/>
                <a:ea typeface="Roboto Mono" pitchFamily="49" charset="0"/>
              </a:rPr>
              <a:t>POTENTIAL FOR DEVELOPMENT</a:t>
            </a:r>
            <a:endParaRPr lang="en-GB" sz="1600" b="1" i="0" noProof="0" dirty="0">
              <a:solidFill>
                <a:schemeClr val="tx1"/>
              </a:solidFill>
              <a:latin typeface="Roboto Mono" pitchFamily="49" charset="0"/>
              <a:ea typeface="Roboto Mono" pitchFamily="49" charset="0"/>
            </a:endParaRPr>
          </a:p>
        </p:txBody>
      </p:sp>
      <p:sp>
        <p:nvSpPr>
          <p:cNvPr id="9" name="CuadroTexto 9">
            <a:extLst>
              <a:ext uri="{FF2B5EF4-FFF2-40B4-BE49-F238E27FC236}">
                <a16:creationId xmlns:a16="http://schemas.microsoft.com/office/drawing/2014/main" id="{4802A879-B439-E88E-BFA4-CDC8005E22B3}"/>
              </a:ext>
            </a:extLst>
          </p:cNvPr>
          <p:cNvSpPr txBox="1"/>
          <p:nvPr/>
        </p:nvSpPr>
        <p:spPr>
          <a:xfrm>
            <a:off x="7832341" y="5009780"/>
            <a:ext cx="7409067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Coordination of different stakeholders 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Centralisation of </a:t>
            </a: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training efforts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Engagement of 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researchers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Automation using AI</a:t>
            </a:r>
          </a:p>
        </p:txBody>
      </p:sp>
      <p:sp>
        <p:nvSpPr>
          <p:cNvPr id="11" name="CuadroTexto 9">
            <a:extLst>
              <a:ext uri="{FF2B5EF4-FFF2-40B4-BE49-F238E27FC236}">
                <a16:creationId xmlns:a16="http://schemas.microsoft.com/office/drawing/2014/main" id="{17E19AFF-45FB-6FC7-8403-6F4B7EFBCF7E}"/>
              </a:ext>
            </a:extLst>
          </p:cNvPr>
          <p:cNvSpPr txBox="1"/>
          <p:nvPr/>
        </p:nvSpPr>
        <p:spPr>
          <a:xfrm>
            <a:off x="7832341" y="2139221"/>
            <a:ext cx="740906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Infrastructure for analysis preservation: </a:t>
            </a: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hlinkClick r:id="rId2"/>
              </a:rPr>
              <a:t>REANA</a:t>
            </a: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, </a:t>
            </a: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hlinkClick r:id="rId3"/>
              </a:rPr>
              <a:t>CAP</a:t>
            </a:r>
            <a:endParaRPr lang="en-GB" sz="1600" noProof="0" dirty="0">
              <a:solidFill>
                <a:schemeClr val="tx1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hlinkClick r:id="rId4"/>
              </a:rPr>
              <a:t>Trainings</a:t>
            </a: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offered through HEP Software Foundation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Some model projects of publishing and re-using analyses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Policies differ widely throughout experiments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endParaRPr lang="en-GB" sz="1600" noProof="0" dirty="0">
              <a:solidFill>
                <a:schemeClr val="tx1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13" name="CuadroTexto 2">
            <a:extLst>
              <a:ext uri="{FF2B5EF4-FFF2-40B4-BE49-F238E27FC236}">
                <a16:creationId xmlns:a16="http://schemas.microsoft.com/office/drawing/2014/main" id="{451017DE-183C-268B-FB0C-19F3BFF8F361}"/>
              </a:ext>
            </a:extLst>
          </p:cNvPr>
          <p:cNvSpPr txBox="1"/>
          <p:nvPr/>
        </p:nvSpPr>
        <p:spPr>
          <a:xfrm>
            <a:off x="1040910" y="3622060"/>
            <a:ext cx="58703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40"/>
              </a:spcBef>
            </a:pPr>
            <a:r>
              <a:rPr lang="en-GB" sz="3600" b="1" noProof="0" dirty="0">
                <a:latin typeface="Roboto Mono" pitchFamily="49" charset="0"/>
                <a:ea typeface="Roboto Mono" pitchFamily="49" charset="0"/>
                <a:cs typeface="Poppins Medium" panose="00000600000000000000" pitchFamily="2" charset="0"/>
              </a:rPr>
              <a:t>How</a:t>
            </a:r>
            <a:r>
              <a:rPr lang="en-GB" sz="3600" noProof="0" dirty="0">
                <a:latin typeface="Roboto Mono" pitchFamily="49" charset="0"/>
                <a:ea typeface="Roboto Mono" pitchFamily="49" charset="0"/>
                <a:cs typeface="Poppins Medium" panose="00000600000000000000" pitchFamily="2" charset="0"/>
              </a:rPr>
              <a:t> did Data become knowledge?</a:t>
            </a:r>
          </a:p>
        </p:txBody>
      </p:sp>
      <p:sp>
        <p:nvSpPr>
          <p:cNvPr id="14" name="CuadroTexto 9">
            <a:extLst>
              <a:ext uri="{FF2B5EF4-FFF2-40B4-BE49-F238E27FC236}">
                <a16:creationId xmlns:a16="http://schemas.microsoft.com/office/drawing/2014/main" id="{AC911298-313C-9E91-7A5D-D3D52BC438A1}"/>
              </a:ext>
            </a:extLst>
          </p:cNvPr>
          <p:cNvSpPr txBox="1"/>
          <p:nvPr/>
        </p:nvSpPr>
        <p:spPr>
          <a:xfrm>
            <a:off x="1489452" y="2586827"/>
            <a:ext cx="4973270" cy="5218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algn="ctr">
              <a:lnSpc>
                <a:spcPct val="100000"/>
              </a:lnSpc>
              <a:spcBef>
                <a:spcPts val="1240"/>
              </a:spcBef>
            </a:pPr>
            <a:r>
              <a:rPr lang="en-GB" sz="28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Answering the question</a:t>
            </a:r>
          </a:p>
        </p:txBody>
      </p:sp>
    </p:spTree>
    <p:extLst>
      <p:ext uri="{BB962C8B-B14F-4D97-AF65-F5344CB8AC3E}">
        <p14:creationId xmlns:p14="http://schemas.microsoft.com/office/powerpoint/2010/main" val="833975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D5DE05C6-75B3-0CB5-EAB4-E26BC74A1A04}"/>
              </a:ext>
            </a:extLst>
          </p:cNvPr>
          <p:cNvSpPr txBox="1"/>
          <p:nvPr/>
        </p:nvSpPr>
        <p:spPr>
          <a:xfrm>
            <a:off x="6251318" y="429505"/>
            <a:ext cx="7146175" cy="38541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sz="1600" noProof="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Recognize the diversity of contributions to, and careers in, research in accordance with the needs and nature of the research.</a:t>
            </a: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sz="1600" noProof="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Base research assessment primarily on qualitative evaluation for which peer review is central, supported </a:t>
            </a:r>
            <a:br>
              <a:rPr lang="en-GB" sz="1600" noProof="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by responsible use of quantitative indicators.</a:t>
            </a: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sz="1600" noProof="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Abandon inappropriate uses in research assessment of journal and publication-based metrics, in particular inappropriate uses of Journal Impact Factor (JIF) </a:t>
            </a:r>
            <a:br>
              <a:rPr lang="en-GB" sz="1600" noProof="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and h-index.</a:t>
            </a:r>
          </a:p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sz="1600" noProof="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Avoid the use of rankings of research organizations </a:t>
            </a:r>
            <a:br>
              <a:rPr lang="en-GB" sz="1600" noProof="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in research assessment.”</a:t>
            </a:r>
          </a:p>
          <a:p>
            <a:endParaRPr lang="en-GB" sz="2400" noProof="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E5D9BF8-8C78-025E-EC47-43DEA950C29B}"/>
              </a:ext>
            </a:extLst>
          </p:cNvPr>
          <p:cNvSpPr txBox="1"/>
          <p:nvPr/>
        </p:nvSpPr>
        <p:spPr>
          <a:xfrm>
            <a:off x="1319185" y="302238"/>
            <a:ext cx="3303057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solidFill>
                  <a:srgbClr val="77FCF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Research</a:t>
            </a:r>
          </a:p>
          <a:p>
            <a:pPr>
              <a:lnSpc>
                <a:spcPts val="4000"/>
              </a:lnSpc>
            </a:pPr>
            <a:r>
              <a:rPr lang="en-GB" sz="4000" noProof="0" dirty="0">
                <a:solidFill>
                  <a:srgbClr val="77FCFC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Assessment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E550231D-DDFF-7FE8-2E87-AE7D9CDE4EC3}"/>
              </a:ext>
            </a:extLst>
          </p:cNvPr>
          <p:cNvSpPr txBox="1"/>
          <p:nvPr/>
        </p:nvSpPr>
        <p:spPr>
          <a:xfrm>
            <a:off x="1319185" y="1476062"/>
            <a:ext cx="3303057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Poppins ExtraLight" panose="00000300000000000000" pitchFamily="2" charset="0"/>
                <a:cs typeface="Poppins ExtraLight" panose="00000300000000000000" pitchFamily="2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CoARA</a:t>
            </a:r>
            <a:endParaRPr lang="en-GB" sz="4000" noProof="0" dirty="0">
              <a:solidFill>
                <a:schemeClr val="accent1">
                  <a:lumMod val="40000"/>
                  <a:lumOff val="60000"/>
                </a:schemeClr>
              </a:solidFill>
              <a:latin typeface="Poppins ExtraLight" panose="00000300000000000000" pitchFamily="2" charset="0"/>
              <a:cs typeface="Poppins ExtraLight" panose="00000300000000000000" pitchFamily="2" charset="0"/>
            </a:endParaRPr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198D31AE-C4B3-09B8-7DDD-71C1F90443D5}"/>
              </a:ext>
            </a:extLst>
          </p:cNvPr>
          <p:cNvSpPr txBox="1">
            <a:spLocks/>
          </p:cNvSpPr>
          <p:nvPr/>
        </p:nvSpPr>
        <p:spPr>
          <a:xfrm>
            <a:off x="1" y="199318"/>
            <a:ext cx="1040910" cy="4603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ctr" defTabSz="1140440" rtl="0" eaLnBrk="1" latinLnBrk="0" hangingPunct="1">
              <a:defRPr sz="1000" u="none" kern="1200" baseline="0">
                <a:solidFill>
                  <a:srgbClr val="77FCFC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+mn-cs"/>
              </a:defRPr>
            </a:lvl1pPr>
            <a:lvl2pPr marL="570220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0440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710660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28087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85109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42131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99153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561759" algn="l" defTabSz="1140440" rtl="0" eaLnBrk="1" latinLnBrk="0" hangingPunct="1">
              <a:defRPr sz="224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0FF5606-762A-438F-8B7A-EAFD636DD48A}" type="slidenum">
              <a:rPr lang="en-GB" noProof="0" smtClean="0"/>
              <a:pPr/>
              <a:t>14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8597841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14576DA9-7CD0-D9E9-EF75-9A2094A6C75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15</a:t>
            </a:fld>
            <a:endParaRPr lang="en-GB" noProof="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4EDE2E20-4A26-C240-AD97-955C32647E72}"/>
              </a:ext>
            </a:extLst>
          </p:cNvPr>
          <p:cNvSpPr txBox="1"/>
          <p:nvPr/>
        </p:nvSpPr>
        <p:spPr>
          <a:xfrm>
            <a:off x="6244542" y="296024"/>
            <a:ext cx="714617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The </a:t>
            </a:r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CoARA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 principles are well aligned with CERN Values and established particles physics practices.</a:t>
            </a:r>
          </a:p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To further enhance this alignment, the following actions will be taken in the next 5 years:</a:t>
            </a:r>
          </a:p>
          <a:p>
            <a:endParaRPr lang="en-GB" sz="2400" noProof="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9E876B1B-95A9-D4BF-C014-DB53A40FB812}"/>
              </a:ext>
            </a:extLst>
          </p:cNvPr>
          <p:cNvSpPr txBox="1"/>
          <p:nvPr/>
        </p:nvSpPr>
        <p:spPr>
          <a:xfrm>
            <a:off x="6250329" y="1780490"/>
            <a:ext cx="714617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Roboto Mono ExtraLight" panose="00000009000000000000" pitchFamily="49" charset="0"/>
              <a:buChar char="–"/>
              <a:defRPr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Acknowledge diverse career trajectories within </a:t>
            </a:r>
            <a:b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the institution.</a:t>
            </a:r>
          </a:p>
          <a:p>
            <a:pPr marL="285750" marR="0" lvl="0" indent="-28575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Roboto Mono ExtraLight" panose="00000009000000000000" pitchFamily="49" charset="0"/>
              <a:buChar char="–"/>
              <a:tabLst/>
              <a:defRPr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Value promoting open science, facilitating outreach activities.</a:t>
            </a:r>
          </a:p>
          <a:p>
            <a:pPr marL="285750" marR="0" lvl="0" indent="-28575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Roboto Mono ExtraLight" panose="00000009000000000000" pitchFamily="49" charset="0"/>
              <a:buChar char="–"/>
              <a:tabLst/>
              <a:defRPr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Acknowledge the societal impact of research taking </a:t>
            </a:r>
            <a:b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place at CERN.</a:t>
            </a:r>
          </a:p>
          <a:p>
            <a:endParaRPr lang="en-GB" sz="2400" noProof="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C830B10-E94D-F74A-7955-569A24E82834}"/>
              </a:ext>
            </a:extLst>
          </p:cNvPr>
          <p:cNvSpPr txBox="1"/>
          <p:nvPr/>
        </p:nvSpPr>
        <p:spPr>
          <a:xfrm>
            <a:off x="1319184" y="302238"/>
            <a:ext cx="3762101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Research</a:t>
            </a:r>
          </a:p>
          <a:p>
            <a:pPr>
              <a:lnSpc>
                <a:spcPts val="4000"/>
              </a:lnSpc>
            </a:pPr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Assessment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D9755F4-F004-91C8-5715-7A0D3AF08418}"/>
              </a:ext>
            </a:extLst>
          </p:cNvPr>
          <p:cNvSpPr txBox="1"/>
          <p:nvPr/>
        </p:nvSpPr>
        <p:spPr>
          <a:xfrm>
            <a:off x="1319186" y="1476062"/>
            <a:ext cx="395298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 err="1">
                <a:latin typeface="Poppins ExtraLight" panose="00000300000000000000" pitchFamily="2" charset="0"/>
                <a:cs typeface="Poppins ExtraLight" panose="00000300000000000000" pitchFamily="2" charset="0"/>
              </a:rPr>
              <a:t>CoARA</a:t>
            </a: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 at CERN </a:t>
            </a:r>
          </a:p>
        </p:txBody>
      </p:sp>
    </p:spTree>
    <p:extLst>
      <p:ext uri="{BB962C8B-B14F-4D97-AF65-F5344CB8AC3E}">
        <p14:creationId xmlns:p14="http://schemas.microsoft.com/office/powerpoint/2010/main" val="18172121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E4577DD-CE99-3D40-E6CB-ADADB62E1D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50FF5606-762A-438F-8B7A-EAFD636DD48A}" type="slidenum">
              <a:rPr lang="en-GB" noProof="0" smtClean="0">
                <a:solidFill>
                  <a:schemeClr val="tx1"/>
                </a:solidFill>
                <a:latin typeface="Roboto Mono" pitchFamily="49" charset="0"/>
                <a:ea typeface="Roboto Mono" pitchFamily="49" charset="0"/>
              </a:rPr>
              <a:pPr/>
              <a:t>16</a:t>
            </a:fld>
            <a:endParaRPr lang="en-GB" noProof="0" dirty="0">
              <a:solidFill>
                <a:schemeClr val="tx1"/>
              </a:solidFill>
              <a:latin typeface="Roboto Mono" pitchFamily="49" charset="0"/>
              <a:ea typeface="Roboto Mono" pitchFamily="49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AF12FB6-3499-BBC8-65B7-D7B4415B1109}"/>
              </a:ext>
            </a:extLst>
          </p:cNvPr>
          <p:cNvSpPr txBox="1"/>
          <p:nvPr/>
        </p:nvSpPr>
        <p:spPr>
          <a:xfrm>
            <a:off x="6012159" y="3334868"/>
            <a:ext cx="37623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" pitchFamily="49" charset="0"/>
                <a:ea typeface="Roboto Mono" pitchFamily="49" charset="0"/>
              </a:rPr>
              <a:t>Enhancing research</a:t>
            </a:r>
          </a:p>
          <a:p>
            <a:endParaRPr lang="en-GB" sz="1600" noProof="0" dirty="0">
              <a:latin typeface="Roboto Mono" pitchFamily="49" charset="0"/>
              <a:ea typeface="Roboto Mono" pitchFamily="49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noProof="0" dirty="0">
                <a:latin typeface="Roboto Mono" pitchFamily="49" charset="0"/>
                <a:ea typeface="Roboto Mono" pitchFamily="49" charset="0"/>
              </a:rPr>
              <a:t>Including diverse perspectives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noProof="0" dirty="0">
                <a:latin typeface="Roboto Mono" pitchFamily="49" charset="0"/>
                <a:ea typeface="Roboto Mono" pitchFamily="49" charset="0"/>
              </a:rPr>
              <a:t>Expand our idea of what are scientific contributions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98962B6-B91B-63D9-DB29-3E1C0AF8A60D}"/>
              </a:ext>
            </a:extLst>
          </p:cNvPr>
          <p:cNvSpPr txBox="1"/>
          <p:nvPr/>
        </p:nvSpPr>
        <p:spPr>
          <a:xfrm>
            <a:off x="10228375" y="3334868"/>
            <a:ext cx="50407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" pitchFamily="49" charset="0"/>
                <a:ea typeface="Roboto Mono" pitchFamily="49" charset="0"/>
              </a:rPr>
              <a:t>Building support for science</a:t>
            </a:r>
          </a:p>
          <a:p>
            <a:endParaRPr lang="en-GB" sz="1600" noProof="0" dirty="0">
              <a:latin typeface="Roboto Mono" pitchFamily="49" charset="0"/>
              <a:ea typeface="Roboto Mono" pitchFamily="49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noProof="0" dirty="0">
                <a:latin typeface="Roboto Mono" pitchFamily="49" charset="0"/>
                <a:ea typeface="Roboto Mono" pitchFamily="49" charset="0"/>
              </a:rPr>
              <a:t>Increasing scientific literacy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noProof="0" dirty="0">
                <a:latin typeface="Roboto Mono" pitchFamily="49" charset="0"/>
                <a:ea typeface="Roboto Mono" pitchFamily="49" charset="0"/>
              </a:rPr>
              <a:t>Create science advocates</a:t>
            </a:r>
          </a:p>
        </p:txBody>
      </p:sp>
      <p:sp>
        <p:nvSpPr>
          <p:cNvPr id="2" name="CuadroTexto 4">
            <a:extLst>
              <a:ext uri="{FF2B5EF4-FFF2-40B4-BE49-F238E27FC236}">
                <a16:creationId xmlns:a16="http://schemas.microsoft.com/office/drawing/2014/main" id="{FE30C975-7837-3556-96EE-7C3201A5F18B}"/>
              </a:ext>
            </a:extLst>
          </p:cNvPr>
          <p:cNvSpPr txBox="1"/>
          <p:nvPr/>
        </p:nvSpPr>
        <p:spPr>
          <a:xfrm>
            <a:off x="1319184" y="302238"/>
            <a:ext cx="867311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Public Engagement with Science</a:t>
            </a:r>
          </a:p>
        </p:txBody>
      </p:sp>
      <p:sp>
        <p:nvSpPr>
          <p:cNvPr id="6" name="CuadroTexto 2">
            <a:extLst>
              <a:ext uri="{FF2B5EF4-FFF2-40B4-BE49-F238E27FC236}">
                <a16:creationId xmlns:a16="http://schemas.microsoft.com/office/drawing/2014/main" id="{281E533A-B4DF-B6A2-9A7B-84FD613D67EF}"/>
              </a:ext>
            </a:extLst>
          </p:cNvPr>
          <p:cNvSpPr txBox="1"/>
          <p:nvPr/>
        </p:nvSpPr>
        <p:spPr>
          <a:xfrm>
            <a:off x="1551356" y="3334868"/>
            <a:ext cx="379352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" pitchFamily="49" charset="0"/>
                <a:ea typeface="Roboto Mono" pitchFamily="49" charset="0"/>
              </a:rPr>
              <a:t>Democratizing science</a:t>
            </a:r>
          </a:p>
          <a:p>
            <a:endParaRPr lang="en-GB" sz="1600" noProof="0" dirty="0">
              <a:latin typeface="Roboto Mono" pitchFamily="49" charset="0"/>
              <a:ea typeface="Roboto Mono" pitchFamily="49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noProof="0" dirty="0">
                <a:latin typeface="Roboto Mono" pitchFamily="49" charset="0"/>
                <a:ea typeface="Roboto Mono" pitchFamily="49" charset="0"/>
              </a:rPr>
              <a:t>Making science accessible to everyone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noProof="0" dirty="0">
                <a:latin typeface="Roboto Mono" pitchFamily="49" charset="0"/>
                <a:ea typeface="Roboto Mono" pitchFamily="49" charset="0"/>
              </a:rPr>
              <a:t>Foster bi-directional science communication</a:t>
            </a:r>
          </a:p>
          <a:p>
            <a:endParaRPr lang="en-GB" sz="2400" noProof="0" dirty="0"/>
          </a:p>
        </p:txBody>
      </p:sp>
    </p:spTree>
    <p:extLst>
      <p:ext uri="{BB962C8B-B14F-4D97-AF65-F5344CB8AC3E}">
        <p14:creationId xmlns:p14="http://schemas.microsoft.com/office/powerpoint/2010/main" val="34365645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C31B21-4A94-6755-229F-8CD3C5722E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544C658F-16E8-C526-B2F9-39066C23E2C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17</a:t>
            </a:fld>
            <a:endParaRPr lang="en-GB" noProof="0" dirty="0"/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2E599A5F-6298-115D-98FB-123FED47067F}"/>
              </a:ext>
            </a:extLst>
          </p:cNvPr>
          <p:cNvSpPr txBox="1"/>
          <p:nvPr/>
        </p:nvSpPr>
        <p:spPr>
          <a:xfrm>
            <a:off x="1319183" y="290664"/>
            <a:ext cx="5301953" cy="6501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200"/>
              </a:lnSpc>
            </a:pPr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Public Engagement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4F189F07-8216-AE5C-1136-2D8206DC7C5F}"/>
              </a:ext>
            </a:extLst>
          </p:cNvPr>
          <p:cNvSpPr txBox="1"/>
          <p:nvPr/>
        </p:nvSpPr>
        <p:spPr>
          <a:xfrm>
            <a:off x="1319184" y="923489"/>
            <a:ext cx="5025856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Levels of Engagement</a:t>
            </a:r>
          </a:p>
        </p:txBody>
      </p:sp>
      <p:pic>
        <p:nvPicPr>
          <p:cNvPr id="52" name="Gráfico 2">
            <a:extLst>
              <a:ext uri="{FF2B5EF4-FFF2-40B4-BE49-F238E27FC236}">
                <a16:creationId xmlns:a16="http://schemas.microsoft.com/office/drawing/2014/main" id="{27696C2B-21E0-FBCC-772C-E1D5634331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30"/>
          <a:stretch/>
        </p:blipFill>
        <p:spPr>
          <a:xfrm>
            <a:off x="1400368" y="0"/>
            <a:ext cx="13658850" cy="8689973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17D7EC54-6F67-2EDC-0A04-8564FF56EDD2}"/>
              </a:ext>
            </a:extLst>
          </p:cNvPr>
          <p:cNvSpPr txBox="1"/>
          <p:nvPr/>
        </p:nvSpPr>
        <p:spPr>
          <a:xfrm>
            <a:off x="4968799" y="4756329"/>
            <a:ext cx="6521986" cy="1128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Using CERN Open Data:</a:t>
            </a:r>
          </a:p>
          <a:p>
            <a:pPr algn="ctr"/>
            <a:br>
              <a:rPr lang="en-GB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</a:br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  <a:latin typeface="Roboto Mono" pitchFamily="49" charset="0"/>
                <a:ea typeface="Roboto Mono" pitchFamily="49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Masterclasses</a:t>
            </a:r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  <a:latin typeface="Roboto Mono" pitchFamily="49" charset="0"/>
                <a:ea typeface="Roboto Mono" pitchFamily="49" charset="0"/>
              </a:rPr>
              <a:t>, </a:t>
            </a:r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  <a:latin typeface="Roboto Mono" pitchFamily="49" charset="0"/>
                <a:ea typeface="Roboto Mono" pitchFamily="49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 Data Portal</a:t>
            </a:r>
            <a:endParaRPr lang="en-GB" noProof="0" dirty="0">
              <a:solidFill>
                <a:schemeClr val="accent1">
                  <a:lumMod val="40000"/>
                  <a:lumOff val="60000"/>
                </a:schemeClr>
              </a:solidFill>
              <a:latin typeface="Roboto Mono" pitchFamily="49" charset="0"/>
              <a:ea typeface="Roboto Mono" pitchFamily="49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778988E-0301-3ACF-9E9D-C28EBF15D97C}"/>
              </a:ext>
            </a:extLst>
          </p:cNvPr>
          <p:cNvSpPr txBox="1"/>
          <p:nvPr/>
        </p:nvSpPr>
        <p:spPr>
          <a:xfrm>
            <a:off x="6505558" y="2555216"/>
            <a:ext cx="36243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Co-creation through</a:t>
            </a:r>
          </a:p>
          <a:p>
            <a:pPr algn="ctr"/>
            <a:r>
              <a:rPr lang="en-GB" sz="180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Hackathons: </a:t>
            </a:r>
          </a:p>
          <a:p>
            <a:pPr algn="ctr"/>
            <a:endParaRPr lang="en-GB" sz="1800" noProof="0" dirty="0">
              <a:solidFill>
                <a:schemeClr val="bg1"/>
              </a:solidFill>
              <a:latin typeface="Roboto Mono" pitchFamily="49" charset="0"/>
              <a:ea typeface="Roboto Mono" pitchFamily="49" charset="0"/>
            </a:endParaRPr>
          </a:p>
          <a:p>
            <a:pPr algn="ctr"/>
            <a:r>
              <a:rPr lang="en-GB" sz="1800" noProof="0" dirty="0">
                <a:solidFill>
                  <a:schemeClr val="accent1">
                    <a:lumMod val="40000"/>
                    <a:lumOff val="60000"/>
                  </a:schemeClr>
                </a:solidFill>
                <a:latin typeface="Roboto Mono" pitchFamily="49" charset="0"/>
                <a:ea typeface="Roboto Mono" pitchFamily="49" charset="0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CERN Webfest</a:t>
            </a:r>
            <a:r>
              <a:rPr lang="en-GB" sz="1800" noProof="0" dirty="0">
                <a:solidFill>
                  <a:schemeClr val="accent1">
                    <a:lumMod val="40000"/>
                    <a:lumOff val="60000"/>
                  </a:schemeClr>
                </a:solidFill>
                <a:latin typeface="Roboto Mono" pitchFamily="49" charset="0"/>
                <a:ea typeface="Roboto Mono" pitchFamily="49" charset="0"/>
              </a:rPr>
              <a:t>, </a:t>
            </a:r>
            <a:r>
              <a:rPr lang="en-GB" sz="1800" noProof="0" dirty="0">
                <a:solidFill>
                  <a:schemeClr val="accent1">
                    <a:lumMod val="40000"/>
                    <a:lumOff val="60000"/>
                  </a:schemeClr>
                </a:solidFill>
                <a:latin typeface="Roboto Mono" pitchFamily="49" charset="0"/>
                <a:ea typeface="Roboto Mono" pitchFamily="49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THE Port</a:t>
            </a:r>
            <a:endParaRPr lang="en-GB" sz="1800" noProof="0" dirty="0">
              <a:solidFill>
                <a:schemeClr val="accent1">
                  <a:lumMod val="40000"/>
                  <a:lumOff val="60000"/>
                </a:schemeClr>
              </a:solidFill>
              <a:latin typeface="Roboto Mono" pitchFamily="49" charset="0"/>
              <a:ea typeface="Roboto Mono" pitchFamily="49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B74CCD2F-7628-7EF0-CDE5-A83A084887F7}"/>
              </a:ext>
            </a:extLst>
          </p:cNvPr>
          <p:cNvSpPr txBox="1"/>
          <p:nvPr/>
        </p:nvSpPr>
        <p:spPr>
          <a:xfrm>
            <a:off x="6947151" y="429505"/>
            <a:ext cx="274116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Co-creating Physics Experiments:</a:t>
            </a:r>
          </a:p>
          <a:p>
            <a:pPr algn="ctr"/>
            <a:endParaRPr lang="en-GB" sz="1600" noProof="0" dirty="0">
              <a:solidFill>
                <a:schemeClr val="bg1"/>
              </a:solidFill>
              <a:latin typeface="Roboto Mono" pitchFamily="49" charset="0"/>
              <a:ea typeface="Roboto Mono" pitchFamily="49" charset="0"/>
            </a:endParaRPr>
          </a:p>
          <a:p>
            <a:pPr algn="ctr"/>
            <a:r>
              <a:rPr lang="en-GB" sz="1600" noProof="0" dirty="0">
                <a:solidFill>
                  <a:schemeClr val="accent1">
                    <a:lumMod val="50000"/>
                  </a:schemeClr>
                </a:solidFill>
                <a:latin typeface="Roboto Mono" pitchFamily="49" charset="0"/>
                <a:ea typeface="Roboto Mono" pitchFamily="49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Beamline 4 Schools</a:t>
            </a:r>
            <a:r>
              <a:rPr lang="en-GB" sz="1600" noProof="0" dirty="0">
                <a:solidFill>
                  <a:schemeClr val="accent1">
                    <a:lumMod val="50000"/>
                  </a:schemeClr>
                </a:solidFill>
                <a:latin typeface="Roboto Mono" pitchFamily="49" charset="0"/>
                <a:ea typeface="Roboto Mono" pitchFamily="49" charset="0"/>
              </a:rPr>
              <a:t>, </a:t>
            </a:r>
            <a:r>
              <a:rPr lang="en-GB" sz="1600" noProof="0" dirty="0">
                <a:solidFill>
                  <a:schemeClr val="accent1">
                    <a:lumMod val="50000"/>
                  </a:schemeClr>
                </a:solidFill>
                <a:latin typeface="Roboto Mono" pitchFamily="49" charset="0"/>
                <a:ea typeface="Roboto Mono" pitchFamily="49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ELISA</a:t>
            </a:r>
            <a:endParaRPr lang="en-GB" sz="1600" noProof="0" dirty="0">
              <a:solidFill>
                <a:schemeClr val="accent1">
                  <a:lumMod val="50000"/>
                </a:schemeClr>
              </a:solidFill>
              <a:latin typeface="Roboto Mono" pitchFamily="49" charset="0"/>
              <a:ea typeface="Roboto Mono" pitchFamily="49" charset="0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442C6BB-A2F8-1AC8-8CB2-C68F38F66506}"/>
              </a:ext>
            </a:extLst>
          </p:cNvPr>
          <p:cNvSpPr txBox="1"/>
          <p:nvPr/>
        </p:nvSpPr>
        <p:spPr>
          <a:xfrm>
            <a:off x="3778786" y="6885884"/>
            <a:ext cx="8438920" cy="14742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noProof="0" dirty="0">
                <a:solidFill>
                  <a:schemeClr val="bg1"/>
                </a:solidFill>
                <a:latin typeface="Roboto Mono" pitchFamily="49" charset="0"/>
                <a:ea typeface="Roboto Mono" pitchFamily="49" charset="0"/>
              </a:rPr>
              <a:t>Learning about CERN:</a:t>
            </a:r>
          </a:p>
          <a:p>
            <a:pPr algn="ctr"/>
            <a:endParaRPr lang="en-GB" noProof="0" dirty="0">
              <a:solidFill>
                <a:schemeClr val="bg1"/>
              </a:solidFill>
              <a:latin typeface="Roboto Mono" pitchFamily="49" charset="0"/>
              <a:ea typeface="Roboto Mono" pitchFamily="49" charset="0"/>
            </a:endParaRPr>
          </a:p>
          <a:p>
            <a:pPr algn="ctr"/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  <a:latin typeface="Roboto Mono" pitchFamily="49" charset="0"/>
                <a:ea typeface="Roboto Mono" pitchFamily="49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Guided Tours, Science Shows, Workshops, </a:t>
            </a:r>
            <a:b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  <a:latin typeface="Roboto Mono" pitchFamily="49" charset="0"/>
                <a:ea typeface="Roboto Mono" pitchFamily="49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</a:br>
            <a:r>
              <a:rPr lang="en-GB" noProof="0" dirty="0">
                <a:solidFill>
                  <a:schemeClr val="accent1">
                    <a:lumMod val="40000"/>
                    <a:lumOff val="60000"/>
                  </a:schemeClr>
                </a:solidFill>
                <a:latin typeface="Roboto Mono" pitchFamily="49" charset="0"/>
                <a:ea typeface="Roboto Mono" pitchFamily="49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Hands-on Exhibitions</a:t>
            </a:r>
            <a:endParaRPr lang="en-GB" noProof="0" dirty="0">
              <a:solidFill>
                <a:schemeClr val="accent1">
                  <a:lumMod val="40000"/>
                  <a:lumOff val="60000"/>
                </a:schemeClr>
              </a:solidFill>
              <a:latin typeface="Roboto Mono" pitchFamily="49" charset="0"/>
              <a:ea typeface="Roboto Mono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9684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2F26542-2266-1E92-255E-48C07EE309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59EF33DB-88D7-EFEF-90D2-8F6896B5FF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18</a:t>
            </a:fld>
            <a:endParaRPr lang="en-GB" noProof="0" dirty="0"/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395AB549-EFA5-C7D7-A66A-38F7E626C8B4}"/>
              </a:ext>
            </a:extLst>
          </p:cNvPr>
          <p:cNvSpPr txBox="1"/>
          <p:nvPr/>
        </p:nvSpPr>
        <p:spPr>
          <a:xfrm>
            <a:off x="1319184" y="2474553"/>
            <a:ext cx="570957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Roboto Mono ExtraLight" panose="00000009000000000000" pitchFamily="49" charset="0"/>
              <a:buChar char="–"/>
              <a:tabLst/>
              <a:defRPr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25 000 + workshop participants</a:t>
            </a:r>
          </a:p>
          <a:p>
            <a:pPr marL="285750" marR="0" lvl="0" indent="-28575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Roboto Mono ExtraLight" panose="00000009000000000000" pitchFamily="49" charset="0"/>
              <a:buChar char="–"/>
              <a:tabLst/>
              <a:defRPr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1 000 + teachers trained</a:t>
            </a:r>
          </a:p>
          <a:p>
            <a:pPr marL="285750" marR="0" lvl="0" indent="-28575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Roboto Mono ExtraLight" panose="00000009000000000000" pitchFamily="49" charset="0"/>
              <a:buChar char="–"/>
              <a:tabLst/>
              <a:defRPr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180 000 visitors guided to CERN facilities by CERN volunteers</a:t>
            </a:r>
          </a:p>
          <a:p>
            <a:pPr marL="285750" marR="0" lvl="0" indent="-285750" algn="l" defTabSz="114044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Roboto Mono ExtraLight" panose="00000009000000000000" pitchFamily="49" charset="0"/>
              <a:buChar char="–"/>
              <a:tabLst/>
              <a:defRPr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Open educational resources: 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  <a:hlinkClick r:id="rId2"/>
              </a:rPr>
              <a:t>https://educational-resources.web.cern.ch/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 </a:t>
            </a:r>
          </a:p>
          <a:p>
            <a:endParaRPr lang="en-GB" sz="2400" noProof="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BF47841-EBFE-BC6C-33F6-9A2345E512E8}"/>
              </a:ext>
            </a:extLst>
          </p:cNvPr>
          <p:cNvSpPr txBox="1"/>
          <p:nvPr/>
        </p:nvSpPr>
        <p:spPr>
          <a:xfrm>
            <a:off x="1319184" y="302238"/>
            <a:ext cx="3762101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Education &amp; Outreach</a:t>
            </a:r>
          </a:p>
        </p:txBody>
      </p:sp>
      <p:pic>
        <p:nvPicPr>
          <p:cNvPr id="8" name="Picture 7" descr="A long shot of a road&#10;&#10;AI-generated content may be incorrect.">
            <a:extLst>
              <a:ext uri="{FF2B5EF4-FFF2-40B4-BE49-F238E27FC236}">
                <a16:creationId xmlns:a16="http://schemas.microsoft.com/office/drawing/2014/main" id="{9DD0848B-1DAA-9A5F-33E1-4996E4DFB75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7630" y="1071567"/>
            <a:ext cx="7772400" cy="568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481545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F1D82B-4B76-0FA4-8215-0C7A14BBA8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E2D2B7A-7DAC-6B80-EF05-BE57D80BD7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19</a:t>
            </a:fld>
            <a:endParaRPr lang="en-GB" noProof="0" dirty="0"/>
          </a:p>
        </p:txBody>
      </p:sp>
      <p:sp>
        <p:nvSpPr>
          <p:cNvPr id="3" name="CuadroTexto 4">
            <a:extLst>
              <a:ext uri="{FF2B5EF4-FFF2-40B4-BE49-F238E27FC236}">
                <a16:creationId xmlns:a16="http://schemas.microsoft.com/office/drawing/2014/main" id="{46267C2E-3E7F-53E1-96B7-3B758E92830A}"/>
              </a:ext>
            </a:extLst>
          </p:cNvPr>
          <p:cNvSpPr txBox="1"/>
          <p:nvPr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Science</a:t>
            </a:r>
          </a:p>
        </p:txBody>
      </p:sp>
      <p:sp>
        <p:nvSpPr>
          <p:cNvPr id="4" name="CuadroTexto 5">
            <a:extLst>
              <a:ext uri="{FF2B5EF4-FFF2-40B4-BE49-F238E27FC236}">
                <a16:creationId xmlns:a16="http://schemas.microsoft.com/office/drawing/2014/main" id="{DFC90E01-6216-F196-0326-56C9AFB2B184}"/>
              </a:ext>
            </a:extLst>
          </p:cNvPr>
          <p:cNvSpPr txBox="1"/>
          <p:nvPr/>
        </p:nvSpPr>
        <p:spPr>
          <a:xfrm>
            <a:off x="1319186" y="914690"/>
            <a:ext cx="46765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solidFill>
                  <a:schemeClr val="tx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Policy</a:t>
            </a:r>
          </a:p>
        </p:txBody>
      </p:sp>
      <p:cxnSp>
        <p:nvCxnSpPr>
          <p:cNvPr id="5" name="Conector recto 6">
            <a:extLst>
              <a:ext uri="{FF2B5EF4-FFF2-40B4-BE49-F238E27FC236}">
                <a16:creationId xmlns:a16="http://schemas.microsoft.com/office/drawing/2014/main" id="{4C11E710-66AB-916C-364F-CF0D06AD3206}"/>
              </a:ext>
            </a:extLst>
          </p:cNvPr>
          <p:cNvCxnSpPr>
            <a:cxnSpLocks/>
          </p:cNvCxnSpPr>
          <p:nvPr/>
        </p:nvCxnSpPr>
        <p:spPr>
          <a:xfrm>
            <a:off x="6350354" y="1052819"/>
            <a:ext cx="87689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" name="Conector recto 8">
            <a:extLst>
              <a:ext uri="{FF2B5EF4-FFF2-40B4-BE49-F238E27FC236}">
                <a16:creationId xmlns:a16="http://schemas.microsoft.com/office/drawing/2014/main" id="{61686A05-B834-9E51-6155-DDAED99461E5}"/>
              </a:ext>
            </a:extLst>
          </p:cNvPr>
          <p:cNvCxnSpPr>
            <a:cxnSpLocks/>
          </p:cNvCxnSpPr>
          <p:nvPr/>
        </p:nvCxnSpPr>
        <p:spPr>
          <a:xfrm>
            <a:off x="6350354" y="5453298"/>
            <a:ext cx="87689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CuadroTexto 9">
            <a:extLst>
              <a:ext uri="{FF2B5EF4-FFF2-40B4-BE49-F238E27FC236}">
                <a16:creationId xmlns:a16="http://schemas.microsoft.com/office/drawing/2014/main" id="{92AB47B8-E38E-B335-016B-4743375E27B6}"/>
              </a:ext>
            </a:extLst>
          </p:cNvPr>
          <p:cNvSpPr txBox="1"/>
          <p:nvPr/>
        </p:nvSpPr>
        <p:spPr>
          <a:xfrm>
            <a:off x="6251515" y="1219224"/>
            <a:ext cx="329640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600" b="1" i="0" noProof="0" dirty="0">
                <a:solidFill>
                  <a:schemeClr val="tx1"/>
                </a:solidFill>
                <a:latin typeface="Roboto Mono" pitchFamily="49" charset="0"/>
                <a:ea typeface="Roboto Mono" pitchFamily="49" charset="0"/>
              </a:rPr>
              <a:t>WORKING ACROSS DOMAINS</a:t>
            </a:r>
          </a:p>
        </p:txBody>
      </p:sp>
      <p:sp>
        <p:nvSpPr>
          <p:cNvPr id="8" name="CuadroTexto 11">
            <a:extLst>
              <a:ext uri="{FF2B5EF4-FFF2-40B4-BE49-F238E27FC236}">
                <a16:creationId xmlns:a16="http://schemas.microsoft.com/office/drawing/2014/main" id="{5DDD9EA5-4755-BB75-F460-D9C3B01AA845}"/>
              </a:ext>
            </a:extLst>
          </p:cNvPr>
          <p:cNvSpPr txBox="1"/>
          <p:nvPr/>
        </p:nvSpPr>
        <p:spPr>
          <a:xfrm>
            <a:off x="6251515" y="5636490"/>
            <a:ext cx="390452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600" b="1" i="0" noProof="0" dirty="0">
                <a:solidFill>
                  <a:schemeClr val="tx1"/>
                </a:solidFill>
                <a:latin typeface="Roboto Mono" pitchFamily="49" charset="0"/>
                <a:ea typeface="Roboto Mono" pitchFamily="49" charset="0"/>
              </a:rPr>
              <a:t>GOVERNANCE AND IMPLEMENTATION</a:t>
            </a:r>
          </a:p>
        </p:txBody>
      </p:sp>
      <p:sp>
        <p:nvSpPr>
          <p:cNvPr id="9" name="CuadroTexto 13">
            <a:extLst>
              <a:ext uri="{FF2B5EF4-FFF2-40B4-BE49-F238E27FC236}">
                <a16:creationId xmlns:a16="http://schemas.microsoft.com/office/drawing/2014/main" id="{8462F2C0-2A73-E5F8-FDDA-5CD78E923A95}"/>
              </a:ext>
            </a:extLst>
          </p:cNvPr>
          <p:cNvSpPr txBox="1"/>
          <p:nvPr/>
        </p:nvSpPr>
        <p:spPr>
          <a:xfrm>
            <a:off x="6244542" y="290235"/>
            <a:ext cx="62734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Policy captures current best practices and states vision across multiple domains</a:t>
            </a:r>
          </a:p>
          <a:p>
            <a:endParaRPr lang="en-GB" sz="2400" noProof="0" dirty="0">
              <a:solidFill>
                <a:schemeClr val="tx1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F97D4628-A096-8C0D-4032-00424EA04822}"/>
              </a:ext>
            </a:extLst>
          </p:cNvPr>
          <p:cNvSpPr txBox="1"/>
          <p:nvPr/>
        </p:nvSpPr>
        <p:spPr>
          <a:xfrm>
            <a:off x="6251514" y="6119763"/>
            <a:ext cx="7409067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Community Governance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Community-led Implementation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Following CERN’s spirit of collaboration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A7E34F8B-4612-3CFB-7423-290B93D89FFC}"/>
              </a:ext>
            </a:extLst>
          </p:cNvPr>
          <p:cNvSpPr txBox="1"/>
          <p:nvPr/>
        </p:nvSpPr>
        <p:spPr>
          <a:xfrm>
            <a:off x="6244542" y="1745126"/>
            <a:ext cx="611338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Open Access to publications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Open Research Data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Open Software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Open Hardware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Research Integrity, Reuse and Reproducibility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Infrastructure for Open Science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Research Assessment and Evaluation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Education, Training and Outreach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Citizen Science</a:t>
            </a:r>
          </a:p>
        </p:txBody>
      </p:sp>
      <p:sp>
        <p:nvSpPr>
          <p:cNvPr id="12" name="CuadroTexto 13">
            <a:extLst>
              <a:ext uri="{FF2B5EF4-FFF2-40B4-BE49-F238E27FC236}">
                <a16:creationId xmlns:a16="http://schemas.microsoft.com/office/drawing/2014/main" id="{750545B8-3AC2-6697-4EB8-5950A3F4EC74}"/>
              </a:ext>
            </a:extLst>
          </p:cNvPr>
          <p:cNvSpPr txBox="1"/>
          <p:nvPr/>
        </p:nvSpPr>
        <p:spPr>
          <a:xfrm>
            <a:off x="1128545" y="7776000"/>
            <a:ext cx="62734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Full policy text available at </a:t>
            </a:r>
            <a:r>
              <a:rPr lang="en-GB" sz="1600" noProof="0" dirty="0">
                <a:solidFill>
                  <a:srgbClr val="467886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openscience.cern</a:t>
            </a:r>
            <a:endParaRPr lang="en-GB" sz="1600" noProof="0" dirty="0">
              <a:solidFill>
                <a:schemeClr val="tx1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endParaRPr lang="en-GB" sz="2400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8805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AC7B9C1C-4E96-04D7-F20F-13D1E90D51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2</a:t>
            </a:fld>
            <a:endParaRPr lang="en-GB" noProof="0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761EB0AB-0602-7B85-77B8-44AFBC6C9D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575"/>
          <a:stretch/>
        </p:blipFill>
        <p:spPr>
          <a:xfrm>
            <a:off x="1040004" y="0"/>
            <a:ext cx="14079346" cy="8640763"/>
          </a:xfrm>
          <a:prstGeom prst="rect">
            <a:avLst/>
          </a:prstGeom>
        </p:spPr>
      </p:pic>
      <p:sp>
        <p:nvSpPr>
          <p:cNvPr id="4" name="CuadroTexto 1">
            <a:extLst>
              <a:ext uri="{FF2B5EF4-FFF2-40B4-BE49-F238E27FC236}">
                <a16:creationId xmlns:a16="http://schemas.microsoft.com/office/drawing/2014/main" id="{8866C2DD-EE9E-CBAA-50FC-E0E4FB8C42E6}"/>
              </a:ext>
            </a:extLst>
          </p:cNvPr>
          <p:cNvSpPr txBox="1"/>
          <p:nvPr/>
        </p:nvSpPr>
        <p:spPr>
          <a:xfrm>
            <a:off x="1319184" y="302238"/>
            <a:ext cx="5709252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CERN</a:t>
            </a:r>
          </a:p>
        </p:txBody>
      </p:sp>
      <p:sp>
        <p:nvSpPr>
          <p:cNvPr id="5" name="CuadroTexto 2">
            <a:extLst>
              <a:ext uri="{FF2B5EF4-FFF2-40B4-BE49-F238E27FC236}">
                <a16:creationId xmlns:a16="http://schemas.microsoft.com/office/drawing/2014/main" id="{016F3007-EAB6-A9E9-6B15-37ECA12E5C77}"/>
              </a:ext>
            </a:extLst>
          </p:cNvPr>
          <p:cNvSpPr txBox="1"/>
          <p:nvPr/>
        </p:nvSpPr>
        <p:spPr>
          <a:xfrm>
            <a:off x="1319186" y="826784"/>
            <a:ext cx="7327034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Organisation and </a:t>
            </a:r>
            <a:b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</a:b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Statistics</a:t>
            </a:r>
          </a:p>
        </p:txBody>
      </p:sp>
      <p:sp>
        <p:nvSpPr>
          <p:cNvPr id="6" name="CuadroTexto 9">
            <a:extLst>
              <a:ext uri="{FF2B5EF4-FFF2-40B4-BE49-F238E27FC236}">
                <a16:creationId xmlns:a16="http://schemas.microsoft.com/office/drawing/2014/main" id="{B49D800F-8F71-EABA-D0E3-F377AD5862A3}"/>
              </a:ext>
            </a:extLst>
          </p:cNvPr>
          <p:cNvSpPr txBox="1"/>
          <p:nvPr/>
        </p:nvSpPr>
        <p:spPr>
          <a:xfrm>
            <a:off x="2318364" y="2314018"/>
            <a:ext cx="4635071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7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24 Member States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7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2 Pre-stage Membership States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7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8 Associate Member States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7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4 Observers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endParaRPr lang="en-GB" sz="1700" noProof="0" dirty="0">
              <a:solidFill>
                <a:schemeClr val="tx1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7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1 400 000 000 CHF Budget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endParaRPr lang="en-GB" sz="1700" noProof="0" dirty="0">
              <a:solidFill>
                <a:schemeClr val="tx1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7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2,600 Personnel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7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2,000 Contractors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7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13,000+ Scientists and Researchers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7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110 Nationalities</a:t>
            </a:r>
          </a:p>
        </p:txBody>
      </p:sp>
      <p:pic>
        <p:nvPicPr>
          <p:cNvPr id="7" name="Graphic 14" descr="Globe with solid fill">
            <a:extLst>
              <a:ext uri="{FF2B5EF4-FFF2-40B4-BE49-F238E27FC236}">
                <a16:creationId xmlns:a16="http://schemas.microsoft.com/office/drawing/2014/main" id="{3EAA7AA1-E462-7CCD-452F-B728A8EA864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45181" y="2692682"/>
            <a:ext cx="720000" cy="720000"/>
          </a:xfrm>
          <a:prstGeom prst="rect">
            <a:avLst/>
          </a:prstGeom>
        </p:spPr>
      </p:pic>
      <p:pic>
        <p:nvPicPr>
          <p:cNvPr id="8" name="Graphic 15" descr="Coins with solid fill">
            <a:extLst>
              <a:ext uri="{FF2B5EF4-FFF2-40B4-BE49-F238E27FC236}">
                <a16:creationId xmlns:a16="http://schemas.microsoft.com/office/drawing/2014/main" id="{554CEF80-8D08-1FAA-D0B7-5BDDE08C52C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417168" y="4207557"/>
            <a:ext cx="720000" cy="720000"/>
          </a:xfrm>
          <a:prstGeom prst="rect">
            <a:avLst/>
          </a:prstGeom>
        </p:spPr>
      </p:pic>
      <p:pic>
        <p:nvPicPr>
          <p:cNvPr id="9" name="Graphic 16" descr="Group brainstorm with solid fill">
            <a:extLst>
              <a:ext uri="{FF2B5EF4-FFF2-40B4-BE49-F238E27FC236}">
                <a16:creationId xmlns:a16="http://schemas.microsoft.com/office/drawing/2014/main" id="{E22118D2-DD4A-7030-C405-6E5356E30BC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417168" y="5666722"/>
            <a:ext cx="7200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69968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F88105-DEBE-B82F-6596-6A55A7606D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EE13ECB8-EABF-E116-48C4-B35B38F8D9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20</a:t>
            </a:fld>
            <a:endParaRPr lang="en-GB" noProof="0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0491C54F-F3B3-773C-ADBA-BA863A2FDC9D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3" y="0"/>
            <a:ext cx="15119350" cy="8640762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D3D1B100-4821-F471-0446-D174FB8F8269}"/>
              </a:ext>
            </a:extLst>
          </p:cNvPr>
          <p:cNvGrpSpPr/>
          <p:nvPr/>
        </p:nvGrpSpPr>
        <p:grpSpPr>
          <a:xfrm>
            <a:off x="1375882" y="2638588"/>
            <a:ext cx="45719" cy="4438111"/>
            <a:chOff x="1524343" y="2071128"/>
            <a:chExt cx="56696" cy="5005572"/>
          </a:xfrm>
        </p:grpSpPr>
        <p:cxnSp>
          <p:nvCxnSpPr>
            <p:cNvPr id="5" name="Conector recto 4">
              <a:extLst>
                <a:ext uri="{FF2B5EF4-FFF2-40B4-BE49-F238E27FC236}">
                  <a16:creationId xmlns:a16="http://schemas.microsoft.com/office/drawing/2014/main" id="{0D8D40F3-FF48-3334-4395-D58D26C06DD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52691" y="2099930"/>
              <a:ext cx="0" cy="497677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D46A16F5-B1D0-7D62-56AD-078DD7A8E403}"/>
                </a:ext>
              </a:extLst>
            </p:cNvPr>
            <p:cNvSpPr/>
            <p:nvPr userDrawn="1"/>
          </p:nvSpPr>
          <p:spPr>
            <a:xfrm>
              <a:off x="1524343" y="2071128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7EB50B9C-7D5D-A56B-75A4-EDEF65378C3E}"/>
              </a:ext>
            </a:extLst>
          </p:cNvPr>
          <p:cNvGrpSpPr/>
          <p:nvPr/>
        </p:nvGrpSpPr>
        <p:grpSpPr>
          <a:xfrm>
            <a:off x="2989726" y="3199879"/>
            <a:ext cx="56696" cy="2859599"/>
            <a:chOff x="2644304" y="3346890"/>
            <a:chExt cx="56696" cy="2859599"/>
          </a:xfrm>
        </p:grpSpPr>
        <p:cxnSp>
          <p:nvCxnSpPr>
            <p:cNvPr id="11" name="Conector recto 10">
              <a:extLst>
                <a:ext uri="{FF2B5EF4-FFF2-40B4-BE49-F238E27FC236}">
                  <a16:creationId xmlns:a16="http://schemas.microsoft.com/office/drawing/2014/main" id="{31676675-6889-EDB9-3CAF-F0E48103DAF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672652" y="3375692"/>
              <a:ext cx="0" cy="283079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6C23B38A-E98B-0D2C-0488-9696772C0BF6}"/>
                </a:ext>
              </a:extLst>
            </p:cNvPr>
            <p:cNvSpPr/>
            <p:nvPr userDrawn="1"/>
          </p:nvSpPr>
          <p:spPr>
            <a:xfrm>
              <a:off x="2644304" y="3346890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B304F5DB-9EF1-E4FA-DE7A-C6B8F1C78AC8}"/>
              </a:ext>
            </a:extLst>
          </p:cNvPr>
          <p:cNvGrpSpPr/>
          <p:nvPr/>
        </p:nvGrpSpPr>
        <p:grpSpPr>
          <a:xfrm>
            <a:off x="7257523" y="1769698"/>
            <a:ext cx="56696" cy="2859599"/>
            <a:chOff x="2644304" y="3346890"/>
            <a:chExt cx="56696" cy="2859599"/>
          </a:xfrm>
        </p:grpSpPr>
        <p:cxnSp>
          <p:nvCxnSpPr>
            <p:cNvPr id="14" name="Conector recto 13">
              <a:extLst>
                <a:ext uri="{FF2B5EF4-FFF2-40B4-BE49-F238E27FC236}">
                  <a16:creationId xmlns:a16="http://schemas.microsoft.com/office/drawing/2014/main" id="{D15A8E4B-8C3F-80DA-8AE2-253029E8F35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672652" y="3375692"/>
              <a:ext cx="0" cy="283079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BD5669D2-A5E6-CF6C-4F5A-46A0FC17735B}"/>
                </a:ext>
              </a:extLst>
            </p:cNvPr>
            <p:cNvSpPr/>
            <p:nvPr userDrawn="1"/>
          </p:nvSpPr>
          <p:spPr>
            <a:xfrm>
              <a:off x="2644304" y="3346890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sp>
        <p:nvSpPr>
          <p:cNvPr id="17" name="CuadroTexto 16">
            <a:extLst>
              <a:ext uri="{FF2B5EF4-FFF2-40B4-BE49-F238E27FC236}">
                <a16:creationId xmlns:a16="http://schemas.microsoft.com/office/drawing/2014/main" id="{DA20A1D2-306F-25B7-9B78-8600972B062B}"/>
              </a:ext>
            </a:extLst>
          </p:cNvPr>
          <p:cNvSpPr txBox="1"/>
          <p:nvPr/>
        </p:nvSpPr>
        <p:spPr>
          <a:xfrm>
            <a:off x="3057054" y="2918981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Focus interviews</a:t>
            </a:r>
          </a:p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with Stakeholders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0455F890-4593-3061-56D8-1B80CED633F2}"/>
              </a:ext>
            </a:extLst>
          </p:cNvPr>
          <p:cNvSpPr txBox="1"/>
          <p:nvPr/>
        </p:nvSpPr>
        <p:spPr>
          <a:xfrm>
            <a:off x="7285871" y="1545632"/>
            <a:ext cx="2465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Developing and coordinating trainings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B4354131-1173-21BD-A789-0618CC14B347}"/>
              </a:ext>
            </a:extLst>
          </p:cNvPr>
          <p:cNvSpPr txBox="1"/>
          <p:nvPr/>
        </p:nvSpPr>
        <p:spPr>
          <a:xfrm>
            <a:off x="1319183" y="209644"/>
            <a:ext cx="1236376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The Road towards Community Engagement</a:t>
            </a:r>
          </a:p>
        </p:txBody>
      </p:sp>
      <p:sp>
        <p:nvSpPr>
          <p:cNvPr id="26" name="CuadroTexto 20">
            <a:extLst>
              <a:ext uri="{FF2B5EF4-FFF2-40B4-BE49-F238E27FC236}">
                <a16:creationId xmlns:a16="http://schemas.microsoft.com/office/drawing/2014/main" id="{B69FC0C2-C866-BDC0-56F3-5202BAD58CC0}"/>
              </a:ext>
            </a:extLst>
          </p:cNvPr>
          <p:cNvSpPr txBox="1"/>
          <p:nvPr/>
        </p:nvSpPr>
        <p:spPr>
          <a:xfrm>
            <a:off x="4361983" y="7761173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Community Survey</a:t>
            </a:r>
          </a:p>
        </p:txBody>
      </p:sp>
      <p:cxnSp>
        <p:nvCxnSpPr>
          <p:cNvPr id="28" name="Conector recto 13">
            <a:extLst>
              <a:ext uri="{FF2B5EF4-FFF2-40B4-BE49-F238E27FC236}">
                <a16:creationId xmlns:a16="http://schemas.microsoft.com/office/drawing/2014/main" id="{E228332F-2FF2-EE8A-151F-50EB27DED013}"/>
              </a:ext>
            </a:extLst>
          </p:cNvPr>
          <p:cNvCxnSpPr>
            <a:cxnSpLocks/>
          </p:cNvCxnSpPr>
          <p:nvPr/>
        </p:nvCxnSpPr>
        <p:spPr>
          <a:xfrm rot="16200000">
            <a:off x="3430389" y="-68659"/>
            <a:ext cx="0" cy="4498795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CuadroTexto 20">
            <a:extLst>
              <a:ext uri="{FF2B5EF4-FFF2-40B4-BE49-F238E27FC236}">
                <a16:creationId xmlns:a16="http://schemas.microsoft.com/office/drawing/2014/main" id="{24067F01-035D-4502-9BA6-EC8747ECBBCE}"/>
              </a:ext>
            </a:extLst>
          </p:cNvPr>
          <p:cNvSpPr txBox="1"/>
          <p:nvPr/>
        </p:nvSpPr>
        <p:spPr>
          <a:xfrm>
            <a:off x="1391121" y="1581352"/>
            <a:ext cx="3576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Assessing Needs for Training and Communication</a:t>
            </a:r>
          </a:p>
        </p:txBody>
      </p:sp>
      <p:grpSp>
        <p:nvGrpSpPr>
          <p:cNvPr id="31" name="Grupo 6">
            <a:extLst>
              <a:ext uri="{FF2B5EF4-FFF2-40B4-BE49-F238E27FC236}">
                <a16:creationId xmlns:a16="http://schemas.microsoft.com/office/drawing/2014/main" id="{B1C51BBB-7F94-C3B9-A0A1-23AD3D4F5643}"/>
              </a:ext>
            </a:extLst>
          </p:cNvPr>
          <p:cNvGrpSpPr/>
          <p:nvPr/>
        </p:nvGrpSpPr>
        <p:grpSpPr>
          <a:xfrm>
            <a:off x="6472487" y="4394516"/>
            <a:ext cx="56696" cy="2579910"/>
            <a:chOff x="12381540" y="3296093"/>
            <a:chExt cx="56696" cy="2579910"/>
          </a:xfrm>
        </p:grpSpPr>
        <p:cxnSp>
          <p:nvCxnSpPr>
            <p:cNvPr id="32" name="Conector recto 7">
              <a:extLst>
                <a:ext uri="{FF2B5EF4-FFF2-40B4-BE49-F238E27FC236}">
                  <a16:creationId xmlns:a16="http://schemas.microsoft.com/office/drawing/2014/main" id="{E1F7512B-9EA2-4B27-34BD-5A9470A8ECF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2409888" y="3296093"/>
              <a:ext cx="0" cy="251047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Elipse 8">
              <a:extLst>
                <a:ext uri="{FF2B5EF4-FFF2-40B4-BE49-F238E27FC236}">
                  <a16:creationId xmlns:a16="http://schemas.microsoft.com/office/drawing/2014/main" id="{188DE978-A922-D383-AB68-D10DE8308E91}"/>
                </a:ext>
              </a:extLst>
            </p:cNvPr>
            <p:cNvSpPr/>
            <p:nvPr userDrawn="1"/>
          </p:nvSpPr>
          <p:spPr>
            <a:xfrm rot="10800000">
              <a:off x="12381540" y="5818399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sp>
        <p:nvSpPr>
          <p:cNvPr id="34" name="CuadroTexto 22">
            <a:extLst>
              <a:ext uri="{FF2B5EF4-FFF2-40B4-BE49-F238E27FC236}">
                <a16:creationId xmlns:a16="http://schemas.microsoft.com/office/drawing/2014/main" id="{615D004E-5EA7-72C1-6A43-868F9F1B54F2}"/>
              </a:ext>
            </a:extLst>
          </p:cNvPr>
          <p:cNvSpPr txBox="1"/>
          <p:nvPr/>
        </p:nvSpPr>
        <p:spPr>
          <a:xfrm>
            <a:off x="6539815" y="6873780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Organising</a:t>
            </a:r>
          </a:p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community events</a:t>
            </a:r>
          </a:p>
        </p:txBody>
      </p:sp>
      <p:grpSp>
        <p:nvGrpSpPr>
          <p:cNvPr id="35" name="Grupo 6">
            <a:extLst>
              <a:ext uri="{FF2B5EF4-FFF2-40B4-BE49-F238E27FC236}">
                <a16:creationId xmlns:a16="http://schemas.microsoft.com/office/drawing/2014/main" id="{5F9CDBB1-8E1F-3D61-82EB-D1C935B5B4E6}"/>
              </a:ext>
            </a:extLst>
          </p:cNvPr>
          <p:cNvGrpSpPr/>
          <p:nvPr/>
        </p:nvGrpSpPr>
        <p:grpSpPr>
          <a:xfrm>
            <a:off x="10002369" y="3361884"/>
            <a:ext cx="56696" cy="2579910"/>
            <a:chOff x="12381540" y="3296093"/>
            <a:chExt cx="56696" cy="2579910"/>
          </a:xfrm>
        </p:grpSpPr>
        <p:cxnSp>
          <p:nvCxnSpPr>
            <p:cNvPr id="36" name="Conector recto 7">
              <a:extLst>
                <a:ext uri="{FF2B5EF4-FFF2-40B4-BE49-F238E27FC236}">
                  <a16:creationId xmlns:a16="http://schemas.microsoft.com/office/drawing/2014/main" id="{6DD3035B-0385-A72C-1CC7-FF510106CE2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2409888" y="3296093"/>
              <a:ext cx="0" cy="251047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Elipse 8">
              <a:extLst>
                <a:ext uri="{FF2B5EF4-FFF2-40B4-BE49-F238E27FC236}">
                  <a16:creationId xmlns:a16="http://schemas.microsoft.com/office/drawing/2014/main" id="{BF34CE50-2711-4B0B-0571-5527FAC3242F}"/>
                </a:ext>
              </a:extLst>
            </p:cNvPr>
            <p:cNvSpPr/>
            <p:nvPr userDrawn="1"/>
          </p:nvSpPr>
          <p:spPr>
            <a:xfrm rot="10800000">
              <a:off x="12381540" y="5818399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sp>
        <p:nvSpPr>
          <p:cNvPr id="38" name="CuadroTexto 22">
            <a:extLst>
              <a:ext uri="{FF2B5EF4-FFF2-40B4-BE49-F238E27FC236}">
                <a16:creationId xmlns:a16="http://schemas.microsoft.com/office/drawing/2014/main" id="{E492EF77-8B48-234E-694B-2A5A4724B8ED}"/>
              </a:ext>
            </a:extLst>
          </p:cNvPr>
          <p:cNvSpPr txBox="1"/>
          <p:nvPr/>
        </p:nvSpPr>
        <p:spPr>
          <a:xfrm>
            <a:off x="10069698" y="5841148"/>
            <a:ext cx="22174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Monitoring community health</a:t>
            </a:r>
          </a:p>
        </p:txBody>
      </p:sp>
      <p:grpSp>
        <p:nvGrpSpPr>
          <p:cNvPr id="39" name="Grupo 6">
            <a:extLst>
              <a:ext uri="{FF2B5EF4-FFF2-40B4-BE49-F238E27FC236}">
                <a16:creationId xmlns:a16="http://schemas.microsoft.com/office/drawing/2014/main" id="{3C19E039-3487-7AAB-2DAC-C0598D870213}"/>
              </a:ext>
            </a:extLst>
          </p:cNvPr>
          <p:cNvGrpSpPr/>
          <p:nvPr/>
        </p:nvGrpSpPr>
        <p:grpSpPr>
          <a:xfrm>
            <a:off x="4289622" y="5482836"/>
            <a:ext cx="56696" cy="2579910"/>
            <a:chOff x="12381540" y="3296093"/>
            <a:chExt cx="56696" cy="2579910"/>
          </a:xfrm>
        </p:grpSpPr>
        <p:cxnSp>
          <p:nvCxnSpPr>
            <p:cNvPr id="40" name="Conector recto 7">
              <a:extLst>
                <a:ext uri="{FF2B5EF4-FFF2-40B4-BE49-F238E27FC236}">
                  <a16:creationId xmlns:a16="http://schemas.microsoft.com/office/drawing/2014/main" id="{A60A78C6-D0A7-3B4D-151C-E3EA64668967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2409888" y="3296093"/>
              <a:ext cx="0" cy="251047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1" name="Elipse 8">
              <a:extLst>
                <a:ext uri="{FF2B5EF4-FFF2-40B4-BE49-F238E27FC236}">
                  <a16:creationId xmlns:a16="http://schemas.microsoft.com/office/drawing/2014/main" id="{5C5AE493-F3A4-BE96-7749-35BC8143577F}"/>
                </a:ext>
              </a:extLst>
            </p:cNvPr>
            <p:cNvSpPr/>
            <p:nvPr userDrawn="1"/>
          </p:nvSpPr>
          <p:spPr>
            <a:xfrm rot="10800000">
              <a:off x="12381540" y="5818399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sp>
        <p:nvSpPr>
          <p:cNvPr id="42" name="CuadroTexto 16">
            <a:extLst>
              <a:ext uri="{FF2B5EF4-FFF2-40B4-BE49-F238E27FC236}">
                <a16:creationId xmlns:a16="http://schemas.microsoft.com/office/drawing/2014/main" id="{AFF72627-1BA2-4CDC-827C-ACF07D64CE76}"/>
              </a:ext>
            </a:extLst>
          </p:cNvPr>
          <p:cNvSpPr txBox="1"/>
          <p:nvPr/>
        </p:nvSpPr>
        <p:spPr>
          <a:xfrm>
            <a:off x="1391121" y="2415972"/>
            <a:ext cx="40785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Assessing available resources</a:t>
            </a:r>
          </a:p>
        </p:txBody>
      </p:sp>
    </p:spTree>
    <p:extLst>
      <p:ext uri="{BB962C8B-B14F-4D97-AF65-F5344CB8AC3E}">
        <p14:creationId xmlns:p14="http://schemas.microsoft.com/office/powerpoint/2010/main" val="27647008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DEE0A42-9193-F932-FEED-F9D8A827766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21</a:t>
            </a:fld>
            <a:endParaRPr lang="en-GB" noProof="0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9D8E4E9-3483-71FA-CC39-1645D9D1FB13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1363851" y="1619958"/>
            <a:ext cx="8204200" cy="5121275"/>
          </a:xfrm>
        </p:spPr>
        <p:txBody>
          <a:bodyPr/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noProof="0" dirty="0">
                <a:hlinkClick r:id="rId2"/>
              </a:rPr>
              <a:t>Explore CERN’s Open Data</a:t>
            </a:r>
            <a:br>
              <a:rPr lang="en-GB" noProof="0" dirty="0"/>
            </a:br>
            <a:endParaRPr lang="en-GB" noProof="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noProof="0" dirty="0">
                <a:hlinkClick r:id="rId3"/>
              </a:rPr>
              <a:t>Share your work on Zenodo</a:t>
            </a:r>
            <a:br>
              <a:rPr lang="en-GB" noProof="0" dirty="0"/>
            </a:br>
            <a:endParaRPr lang="en-GB" noProof="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noProof="0" dirty="0">
                <a:hlinkClick r:id="rId4"/>
              </a:rPr>
              <a:t>Join the Open Science Fair</a:t>
            </a:r>
            <a:r>
              <a:rPr lang="en-GB" noProof="0" dirty="0"/>
              <a:t> </a:t>
            </a:r>
            <a:br>
              <a:rPr lang="en-GB" noProof="0" dirty="0"/>
            </a:br>
            <a:r>
              <a:rPr lang="en-GB" noProof="0" dirty="0"/>
              <a:t>(15</a:t>
            </a:r>
            <a:r>
              <a:rPr lang="en-GB" baseline="30000" noProof="0" dirty="0"/>
              <a:t>th </a:t>
            </a:r>
            <a:r>
              <a:rPr lang="en-GB" noProof="0" dirty="0"/>
              <a:t>– 17</a:t>
            </a:r>
            <a:r>
              <a:rPr lang="en-GB" baseline="30000" noProof="0" dirty="0"/>
              <a:t>th</a:t>
            </a:r>
            <a:r>
              <a:rPr lang="en-GB" noProof="0" dirty="0"/>
              <a:t> September @ CERN Science Gateway)</a:t>
            </a:r>
            <a:br>
              <a:rPr lang="en-GB" noProof="0" dirty="0"/>
            </a:br>
            <a:endParaRPr lang="en-GB" noProof="0" dirty="0"/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noProof="0" dirty="0"/>
              <a:t>Discover CERN through the Science Gateway</a:t>
            </a:r>
          </a:p>
        </p:txBody>
      </p:sp>
      <p:sp>
        <p:nvSpPr>
          <p:cNvPr id="7" name="CuadroTexto 4">
            <a:extLst>
              <a:ext uri="{FF2B5EF4-FFF2-40B4-BE49-F238E27FC236}">
                <a16:creationId xmlns:a16="http://schemas.microsoft.com/office/drawing/2014/main" id="{1CFBE8F0-4B91-E443-4FE6-E8FBFD9DC57C}"/>
              </a:ext>
            </a:extLst>
          </p:cNvPr>
          <p:cNvSpPr txBox="1"/>
          <p:nvPr/>
        </p:nvSpPr>
        <p:spPr>
          <a:xfrm>
            <a:off x="1319184" y="302238"/>
            <a:ext cx="867311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Get Involved</a:t>
            </a:r>
          </a:p>
        </p:txBody>
      </p:sp>
      <p:pic>
        <p:nvPicPr>
          <p:cNvPr id="9" name="Picture 8" descr="A poster for a science event&#10;&#10;AI-generated content may be incorrect.">
            <a:extLst>
              <a:ext uri="{FF2B5EF4-FFF2-40B4-BE49-F238E27FC236}">
                <a16:creationId xmlns:a16="http://schemas.microsoft.com/office/drawing/2014/main" id="{68CBF27D-27DC-E403-FC0C-7BB571BEDF1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6714" y="0"/>
            <a:ext cx="6112635" cy="8640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2902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E4AC5D-6914-749F-9145-996A251B0A1A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71959" y="2109315"/>
            <a:ext cx="8475391" cy="3439078"/>
          </a:xfrm>
        </p:spPr>
        <p:txBody>
          <a:bodyPr>
            <a:normAutofit lnSpcReduction="10000"/>
          </a:bodyPr>
          <a:lstStyle/>
          <a:p>
            <a:pPr algn="l"/>
            <a:r>
              <a:rPr lang="en-GB" noProof="0" dirty="0"/>
              <a:t>Merten Dahlkemper (OS Community Engagement)</a:t>
            </a:r>
          </a:p>
          <a:p>
            <a:pPr algn="l"/>
            <a:r>
              <a:rPr lang="en-GB" noProof="0" dirty="0">
                <a:hlinkClick r:id="rId2"/>
              </a:rPr>
              <a:t>merten.dahlkemper@cern.ch</a:t>
            </a:r>
            <a:endParaRPr lang="en-GB" noProof="0" dirty="0"/>
          </a:p>
          <a:p>
            <a:pPr algn="l"/>
            <a:endParaRPr lang="en-GB" noProof="0" dirty="0"/>
          </a:p>
          <a:p>
            <a:pPr algn="l"/>
            <a:r>
              <a:rPr lang="en-GB" noProof="0" dirty="0"/>
              <a:t>Anne Gentil-</a:t>
            </a:r>
            <a:r>
              <a:rPr lang="en-GB" noProof="0" dirty="0" err="1"/>
              <a:t>Beccot</a:t>
            </a:r>
            <a:r>
              <a:rPr lang="en-GB" noProof="0" dirty="0"/>
              <a:t> (Open Access)</a:t>
            </a:r>
          </a:p>
          <a:p>
            <a:pPr algn="l"/>
            <a:r>
              <a:rPr lang="en-GB" noProof="0" dirty="0">
                <a:hlinkClick r:id="rId3"/>
              </a:rPr>
              <a:t>anne.gentil-beccot@cern.ch</a:t>
            </a:r>
            <a:endParaRPr lang="en-GB" noProof="0" dirty="0"/>
          </a:p>
          <a:p>
            <a:pPr algn="l"/>
            <a:endParaRPr lang="en-GB" noProof="0" dirty="0"/>
          </a:p>
          <a:p>
            <a:pPr algn="l"/>
            <a:r>
              <a:rPr lang="en-GB" noProof="0" dirty="0"/>
              <a:t>Kamran Naim (Head of Open Science)</a:t>
            </a:r>
          </a:p>
          <a:p>
            <a:pPr algn="l"/>
            <a:r>
              <a:rPr lang="en-GB" noProof="0" dirty="0">
                <a:hlinkClick r:id="rId4"/>
              </a:rPr>
              <a:t>kamran.naim@cern.ch</a:t>
            </a:r>
            <a:endParaRPr lang="en-GB" noProof="0" dirty="0"/>
          </a:p>
          <a:p>
            <a:pPr algn="l"/>
            <a:endParaRPr lang="en-GB" noProof="0" dirty="0"/>
          </a:p>
          <a:p>
            <a:pPr algn="l"/>
            <a:r>
              <a:rPr lang="en-GB" noProof="0" dirty="0"/>
              <a:t>Open Science Office </a:t>
            </a:r>
          </a:p>
          <a:p>
            <a:pPr algn="l"/>
            <a:r>
              <a:rPr lang="en-GB" noProof="0" dirty="0">
                <a:hlinkClick r:id="rId5"/>
              </a:rPr>
              <a:t>open-science@cern.ch</a:t>
            </a:r>
            <a:endParaRPr lang="en-GB" noProof="0" dirty="0"/>
          </a:p>
        </p:txBody>
      </p:sp>
      <p:sp>
        <p:nvSpPr>
          <p:cNvPr id="7" name="Text Placeholder 4">
            <a:extLst>
              <a:ext uri="{FF2B5EF4-FFF2-40B4-BE49-F238E27FC236}">
                <a16:creationId xmlns:a16="http://schemas.microsoft.com/office/drawing/2014/main" id="{30D38274-BB86-807D-E776-D6FCC9069D09}"/>
              </a:ext>
            </a:extLst>
          </p:cNvPr>
          <p:cNvSpPr txBox="1">
            <a:spLocks/>
          </p:cNvSpPr>
          <p:nvPr/>
        </p:nvSpPr>
        <p:spPr>
          <a:xfrm>
            <a:off x="371959" y="8200270"/>
            <a:ext cx="6014942" cy="440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20"/>
              </a:spcBef>
              <a:buFontTx/>
              <a:buNone/>
              <a:defRPr sz="2000" kern="1200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400" kern="1200">
                <a:solidFill>
                  <a:schemeClr val="tx1"/>
                </a:solidFill>
                <a:latin typeface="Roboto Mono Light" pitchFamily="49" charset="0"/>
                <a:ea typeface="Roboto Mono Light" pitchFamily="49" charset="0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2000" kern="1200">
                <a:solidFill>
                  <a:schemeClr val="tx1"/>
                </a:solidFill>
                <a:latin typeface="Roboto Mono Light" pitchFamily="49" charset="0"/>
                <a:ea typeface="Roboto Mono Light" pitchFamily="49" charset="0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1800" kern="1200">
                <a:solidFill>
                  <a:schemeClr val="tx1"/>
                </a:solidFill>
                <a:latin typeface="Roboto Mono Light" pitchFamily="49" charset="0"/>
                <a:ea typeface="Roboto Mono Light" pitchFamily="49" charset="0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System Font Regular"/>
              <a:buChar char="–"/>
              <a:defRPr sz="1800" kern="1200">
                <a:solidFill>
                  <a:schemeClr val="tx1"/>
                </a:solidFill>
                <a:latin typeface="Roboto Mono Light" pitchFamily="49" charset="0"/>
                <a:ea typeface="Roboto Mono Light" pitchFamily="49" charset="0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noProof="0" dirty="0">
                <a:hlinkClick r:id="rId6"/>
              </a:rPr>
              <a:t>openscience.cern</a:t>
            </a:r>
            <a:r>
              <a:rPr lang="en-GB" noProof="0" dirty="0"/>
              <a:t> | </a:t>
            </a:r>
            <a:r>
              <a:rPr lang="en-GB" noProof="0" dirty="0">
                <a:hlinkClick r:id="rId7"/>
              </a:rPr>
              <a:t>opensciencefair.eu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62244818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EC21713-705E-3EAE-B4C7-C4361FAD59D5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GB" noProof="0" dirty="0"/>
              <a:t>BACKUP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EC3936A-399A-69DC-8426-FA42A45ECE2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22315634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9DC5574A-2D0D-8FDE-F7CE-A07A72393F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24</a:t>
            </a:fld>
            <a:endParaRPr lang="en-GB" noProof="0" dirty="0"/>
          </a:p>
        </p:txBody>
      </p:sp>
      <p:pic>
        <p:nvPicPr>
          <p:cNvPr id="21" name="Imagen 20" descr="Gráfico, Gráfico de proyección solar&#10;&#10;Descripción generada automáticamente">
            <a:extLst>
              <a:ext uri="{FF2B5EF4-FFF2-40B4-BE49-F238E27FC236}">
                <a16:creationId xmlns:a16="http://schemas.microsoft.com/office/drawing/2014/main" id="{4B96180E-A56D-A9D3-46E1-45D249106D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5267036" cy="8640763"/>
          </a:xfrm>
          <a:prstGeom prst="rect">
            <a:avLst/>
          </a:prstGeom>
        </p:spPr>
      </p:pic>
      <p:grpSp>
        <p:nvGrpSpPr>
          <p:cNvPr id="22" name="Grupo 21">
            <a:extLst>
              <a:ext uri="{FF2B5EF4-FFF2-40B4-BE49-F238E27FC236}">
                <a16:creationId xmlns:a16="http://schemas.microsoft.com/office/drawing/2014/main" id="{DDA90194-0C47-1789-B1D3-5EE781B36CAE}"/>
              </a:ext>
            </a:extLst>
          </p:cNvPr>
          <p:cNvGrpSpPr/>
          <p:nvPr/>
        </p:nvGrpSpPr>
        <p:grpSpPr>
          <a:xfrm>
            <a:off x="3098708" y="2913065"/>
            <a:ext cx="1728000" cy="56696"/>
            <a:chOff x="3500118" y="2913065"/>
            <a:chExt cx="1934196" cy="56696"/>
          </a:xfrm>
        </p:grpSpPr>
        <p:cxnSp>
          <p:nvCxnSpPr>
            <p:cNvPr id="23" name="Conector recto 22">
              <a:extLst>
                <a:ext uri="{FF2B5EF4-FFF2-40B4-BE49-F238E27FC236}">
                  <a16:creationId xmlns:a16="http://schemas.microsoft.com/office/drawing/2014/main" id="{BDF9904E-3D14-AA02-DF46-2CA5C34C13B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539958" y="2939241"/>
              <a:ext cx="1894356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Elipse 23">
              <a:extLst>
                <a:ext uri="{FF2B5EF4-FFF2-40B4-BE49-F238E27FC236}">
                  <a16:creationId xmlns:a16="http://schemas.microsoft.com/office/drawing/2014/main" id="{FA3453AF-0207-0B5E-08B0-6102D02E0AFE}"/>
                </a:ext>
              </a:extLst>
            </p:cNvPr>
            <p:cNvSpPr/>
            <p:nvPr userDrawn="1"/>
          </p:nvSpPr>
          <p:spPr>
            <a:xfrm rot="16200000">
              <a:off x="3500572" y="2912611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25" name="Grupo 24">
            <a:extLst>
              <a:ext uri="{FF2B5EF4-FFF2-40B4-BE49-F238E27FC236}">
                <a16:creationId xmlns:a16="http://schemas.microsoft.com/office/drawing/2014/main" id="{C2C0C52F-29D0-7772-53A5-02488A89A9D3}"/>
              </a:ext>
            </a:extLst>
          </p:cNvPr>
          <p:cNvGrpSpPr/>
          <p:nvPr/>
        </p:nvGrpSpPr>
        <p:grpSpPr>
          <a:xfrm>
            <a:off x="2782334" y="5854964"/>
            <a:ext cx="1394043" cy="56696"/>
            <a:chOff x="3183744" y="5854964"/>
            <a:chExt cx="1394043" cy="56696"/>
          </a:xfrm>
        </p:grpSpPr>
        <p:cxnSp>
          <p:nvCxnSpPr>
            <p:cNvPr id="26" name="Conector recto 25">
              <a:extLst>
                <a:ext uri="{FF2B5EF4-FFF2-40B4-BE49-F238E27FC236}">
                  <a16:creationId xmlns:a16="http://schemas.microsoft.com/office/drawing/2014/main" id="{1A68F020-3A0D-8622-0DE4-D9AD4CF80AC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3223584" y="5881140"/>
              <a:ext cx="1354203" cy="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51BCF28E-1867-771C-4B8A-900FFC5E298B}"/>
                </a:ext>
              </a:extLst>
            </p:cNvPr>
            <p:cNvSpPr/>
            <p:nvPr userDrawn="1"/>
          </p:nvSpPr>
          <p:spPr>
            <a:xfrm rot="16200000">
              <a:off x="3184198" y="5854510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28" name="Grupo 27">
            <a:extLst>
              <a:ext uri="{FF2B5EF4-FFF2-40B4-BE49-F238E27FC236}">
                <a16:creationId xmlns:a16="http://schemas.microsoft.com/office/drawing/2014/main" id="{C2A01183-41D7-8BEE-73BA-B09CA6683353}"/>
              </a:ext>
            </a:extLst>
          </p:cNvPr>
          <p:cNvGrpSpPr/>
          <p:nvPr/>
        </p:nvGrpSpPr>
        <p:grpSpPr>
          <a:xfrm>
            <a:off x="12355975" y="1661070"/>
            <a:ext cx="1032074" cy="56696"/>
            <a:chOff x="12355975" y="1661070"/>
            <a:chExt cx="1032074" cy="56696"/>
          </a:xfrm>
        </p:grpSpPr>
        <p:cxnSp>
          <p:nvCxnSpPr>
            <p:cNvPr id="29" name="Conector recto 28">
              <a:extLst>
                <a:ext uri="{FF2B5EF4-FFF2-40B4-BE49-F238E27FC236}">
                  <a16:creationId xmlns:a16="http://schemas.microsoft.com/office/drawing/2014/main" id="{30662EF4-E893-EB98-4385-87A3C04AE572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12355975" y="1689418"/>
              <a:ext cx="992235" cy="2172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Elipse 29">
              <a:extLst>
                <a:ext uri="{FF2B5EF4-FFF2-40B4-BE49-F238E27FC236}">
                  <a16:creationId xmlns:a16="http://schemas.microsoft.com/office/drawing/2014/main" id="{A6B4F4F0-7CB0-8814-B2DB-6991EA61460A}"/>
                </a:ext>
              </a:extLst>
            </p:cNvPr>
            <p:cNvSpPr/>
            <p:nvPr userDrawn="1"/>
          </p:nvSpPr>
          <p:spPr>
            <a:xfrm rot="5400000">
              <a:off x="13330899" y="1660616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31" name="Grupo 30">
            <a:extLst>
              <a:ext uri="{FF2B5EF4-FFF2-40B4-BE49-F238E27FC236}">
                <a16:creationId xmlns:a16="http://schemas.microsoft.com/office/drawing/2014/main" id="{D650599A-CFD5-5DF1-C4B7-6EFB7D24542A}"/>
              </a:ext>
            </a:extLst>
          </p:cNvPr>
          <p:cNvGrpSpPr/>
          <p:nvPr/>
        </p:nvGrpSpPr>
        <p:grpSpPr>
          <a:xfrm>
            <a:off x="12491013" y="5910075"/>
            <a:ext cx="1032074" cy="56696"/>
            <a:chOff x="12355975" y="1661070"/>
            <a:chExt cx="1032074" cy="56696"/>
          </a:xfrm>
        </p:grpSpPr>
        <p:cxnSp>
          <p:nvCxnSpPr>
            <p:cNvPr id="32" name="Conector recto 31">
              <a:extLst>
                <a:ext uri="{FF2B5EF4-FFF2-40B4-BE49-F238E27FC236}">
                  <a16:creationId xmlns:a16="http://schemas.microsoft.com/office/drawing/2014/main" id="{387ED9A1-1B2C-D3E4-EB5C-12EB745C5475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12355975" y="1689418"/>
              <a:ext cx="992235" cy="2172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Elipse 32">
              <a:extLst>
                <a:ext uri="{FF2B5EF4-FFF2-40B4-BE49-F238E27FC236}">
                  <a16:creationId xmlns:a16="http://schemas.microsoft.com/office/drawing/2014/main" id="{11717FE6-9580-A325-6F45-F997FDF43A41}"/>
                </a:ext>
              </a:extLst>
            </p:cNvPr>
            <p:cNvSpPr/>
            <p:nvPr userDrawn="1"/>
          </p:nvSpPr>
          <p:spPr>
            <a:xfrm rot="5400000">
              <a:off x="13330899" y="1660616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sp>
        <p:nvSpPr>
          <p:cNvPr id="34" name="CuadroTexto 33">
            <a:extLst>
              <a:ext uri="{FF2B5EF4-FFF2-40B4-BE49-F238E27FC236}">
                <a16:creationId xmlns:a16="http://schemas.microsoft.com/office/drawing/2014/main" id="{F5604CF6-76EF-9862-24A1-8CFB0B98F562}"/>
              </a:ext>
            </a:extLst>
          </p:cNvPr>
          <p:cNvSpPr txBox="1"/>
          <p:nvPr/>
        </p:nvSpPr>
        <p:spPr>
          <a:xfrm>
            <a:off x="1458706" y="2783445"/>
            <a:ext cx="15853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500" b="1" i="0" noProof="0" dirty="0">
                <a:latin typeface="Roboto Mono" pitchFamily="49" charset="0"/>
                <a:ea typeface="Roboto Mono" pitchFamily="49" charset="0"/>
              </a:rPr>
              <a:t>PUBLICATIONS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3E2C7CA0-536B-7E3B-5BEB-98D0AFF273E4}"/>
              </a:ext>
            </a:extLst>
          </p:cNvPr>
          <p:cNvSpPr txBox="1"/>
          <p:nvPr/>
        </p:nvSpPr>
        <p:spPr>
          <a:xfrm>
            <a:off x="1135905" y="5725344"/>
            <a:ext cx="15853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500" b="1" i="0" noProof="0" dirty="0">
                <a:latin typeface="Roboto Mono" pitchFamily="49" charset="0"/>
                <a:ea typeface="Roboto Mono" pitchFamily="49" charset="0"/>
              </a:rPr>
              <a:t>SOFTWARE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688DB174-46CD-6E8B-CB08-4080FF2E18E6}"/>
              </a:ext>
            </a:extLst>
          </p:cNvPr>
          <p:cNvSpPr txBox="1"/>
          <p:nvPr/>
        </p:nvSpPr>
        <p:spPr>
          <a:xfrm>
            <a:off x="13452379" y="1533035"/>
            <a:ext cx="655092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500" b="1" i="0" noProof="0" dirty="0">
                <a:latin typeface="Roboto Mono" pitchFamily="49" charset="0"/>
                <a:ea typeface="Roboto Mono" pitchFamily="49" charset="0"/>
              </a:rPr>
              <a:t>DATA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E6A8B9A8-97EC-6532-426D-6571E24C52B8}"/>
              </a:ext>
            </a:extLst>
          </p:cNvPr>
          <p:cNvSpPr txBox="1"/>
          <p:nvPr/>
        </p:nvSpPr>
        <p:spPr>
          <a:xfrm>
            <a:off x="13586747" y="5776840"/>
            <a:ext cx="111090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500" b="1" i="0" noProof="0" dirty="0">
                <a:latin typeface="Roboto Mono" pitchFamily="49" charset="0"/>
                <a:ea typeface="Roboto Mono" pitchFamily="49" charset="0"/>
              </a:rPr>
              <a:t>HARDWARE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D0625F57-D689-E937-51EB-8990066DF367}"/>
              </a:ext>
            </a:extLst>
          </p:cNvPr>
          <p:cNvSpPr txBox="1"/>
          <p:nvPr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Open Science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51A26A7E-5571-5725-83DD-FF52FDDC52D2}"/>
              </a:ext>
            </a:extLst>
          </p:cNvPr>
          <p:cNvSpPr txBox="1"/>
          <p:nvPr/>
        </p:nvSpPr>
        <p:spPr>
          <a:xfrm>
            <a:off x="1319186" y="914690"/>
            <a:ext cx="3154429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Structures &amp; Process</a:t>
            </a:r>
          </a:p>
        </p:txBody>
      </p:sp>
    </p:spTree>
    <p:extLst>
      <p:ext uri="{BB962C8B-B14F-4D97-AF65-F5344CB8AC3E}">
        <p14:creationId xmlns:p14="http://schemas.microsoft.com/office/powerpoint/2010/main" val="318751903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6D275D23-034C-EC55-63C2-338EF9ED138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25</a:t>
            </a:fld>
            <a:endParaRPr lang="en-GB" noProof="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547DE81-0DF5-C953-A578-30394C7A4D5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41030" y="764"/>
            <a:ext cx="15265689" cy="8639999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3385C4D6-FBDA-BB14-B1C9-BD8139A335F2}"/>
              </a:ext>
            </a:extLst>
          </p:cNvPr>
          <p:cNvSpPr txBox="1"/>
          <p:nvPr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Open Science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74EDD58-21D5-B2D8-D30D-9DD8589DB587}"/>
              </a:ext>
            </a:extLst>
          </p:cNvPr>
          <p:cNvSpPr txBox="1"/>
          <p:nvPr/>
        </p:nvSpPr>
        <p:spPr>
          <a:xfrm>
            <a:off x="1319186" y="914690"/>
            <a:ext cx="6514174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Governance</a:t>
            </a:r>
            <a:b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</a:b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Framework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BAE37FA-8317-EBC8-EE15-DD99C404F458}"/>
              </a:ext>
            </a:extLst>
          </p:cNvPr>
          <p:cNvSpPr txBox="1"/>
          <p:nvPr/>
        </p:nvSpPr>
        <p:spPr>
          <a:xfrm>
            <a:off x="6700606" y="457254"/>
            <a:ext cx="1933423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Director of Research </a:t>
            </a:r>
            <a:br>
              <a:rPr lang="en-GB" sz="1600" b="1" i="0" noProof="0" dirty="0">
                <a:latin typeface="Roboto Mono" pitchFamily="49" charset="0"/>
                <a:ea typeface="Roboto Mono" pitchFamily="49" charset="0"/>
              </a:rPr>
            </a:br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and Computing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70BB9CC6-DF8C-C613-F934-377CE6A94FB8}"/>
              </a:ext>
            </a:extLst>
          </p:cNvPr>
          <p:cNvSpPr txBox="1"/>
          <p:nvPr/>
        </p:nvSpPr>
        <p:spPr>
          <a:xfrm>
            <a:off x="5877313" y="2834005"/>
            <a:ext cx="3413269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Open Science</a:t>
            </a:r>
          </a:p>
          <a:p>
            <a:pPr algn="ctr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Steering Board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8EA7A50-E531-C657-B618-40E91839F865}"/>
              </a:ext>
            </a:extLst>
          </p:cNvPr>
          <p:cNvSpPr txBox="1"/>
          <p:nvPr/>
        </p:nvSpPr>
        <p:spPr>
          <a:xfrm>
            <a:off x="10740980" y="290235"/>
            <a:ext cx="410136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Creating efficient and effective coordination of CERN´s Open Science efforts.</a:t>
            </a:r>
          </a:p>
          <a:p>
            <a:endParaRPr lang="en-GB" sz="2400" noProof="0" dirty="0">
              <a:solidFill>
                <a:schemeClr val="tx1"/>
              </a:solidFill>
            </a:endParaRPr>
          </a:p>
        </p:txBody>
      </p:sp>
      <p:sp>
        <p:nvSpPr>
          <p:cNvPr id="9" name="CuadroTexto 10">
            <a:extLst>
              <a:ext uri="{FF2B5EF4-FFF2-40B4-BE49-F238E27FC236}">
                <a16:creationId xmlns:a16="http://schemas.microsoft.com/office/drawing/2014/main" id="{8BCFF860-7433-18CB-469B-879E98D37849}"/>
              </a:ext>
            </a:extLst>
          </p:cNvPr>
          <p:cNvSpPr txBox="1"/>
          <p:nvPr/>
        </p:nvSpPr>
        <p:spPr>
          <a:xfrm>
            <a:off x="4197906" y="6157391"/>
            <a:ext cx="3413268" cy="83099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72000" indent="72000" algn="l"/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Open Data WG</a:t>
            </a:r>
          </a:p>
          <a:p>
            <a:pPr marL="72000" indent="72000" algn="l"/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CoARA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 Implementation WG</a:t>
            </a:r>
          </a:p>
          <a:p>
            <a:pPr marL="72000" indent="72000" algn="l"/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Interest Groups</a:t>
            </a:r>
          </a:p>
        </p:txBody>
      </p:sp>
      <p:sp>
        <p:nvSpPr>
          <p:cNvPr id="10" name="CuadroTexto 11">
            <a:extLst>
              <a:ext uri="{FF2B5EF4-FFF2-40B4-BE49-F238E27FC236}">
                <a16:creationId xmlns:a16="http://schemas.microsoft.com/office/drawing/2014/main" id="{78564F66-AC66-73DA-8263-148BE7F80C54}"/>
              </a:ext>
            </a:extLst>
          </p:cNvPr>
          <p:cNvSpPr txBox="1"/>
          <p:nvPr/>
        </p:nvSpPr>
        <p:spPr>
          <a:xfrm>
            <a:off x="8426576" y="6165086"/>
            <a:ext cx="2114088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72000" indent="0" algn="l">
              <a:buFontTx/>
              <a:buNone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SIPB</a:t>
            </a:r>
          </a:p>
          <a:p>
            <a:pPr marL="72000" indent="0" algn="l">
              <a:buFontTx/>
              <a:buNone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OSPO</a:t>
            </a:r>
          </a:p>
        </p:txBody>
      </p:sp>
      <p:sp>
        <p:nvSpPr>
          <p:cNvPr id="11" name="CuadroTexto 12">
            <a:extLst>
              <a:ext uri="{FF2B5EF4-FFF2-40B4-BE49-F238E27FC236}">
                <a16:creationId xmlns:a16="http://schemas.microsoft.com/office/drawing/2014/main" id="{CCC9C26F-DE19-2ED5-BAC5-A70783B0D98A}"/>
              </a:ext>
            </a:extLst>
          </p:cNvPr>
          <p:cNvSpPr txBox="1"/>
          <p:nvPr/>
        </p:nvSpPr>
        <p:spPr>
          <a:xfrm>
            <a:off x="4341716" y="5802580"/>
            <a:ext cx="30037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OS Practitioners Forum</a:t>
            </a:r>
          </a:p>
        </p:txBody>
      </p:sp>
      <p:sp>
        <p:nvSpPr>
          <p:cNvPr id="12" name="CuadroTexto 13">
            <a:extLst>
              <a:ext uri="{FF2B5EF4-FFF2-40B4-BE49-F238E27FC236}">
                <a16:creationId xmlns:a16="http://schemas.microsoft.com/office/drawing/2014/main" id="{FEF0C8C2-48D3-65BC-A9DA-6A179AE9860D}"/>
              </a:ext>
            </a:extLst>
          </p:cNvPr>
          <p:cNvSpPr txBox="1"/>
          <p:nvPr/>
        </p:nvSpPr>
        <p:spPr>
          <a:xfrm>
            <a:off x="8501757" y="5802580"/>
            <a:ext cx="20490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OS Office</a:t>
            </a:r>
          </a:p>
        </p:txBody>
      </p:sp>
    </p:spTree>
    <p:extLst>
      <p:ext uri="{BB962C8B-B14F-4D97-AF65-F5344CB8AC3E}">
        <p14:creationId xmlns:p14="http://schemas.microsoft.com/office/powerpoint/2010/main" val="36759609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6538703-DCB2-9C16-B9F8-64660875E2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26</a:t>
            </a:fld>
            <a:endParaRPr lang="en-GB" noProof="0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0AD90D45-DB80-8A9E-649B-D3136A44C501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670050" y="2569756"/>
            <a:ext cx="12655550" cy="5062944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28F9749-E6E6-0969-B229-DBC24AFB499A}"/>
              </a:ext>
            </a:extLst>
          </p:cNvPr>
          <p:cNvSpPr txBox="1"/>
          <p:nvPr/>
        </p:nvSpPr>
        <p:spPr>
          <a:xfrm>
            <a:off x="2072343" y="4527432"/>
            <a:ext cx="123925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2500" noProof="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LHCb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FD2C2E11-38EB-6AD4-2C83-63F2DDAAB0A7}"/>
              </a:ext>
            </a:extLst>
          </p:cNvPr>
          <p:cNvSpPr txBox="1"/>
          <p:nvPr/>
        </p:nvSpPr>
        <p:spPr>
          <a:xfrm>
            <a:off x="2072342" y="5232629"/>
            <a:ext cx="123925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2500" noProof="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CMS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9E0D866C-F1C8-7EF1-E3FB-5FCCEC77C003}"/>
              </a:ext>
            </a:extLst>
          </p:cNvPr>
          <p:cNvSpPr txBox="1"/>
          <p:nvPr/>
        </p:nvSpPr>
        <p:spPr>
          <a:xfrm>
            <a:off x="12737234" y="4527432"/>
            <a:ext cx="123925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2500" noProof="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ATLAS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475C7080-E9B4-C594-5F36-7376E480B9AF}"/>
              </a:ext>
            </a:extLst>
          </p:cNvPr>
          <p:cNvSpPr txBox="1"/>
          <p:nvPr/>
        </p:nvSpPr>
        <p:spPr>
          <a:xfrm>
            <a:off x="12737233" y="5229818"/>
            <a:ext cx="1239253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2500" noProof="0" dirty="0">
                <a:solidFill>
                  <a:schemeClr val="bg1"/>
                </a:solidFill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ALICE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FCB845BC-7DCA-796F-E973-8E8F2F7DDF62}"/>
              </a:ext>
            </a:extLst>
          </p:cNvPr>
          <p:cNvSpPr txBox="1"/>
          <p:nvPr/>
        </p:nvSpPr>
        <p:spPr>
          <a:xfrm>
            <a:off x="1319184" y="302238"/>
            <a:ext cx="7766943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Open Data:</a:t>
            </a:r>
          </a:p>
          <a:p>
            <a:pPr>
              <a:lnSpc>
                <a:spcPts val="4000"/>
              </a:lnSpc>
            </a:pPr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Experimental Programme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FBDC7587-52B2-1CC7-363F-0C193D6D7D05}"/>
              </a:ext>
            </a:extLst>
          </p:cNvPr>
          <p:cNvSpPr txBox="1"/>
          <p:nvPr/>
        </p:nvSpPr>
        <p:spPr>
          <a:xfrm>
            <a:off x="1319186" y="1476062"/>
            <a:ext cx="7766942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LHC Major Experiments</a:t>
            </a:r>
          </a:p>
        </p:txBody>
      </p:sp>
    </p:spTree>
    <p:extLst>
      <p:ext uri="{BB962C8B-B14F-4D97-AF65-F5344CB8AC3E}">
        <p14:creationId xmlns:p14="http://schemas.microsoft.com/office/powerpoint/2010/main" val="197020978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310B9E7-AEF5-FA23-C560-103A5D2498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27</a:t>
            </a:fld>
            <a:endParaRPr lang="en-GB" noProof="0" dirty="0"/>
          </a:p>
        </p:txBody>
      </p:sp>
      <p:sp>
        <p:nvSpPr>
          <p:cNvPr id="3" name="CuadroTexto 2">
            <a:hlinkClick r:id="rId2" action="ppaction://hlinkfile"/>
            <a:extLst>
              <a:ext uri="{FF2B5EF4-FFF2-40B4-BE49-F238E27FC236}">
                <a16:creationId xmlns:a16="http://schemas.microsoft.com/office/drawing/2014/main" id="{826170C3-8517-7D02-8C5D-CF1AF80B64F2}"/>
              </a:ext>
            </a:extLst>
          </p:cNvPr>
          <p:cNvSpPr txBox="1"/>
          <p:nvPr/>
        </p:nvSpPr>
        <p:spPr>
          <a:xfrm>
            <a:off x="8789596" y="431770"/>
            <a:ext cx="436467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solidFill>
                  <a:srgbClr val="D65880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hlinkClick r:id="rId2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cds.cern.ch/record/2745133</a:t>
            </a:r>
            <a:endParaRPr lang="en-GB" sz="1600" noProof="0" dirty="0">
              <a:solidFill>
                <a:srgbClr val="D65880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1A8BB234-90C9-0DF8-30B0-69354C269C6A}"/>
              </a:ext>
            </a:extLst>
          </p:cNvPr>
          <p:cNvSpPr txBox="1"/>
          <p:nvPr/>
        </p:nvSpPr>
        <p:spPr>
          <a:xfrm>
            <a:off x="6249568" y="431914"/>
            <a:ext cx="556287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Published in 2020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All experiments engage into opening datasets to the world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Four levels of data defined – policy commitment is for levels 1, 2, 3 only, level 4 too complex and resource-intense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Efforts coordinated jointly by CERN Open Data Working Group, RCS-SIS, CERN IT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07F05B4-C884-6CD3-C29E-8B25652D8F5D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Open Data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3727A85-A33B-D40D-758E-032B992196BA}"/>
              </a:ext>
            </a:extLst>
          </p:cNvPr>
          <p:cNvSpPr txBox="1"/>
          <p:nvPr/>
        </p:nvSpPr>
        <p:spPr>
          <a:xfrm>
            <a:off x="1319186" y="914690"/>
            <a:ext cx="4479730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Policy for LHC Experiments</a:t>
            </a:r>
          </a:p>
        </p:txBody>
      </p:sp>
    </p:spTree>
    <p:extLst>
      <p:ext uri="{BB962C8B-B14F-4D97-AF65-F5344CB8AC3E}">
        <p14:creationId xmlns:p14="http://schemas.microsoft.com/office/powerpoint/2010/main" val="15617501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376DEEC-4B53-0425-16FC-8BD2128D01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28</a:t>
            </a:fld>
            <a:endParaRPr lang="en-GB" noProof="0" dirty="0"/>
          </a:p>
        </p:txBody>
      </p:sp>
      <p:pic>
        <p:nvPicPr>
          <p:cNvPr id="3" name="Imagen 2" descr="Una captura de pantalla de una red social&#10;&#10;Descripción generada automáticamente">
            <a:extLst>
              <a:ext uri="{FF2B5EF4-FFF2-40B4-BE49-F238E27FC236}">
                <a16:creationId xmlns:a16="http://schemas.microsoft.com/office/drawing/2014/main" id="{73F74546-B447-214A-E6DF-4D212F98EB4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925"/>
          <a:stretch/>
        </p:blipFill>
        <p:spPr>
          <a:xfrm>
            <a:off x="1165515" y="480877"/>
            <a:ext cx="13728923" cy="76790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6ACA930-A9E2-CF92-8C4F-FC07DE3D4428}"/>
              </a:ext>
            </a:extLst>
          </p:cNvPr>
          <p:cNvSpPr txBox="1"/>
          <p:nvPr/>
        </p:nvSpPr>
        <p:spPr>
          <a:xfrm>
            <a:off x="1165515" y="7821331"/>
            <a:ext cx="75624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0" i="0" u="sng" strike="noStrike" noProof="0" dirty="0">
                <a:solidFill>
                  <a:srgbClr val="1155CC"/>
                </a:solidFill>
                <a:effectLst/>
                <a:latin typeface="Roboto Mono Light" pitchFamily="49" charset="0"/>
                <a:ea typeface="Roboto Mono Light" pitchFamily="49" charset="0"/>
                <a:hlinkClick r:id="rId3"/>
              </a:rPr>
              <a:t>https://opendata.cern.ch/</a:t>
            </a:r>
            <a:endParaRPr lang="en-GB" sz="1600" noProof="0" dirty="0">
              <a:latin typeface="Roboto Mono Light" pitchFamily="49" charset="0"/>
              <a:ea typeface="Roboto Mono Light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44908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8B7C222-51C1-756B-6F19-B2029A8EE36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29</a:t>
            </a:fld>
            <a:endParaRPr lang="en-GB" noProof="0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22682390-1C96-9ED8-45DC-B3846B021848}"/>
              </a:ext>
            </a:extLst>
          </p:cNvPr>
          <p:cNvCxnSpPr>
            <a:cxnSpLocks/>
          </p:cNvCxnSpPr>
          <p:nvPr/>
        </p:nvCxnSpPr>
        <p:spPr>
          <a:xfrm>
            <a:off x="6350354" y="1064999"/>
            <a:ext cx="876899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CuadroTexto 3">
            <a:extLst>
              <a:ext uri="{FF2B5EF4-FFF2-40B4-BE49-F238E27FC236}">
                <a16:creationId xmlns:a16="http://schemas.microsoft.com/office/drawing/2014/main" id="{0CE68405-80F6-66B6-606C-E1DBEFBBCD5C}"/>
              </a:ext>
            </a:extLst>
          </p:cNvPr>
          <p:cNvSpPr txBox="1"/>
          <p:nvPr/>
        </p:nvSpPr>
        <p:spPr>
          <a:xfrm>
            <a:off x="6244542" y="297549"/>
            <a:ext cx="62734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Portal to Access data form the LHC Experiments </a:t>
            </a:r>
            <a:b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and beyond.</a:t>
            </a:r>
          </a:p>
          <a:p>
            <a:endParaRPr lang="en-GB" sz="2400" noProof="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DA9052A-56B2-4DDE-C619-3C1880846EAD}"/>
              </a:ext>
            </a:extLst>
          </p:cNvPr>
          <p:cNvSpPr txBox="1"/>
          <p:nvPr/>
        </p:nvSpPr>
        <p:spPr>
          <a:xfrm>
            <a:off x="6244541" y="1266682"/>
            <a:ext cx="851896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BUILD WITH THE EXPERIMENTS FOR THE PHYSICS WORLD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ACBF10D-4EDB-F3FB-7064-22F7E9D7DCF9}"/>
              </a:ext>
            </a:extLst>
          </p:cNvPr>
          <p:cNvSpPr txBox="1"/>
          <p:nvPr/>
        </p:nvSpPr>
        <p:spPr>
          <a:xfrm>
            <a:off x="6244541" y="1698255"/>
            <a:ext cx="703547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Digital repository for event-level particle physics </a:t>
            </a:r>
            <a:b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open data.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Rich content:</a:t>
            </a:r>
          </a:p>
          <a:p>
            <a:pPr marL="930220" lvl="1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Collision and simulated datasets for research.</a:t>
            </a:r>
          </a:p>
          <a:p>
            <a:pPr marL="930220" lvl="1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Derived datasets for education.</a:t>
            </a:r>
          </a:p>
          <a:p>
            <a:pPr marL="930220" lvl="1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Virtual machines and container images.</a:t>
            </a:r>
          </a:p>
          <a:p>
            <a:pPr marL="930220" lvl="1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Software tools and analysis examples.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endParaRPr lang="en-GB" sz="16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Launched in November 2014, publishing about 30TB.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Total size in June 2024: about 5000TB.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02524EF8-2C5A-6CA8-0A69-7C3524F401F6}"/>
              </a:ext>
            </a:extLst>
          </p:cNvPr>
          <p:cNvSpPr txBox="1"/>
          <p:nvPr/>
        </p:nvSpPr>
        <p:spPr>
          <a:xfrm>
            <a:off x="6244541" y="5985243"/>
            <a:ext cx="851896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USES CASES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4F1690B-86F4-7A10-D4C5-7B29F20CD5CE}"/>
              </a:ext>
            </a:extLst>
          </p:cNvPr>
          <p:cNvSpPr txBox="1"/>
          <p:nvPr/>
        </p:nvSpPr>
        <p:spPr>
          <a:xfrm>
            <a:off x="6244541" y="6412043"/>
            <a:ext cx="70354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Education-oriented.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Research-oriented.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8E33B11-D6B1-1E32-A98B-136119DFACC9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Open Data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2C28B0A-D866-80FE-039B-CD46E5C00B38}"/>
              </a:ext>
            </a:extLst>
          </p:cNvPr>
          <p:cNvSpPr txBox="1"/>
          <p:nvPr/>
        </p:nvSpPr>
        <p:spPr>
          <a:xfrm>
            <a:off x="1319186" y="914690"/>
            <a:ext cx="4479730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Portal</a:t>
            </a:r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9B04262A-6261-CFE0-67B9-2B2E61974C0F}"/>
              </a:ext>
            </a:extLst>
          </p:cNvPr>
          <p:cNvCxnSpPr>
            <a:cxnSpLocks/>
          </p:cNvCxnSpPr>
          <p:nvPr/>
        </p:nvCxnSpPr>
        <p:spPr>
          <a:xfrm>
            <a:off x="6372388" y="5665373"/>
            <a:ext cx="876899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7472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E576A1AB-7266-76C4-EEEC-DAC59E8B24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3</a:t>
            </a:fld>
            <a:endParaRPr lang="en-GB" noProof="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D0EEA9E0-709A-9095-D788-D83C906AD2C7}"/>
              </a:ext>
            </a:extLst>
          </p:cNvPr>
          <p:cNvSpPr txBox="1"/>
          <p:nvPr/>
        </p:nvSpPr>
        <p:spPr>
          <a:xfrm>
            <a:off x="1319184" y="302238"/>
            <a:ext cx="3762101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CERN Mission</a:t>
            </a:r>
          </a:p>
        </p:txBody>
      </p:sp>
      <p:pic>
        <p:nvPicPr>
          <p:cNvPr id="4" name="Picture Placeholder 8">
            <a:extLst>
              <a:ext uri="{FF2B5EF4-FFF2-40B4-BE49-F238E27FC236}">
                <a16:creationId xmlns:a16="http://schemas.microsoft.com/office/drawing/2014/main" id="{974C0FFE-CE77-ACF7-480C-4F6CB22A16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9" r="1799"/>
          <a:stretch/>
        </p:blipFill>
        <p:spPr>
          <a:xfrm>
            <a:off x="1423554" y="1685149"/>
            <a:ext cx="8299631" cy="6591622"/>
          </a:xfrm>
          <a:prstGeom prst="roundRect">
            <a:avLst>
              <a:gd name="adj" fmla="val 0"/>
            </a:avLst>
          </a:prstGeom>
          <a:noFill/>
        </p:spPr>
      </p:pic>
      <p:sp>
        <p:nvSpPr>
          <p:cNvPr id="5" name="CuadroTexto 9">
            <a:extLst>
              <a:ext uri="{FF2B5EF4-FFF2-40B4-BE49-F238E27FC236}">
                <a16:creationId xmlns:a16="http://schemas.microsoft.com/office/drawing/2014/main" id="{F52139D7-743C-1FA0-E6C9-9A60F8D788EC}"/>
              </a:ext>
            </a:extLst>
          </p:cNvPr>
          <p:cNvSpPr txBox="1"/>
          <p:nvPr/>
        </p:nvSpPr>
        <p:spPr>
          <a:xfrm>
            <a:off x="9810274" y="1763005"/>
            <a:ext cx="4635071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Perform world-class research in fundamental physics;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Provide particle accelerator facilities in an environmentally responsible and sustainable way;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Unite people from all over the world to push the frontiers of science and technology;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Train new generations of physicists, engineers and technicians;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Engage all citizens in research and in the values of science.</a:t>
            </a:r>
          </a:p>
        </p:txBody>
      </p:sp>
    </p:spTree>
    <p:extLst>
      <p:ext uri="{BB962C8B-B14F-4D97-AF65-F5344CB8AC3E}">
        <p14:creationId xmlns:p14="http://schemas.microsoft.com/office/powerpoint/2010/main" val="16222762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3A576229-C6E7-5AD4-01CE-3A9016AAC2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30</a:t>
            </a:fld>
            <a:endParaRPr lang="en-GB" noProof="0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41EA0FF3-4525-E7D3-8CC9-95333450899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140422"/>
            <a:ext cx="15119350" cy="8557175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B884581D-82AF-174B-6339-E48EFE510BBD}"/>
              </a:ext>
            </a:extLst>
          </p:cNvPr>
          <p:cNvSpPr txBox="1"/>
          <p:nvPr/>
        </p:nvSpPr>
        <p:spPr>
          <a:xfrm>
            <a:off x="1319184" y="302238"/>
            <a:ext cx="537608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Research Integrity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ADB3D18-FE42-2345-4D86-D2B561FEE0D1}"/>
              </a:ext>
            </a:extLst>
          </p:cNvPr>
          <p:cNvSpPr txBox="1"/>
          <p:nvPr/>
        </p:nvSpPr>
        <p:spPr>
          <a:xfrm>
            <a:off x="1397061" y="4144554"/>
            <a:ext cx="36190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47700" lvl="0" indent="-1114425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  <a:tabLst/>
            </a:pPr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WHAT:	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Data types, volume formats, metadata, documentation, </a:t>
            </a:r>
            <a:b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new vs re-use.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701D0E7-D427-F0C1-956D-C4BBFC9AB1F9}"/>
              </a:ext>
            </a:extLst>
          </p:cNvPr>
          <p:cNvSpPr txBox="1"/>
          <p:nvPr/>
        </p:nvSpPr>
        <p:spPr>
          <a:xfrm>
            <a:off x="10268919" y="2145451"/>
            <a:ext cx="45373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57238" lvl="0" indent="-1189038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  <a:tabLst/>
            </a:pPr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WHEN: 	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Schedule for data sharing </a:t>
            </a:r>
            <a:b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and long-term preservation, embargo periods.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2883AA2F-3350-1A8F-7E4F-82F98413D98E}"/>
              </a:ext>
            </a:extLst>
          </p:cNvPr>
          <p:cNvSpPr txBox="1"/>
          <p:nvPr/>
        </p:nvSpPr>
        <p:spPr>
          <a:xfrm>
            <a:off x="10268919" y="3629255"/>
            <a:ext cx="45373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57238" lvl="0" indent="-1189038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  <a:tabLst/>
            </a:pPr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WHERE:	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Repositories most suitable to store the archived data.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383D3028-8E57-5F8C-9590-92DB0F85351B}"/>
              </a:ext>
            </a:extLst>
          </p:cNvPr>
          <p:cNvSpPr txBox="1"/>
          <p:nvPr/>
        </p:nvSpPr>
        <p:spPr>
          <a:xfrm>
            <a:off x="10268918" y="4943628"/>
            <a:ext cx="45373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57238" lvl="0" indent="-1404938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  <a:tabLst/>
            </a:pPr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HOW:	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Quality control measures, backups, data security, protection of sensitive data.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2D17545-57D1-ACF9-C507-8B887901F25D}"/>
              </a:ext>
            </a:extLst>
          </p:cNvPr>
          <p:cNvSpPr txBox="1"/>
          <p:nvPr/>
        </p:nvSpPr>
        <p:spPr>
          <a:xfrm>
            <a:off x="10325858" y="6468862"/>
            <a:ext cx="453732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1200" lvl="0" indent="-13589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  <a:tabLst/>
            </a:pPr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WHO:	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Data steward responsible for data management and ensuring data is FAIR.</a:t>
            </a:r>
          </a:p>
        </p:txBody>
      </p:sp>
      <p:sp>
        <p:nvSpPr>
          <p:cNvPr id="10" name="CuadroTexto 36">
            <a:extLst>
              <a:ext uri="{FF2B5EF4-FFF2-40B4-BE49-F238E27FC236}">
                <a16:creationId xmlns:a16="http://schemas.microsoft.com/office/drawing/2014/main" id="{B8B97E8B-E635-377C-E8FB-0645F6B26005}"/>
              </a:ext>
            </a:extLst>
          </p:cNvPr>
          <p:cNvSpPr txBox="1"/>
          <p:nvPr/>
        </p:nvSpPr>
        <p:spPr>
          <a:xfrm>
            <a:off x="1319184" y="1083221"/>
            <a:ext cx="6767195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Data Management Plans</a:t>
            </a:r>
          </a:p>
        </p:txBody>
      </p:sp>
    </p:spTree>
    <p:extLst>
      <p:ext uri="{BB962C8B-B14F-4D97-AF65-F5344CB8AC3E}">
        <p14:creationId xmlns:p14="http://schemas.microsoft.com/office/powerpoint/2010/main" val="14928948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3BC1DE04-0179-011E-B37A-93CE4E2D78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31</a:t>
            </a:fld>
            <a:endParaRPr lang="en-GB" noProof="0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D801F438-23E2-94D9-CFEA-ACD34862B1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r="255"/>
          <a:stretch/>
        </p:blipFill>
        <p:spPr>
          <a:xfrm>
            <a:off x="1038115" y="3224994"/>
            <a:ext cx="14087022" cy="2055787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ECBF5A48-709E-B871-97F5-56A82B5B0324}"/>
              </a:ext>
            </a:extLst>
          </p:cNvPr>
          <p:cNvGrpSpPr/>
          <p:nvPr/>
        </p:nvGrpSpPr>
        <p:grpSpPr>
          <a:xfrm>
            <a:off x="5800125" y="4175283"/>
            <a:ext cx="56696" cy="2297198"/>
            <a:chOff x="5347034" y="4596009"/>
            <a:chExt cx="56696" cy="2297198"/>
          </a:xfrm>
        </p:grpSpPr>
        <p:cxnSp>
          <p:nvCxnSpPr>
            <p:cNvPr id="5" name="Conector recto 4">
              <a:extLst>
                <a:ext uri="{FF2B5EF4-FFF2-40B4-BE49-F238E27FC236}">
                  <a16:creationId xmlns:a16="http://schemas.microsoft.com/office/drawing/2014/main" id="{55D2AB89-401B-64B2-CEE2-C123AB85B87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371289" y="4596009"/>
              <a:ext cx="0" cy="2268396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7ED32FD7-D41D-C6B9-280D-BC50AF583761}"/>
                </a:ext>
              </a:extLst>
            </p:cNvPr>
            <p:cNvSpPr/>
            <p:nvPr userDrawn="1"/>
          </p:nvSpPr>
          <p:spPr>
            <a:xfrm>
              <a:off x="5347034" y="6835603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F132F35F-8398-6AB3-4DD0-CD7CB9102ACA}"/>
              </a:ext>
            </a:extLst>
          </p:cNvPr>
          <p:cNvGrpSpPr/>
          <p:nvPr/>
        </p:nvGrpSpPr>
        <p:grpSpPr>
          <a:xfrm>
            <a:off x="1472909" y="4730365"/>
            <a:ext cx="56696" cy="1100832"/>
            <a:chOff x="1837039" y="4653064"/>
            <a:chExt cx="56696" cy="1100832"/>
          </a:xfrm>
        </p:grpSpPr>
        <p:cxnSp>
          <p:nvCxnSpPr>
            <p:cNvPr id="8" name="Conector recto 7">
              <a:extLst>
                <a:ext uri="{FF2B5EF4-FFF2-40B4-BE49-F238E27FC236}">
                  <a16:creationId xmlns:a16="http://schemas.microsoft.com/office/drawing/2014/main" id="{6EFE1EDC-4218-C646-9C8D-04E8797B6BC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865388" y="4653064"/>
              <a:ext cx="0" cy="1075115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CFAC0E1C-E070-6F99-D01C-A82EBDA25113}"/>
                </a:ext>
              </a:extLst>
            </p:cNvPr>
            <p:cNvSpPr/>
            <p:nvPr userDrawn="1"/>
          </p:nvSpPr>
          <p:spPr>
            <a:xfrm>
              <a:off x="1837039" y="5696292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1D189134-24F4-1E09-EF8E-FC54E483BDB3}"/>
              </a:ext>
            </a:extLst>
          </p:cNvPr>
          <p:cNvGrpSpPr/>
          <p:nvPr/>
        </p:nvGrpSpPr>
        <p:grpSpPr>
          <a:xfrm>
            <a:off x="11782201" y="4386105"/>
            <a:ext cx="64548" cy="1863865"/>
            <a:chOff x="12112401" y="4386105"/>
            <a:chExt cx="56696" cy="1863865"/>
          </a:xfrm>
        </p:grpSpPr>
        <p:cxnSp>
          <p:nvCxnSpPr>
            <p:cNvPr id="11" name="Conector recto 10">
              <a:extLst>
                <a:ext uri="{FF2B5EF4-FFF2-40B4-BE49-F238E27FC236}">
                  <a16:creationId xmlns:a16="http://schemas.microsoft.com/office/drawing/2014/main" id="{3A465028-A3E9-AEDC-C25E-291C79F9794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140749" y="4386105"/>
              <a:ext cx="0" cy="1863865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E890F2E6-5674-448C-DBEE-C57DA1E15BFA}"/>
                </a:ext>
              </a:extLst>
            </p:cNvPr>
            <p:cNvSpPr/>
            <p:nvPr userDrawn="1"/>
          </p:nvSpPr>
          <p:spPr>
            <a:xfrm>
              <a:off x="12112401" y="6191992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7F239B6D-ADEF-2504-29AF-3B447E532F8E}"/>
              </a:ext>
            </a:extLst>
          </p:cNvPr>
          <p:cNvGrpSpPr/>
          <p:nvPr/>
        </p:nvGrpSpPr>
        <p:grpSpPr>
          <a:xfrm>
            <a:off x="13403572" y="4175283"/>
            <a:ext cx="56696" cy="2791609"/>
            <a:chOff x="13403572" y="4175283"/>
            <a:chExt cx="56696" cy="2791609"/>
          </a:xfrm>
        </p:grpSpPr>
        <p:cxnSp>
          <p:nvCxnSpPr>
            <p:cNvPr id="14" name="Conector recto 13">
              <a:extLst>
                <a:ext uri="{FF2B5EF4-FFF2-40B4-BE49-F238E27FC236}">
                  <a16:creationId xmlns:a16="http://schemas.microsoft.com/office/drawing/2014/main" id="{D8220400-6926-C7F5-5C50-DD7A10E01930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431920" y="4175283"/>
              <a:ext cx="0" cy="276280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B4E12B14-067B-2480-D7DA-0218BA480393}"/>
                </a:ext>
              </a:extLst>
            </p:cNvPr>
            <p:cNvSpPr/>
            <p:nvPr userDrawn="1"/>
          </p:nvSpPr>
          <p:spPr>
            <a:xfrm>
              <a:off x="13403572" y="6909288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3BC46E53-C3EB-5942-B48E-68F7AA5DFBB7}"/>
              </a:ext>
            </a:extLst>
          </p:cNvPr>
          <p:cNvGrpSpPr/>
          <p:nvPr/>
        </p:nvGrpSpPr>
        <p:grpSpPr>
          <a:xfrm>
            <a:off x="2650755" y="2843213"/>
            <a:ext cx="56696" cy="1459990"/>
            <a:chOff x="2650755" y="2843213"/>
            <a:chExt cx="56696" cy="1459990"/>
          </a:xfrm>
        </p:grpSpPr>
        <p:cxnSp>
          <p:nvCxnSpPr>
            <p:cNvPr id="17" name="Conector recto 16">
              <a:extLst>
                <a:ext uri="{FF2B5EF4-FFF2-40B4-BE49-F238E27FC236}">
                  <a16:creationId xmlns:a16="http://schemas.microsoft.com/office/drawing/2014/main" id="{BCFFA3B1-FDC7-CC23-4E4A-8A23C95ADB6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681275" y="2883053"/>
              <a:ext cx="0" cy="142015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D8B4BF0C-4754-8D54-87E3-4222BB9FA2FD}"/>
                </a:ext>
              </a:extLst>
            </p:cNvPr>
            <p:cNvSpPr/>
            <p:nvPr userDrawn="1"/>
          </p:nvSpPr>
          <p:spPr>
            <a:xfrm>
              <a:off x="2650755" y="2843213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id="{4560B7BB-F143-FDEF-8D46-E64A0A7CAD96}"/>
              </a:ext>
            </a:extLst>
          </p:cNvPr>
          <p:cNvGrpSpPr/>
          <p:nvPr/>
        </p:nvGrpSpPr>
        <p:grpSpPr>
          <a:xfrm>
            <a:off x="7798238" y="1754406"/>
            <a:ext cx="56696" cy="2199620"/>
            <a:chOff x="8291429" y="1754406"/>
            <a:chExt cx="56696" cy="2199620"/>
          </a:xfrm>
        </p:grpSpPr>
        <p:cxnSp>
          <p:nvCxnSpPr>
            <p:cNvPr id="20" name="Conector recto 19">
              <a:extLst>
                <a:ext uri="{FF2B5EF4-FFF2-40B4-BE49-F238E27FC236}">
                  <a16:creationId xmlns:a16="http://schemas.microsoft.com/office/drawing/2014/main" id="{21702577-5AD3-193B-C8EF-C7A59AF7AA9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319777" y="1798705"/>
              <a:ext cx="0" cy="2155321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D7C4FE63-6978-2E3A-0EC7-9EB5EB051CDD}"/>
                </a:ext>
              </a:extLst>
            </p:cNvPr>
            <p:cNvSpPr/>
            <p:nvPr userDrawn="1"/>
          </p:nvSpPr>
          <p:spPr>
            <a:xfrm>
              <a:off x="8291429" y="1754406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22" name="Grupo 21">
            <a:extLst>
              <a:ext uri="{FF2B5EF4-FFF2-40B4-BE49-F238E27FC236}">
                <a16:creationId xmlns:a16="http://schemas.microsoft.com/office/drawing/2014/main" id="{1D55F802-ED54-BFE3-AFE8-E112C103A676}"/>
              </a:ext>
            </a:extLst>
          </p:cNvPr>
          <p:cNvGrpSpPr/>
          <p:nvPr/>
        </p:nvGrpSpPr>
        <p:grpSpPr>
          <a:xfrm>
            <a:off x="10815176" y="1754406"/>
            <a:ext cx="56696" cy="2420877"/>
            <a:chOff x="10815176" y="1754406"/>
            <a:chExt cx="56696" cy="2420877"/>
          </a:xfrm>
        </p:grpSpPr>
        <p:cxnSp>
          <p:nvCxnSpPr>
            <p:cNvPr id="23" name="Conector recto 22">
              <a:extLst>
                <a:ext uri="{FF2B5EF4-FFF2-40B4-BE49-F238E27FC236}">
                  <a16:creationId xmlns:a16="http://schemas.microsoft.com/office/drawing/2014/main" id="{19D08CC3-C919-7D5B-7BFC-885EF5DCD73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843524" y="1783208"/>
              <a:ext cx="0" cy="2392075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Elipse 23">
              <a:extLst>
                <a:ext uri="{FF2B5EF4-FFF2-40B4-BE49-F238E27FC236}">
                  <a16:creationId xmlns:a16="http://schemas.microsoft.com/office/drawing/2014/main" id="{65C83808-C6A8-A59B-08DA-CA275C3B490F}"/>
                </a:ext>
              </a:extLst>
            </p:cNvPr>
            <p:cNvSpPr/>
            <p:nvPr userDrawn="1"/>
          </p:nvSpPr>
          <p:spPr>
            <a:xfrm>
              <a:off x="10815176" y="1754406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25" name="Grupo 24">
            <a:extLst>
              <a:ext uri="{FF2B5EF4-FFF2-40B4-BE49-F238E27FC236}">
                <a16:creationId xmlns:a16="http://schemas.microsoft.com/office/drawing/2014/main" id="{1BA77C7B-9BA1-A5C5-8803-5C9A493E9A1D}"/>
              </a:ext>
            </a:extLst>
          </p:cNvPr>
          <p:cNvGrpSpPr/>
          <p:nvPr/>
        </p:nvGrpSpPr>
        <p:grpSpPr>
          <a:xfrm>
            <a:off x="14050997" y="2854316"/>
            <a:ext cx="56696" cy="1012894"/>
            <a:chOff x="13898792" y="3027100"/>
            <a:chExt cx="56696" cy="1012894"/>
          </a:xfrm>
        </p:grpSpPr>
        <p:cxnSp>
          <p:nvCxnSpPr>
            <p:cNvPr id="26" name="Conector recto 25">
              <a:extLst>
                <a:ext uri="{FF2B5EF4-FFF2-40B4-BE49-F238E27FC236}">
                  <a16:creationId xmlns:a16="http://schemas.microsoft.com/office/drawing/2014/main" id="{EBEB7A36-3818-1A65-6FDB-74D048B95FF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922250" y="3077771"/>
              <a:ext cx="0" cy="962223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699EDEE0-CB4C-933D-88EB-B5CA4B005CAC}"/>
                </a:ext>
              </a:extLst>
            </p:cNvPr>
            <p:cNvSpPr/>
            <p:nvPr userDrawn="1"/>
          </p:nvSpPr>
          <p:spPr>
            <a:xfrm>
              <a:off x="13898792" y="3027100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sp>
        <p:nvSpPr>
          <p:cNvPr id="28" name="CuadroTexto 27">
            <a:extLst>
              <a:ext uri="{FF2B5EF4-FFF2-40B4-BE49-F238E27FC236}">
                <a16:creationId xmlns:a16="http://schemas.microsoft.com/office/drawing/2014/main" id="{E29CADBD-8703-3CAC-BAEF-222CF83D3ED0}"/>
              </a:ext>
            </a:extLst>
          </p:cNvPr>
          <p:cNvSpPr txBox="1"/>
          <p:nvPr/>
        </p:nvSpPr>
        <p:spPr>
          <a:xfrm>
            <a:off x="2759863" y="2707358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1991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262CD04A-7B4B-5655-FCD2-525EAEC81F48}"/>
              </a:ext>
            </a:extLst>
          </p:cNvPr>
          <p:cNvSpPr txBox="1"/>
          <p:nvPr/>
        </p:nvSpPr>
        <p:spPr>
          <a:xfrm>
            <a:off x="2759863" y="2970432"/>
            <a:ext cx="250931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arXiv.org</a:t>
            </a:r>
            <a:endParaRPr lang="en-GB" sz="16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9F6AC4AE-0DD5-A7C3-3A6D-B16111E61134}"/>
              </a:ext>
            </a:extLst>
          </p:cNvPr>
          <p:cNvSpPr txBox="1"/>
          <p:nvPr/>
        </p:nvSpPr>
        <p:spPr>
          <a:xfrm>
            <a:off x="7907298" y="1619890"/>
            <a:ext cx="18139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2014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981766F0-C267-9330-7733-034D481C1AA1}"/>
              </a:ext>
            </a:extLst>
          </p:cNvPr>
          <p:cNvSpPr txBox="1"/>
          <p:nvPr/>
        </p:nvSpPr>
        <p:spPr>
          <a:xfrm>
            <a:off x="7907298" y="1832292"/>
            <a:ext cx="2476692" cy="78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Open Access Policy</a:t>
            </a:r>
            <a:b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Open Data Portal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09A0572C-3648-BC7C-9DAE-7D7DA28B3462}"/>
              </a:ext>
            </a:extLst>
          </p:cNvPr>
          <p:cNvSpPr txBox="1"/>
          <p:nvPr/>
        </p:nvSpPr>
        <p:spPr>
          <a:xfrm>
            <a:off x="10921521" y="1622452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2018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08DFD1CB-0AC7-CAA1-B029-030903EFD382}"/>
              </a:ext>
            </a:extLst>
          </p:cNvPr>
          <p:cNvSpPr txBox="1"/>
          <p:nvPr/>
        </p:nvSpPr>
        <p:spPr>
          <a:xfrm>
            <a:off x="10921521" y="1897028"/>
            <a:ext cx="215612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90% OA Reuse &amp; Reproducibility Framework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AFAEE46A-8337-115F-A855-B262DF9208E9}"/>
              </a:ext>
            </a:extLst>
          </p:cNvPr>
          <p:cNvSpPr txBox="1"/>
          <p:nvPr/>
        </p:nvSpPr>
        <p:spPr>
          <a:xfrm>
            <a:off x="1581960" y="5634668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1989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C30F8492-26F3-7991-9E3C-F0C1049761DE}"/>
              </a:ext>
            </a:extLst>
          </p:cNvPr>
          <p:cNvSpPr txBox="1"/>
          <p:nvPr/>
        </p:nvSpPr>
        <p:spPr>
          <a:xfrm>
            <a:off x="1581960" y="5897742"/>
            <a:ext cx="25076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World Wide Web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6F5FC8EE-3E1A-8314-54B6-F794C8D22BC2}"/>
              </a:ext>
            </a:extLst>
          </p:cNvPr>
          <p:cNvSpPr txBox="1"/>
          <p:nvPr/>
        </p:nvSpPr>
        <p:spPr>
          <a:xfrm>
            <a:off x="5912206" y="6273603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2011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8E9B5BBF-5AE9-6FD0-3F5C-50D0D3C58777}"/>
              </a:ext>
            </a:extLst>
          </p:cNvPr>
          <p:cNvSpPr txBox="1"/>
          <p:nvPr/>
        </p:nvSpPr>
        <p:spPr>
          <a:xfrm>
            <a:off x="5912206" y="6536677"/>
            <a:ext cx="1995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Open Hardware License V1.0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210370BD-FC23-9090-BEBE-F89EA655C282}"/>
              </a:ext>
            </a:extLst>
          </p:cNvPr>
          <p:cNvSpPr txBox="1"/>
          <p:nvPr/>
        </p:nvSpPr>
        <p:spPr>
          <a:xfrm>
            <a:off x="11903473" y="6050990"/>
            <a:ext cx="13773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2020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CBB2539A-ED98-F149-3C5A-96B910442D5C}"/>
              </a:ext>
            </a:extLst>
          </p:cNvPr>
          <p:cNvSpPr txBox="1"/>
          <p:nvPr/>
        </p:nvSpPr>
        <p:spPr>
          <a:xfrm>
            <a:off x="11903474" y="6314064"/>
            <a:ext cx="12599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Open Data Policy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2B332848-2267-8EE5-4341-A7B158733B4A}"/>
              </a:ext>
            </a:extLst>
          </p:cNvPr>
          <p:cNvSpPr txBox="1"/>
          <p:nvPr/>
        </p:nvSpPr>
        <p:spPr>
          <a:xfrm>
            <a:off x="13517956" y="6777290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2022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FFB82E9D-56F4-DBA4-2B3A-4D97455D6160}"/>
              </a:ext>
            </a:extLst>
          </p:cNvPr>
          <p:cNvSpPr txBox="1"/>
          <p:nvPr/>
        </p:nvSpPr>
        <p:spPr>
          <a:xfrm>
            <a:off x="13517957" y="7040364"/>
            <a:ext cx="14498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Open</a:t>
            </a:r>
          </a:p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Science</a:t>
            </a:r>
          </a:p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Policy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2EB152C3-2E6A-2F26-6E11-2592283C6367}"/>
              </a:ext>
            </a:extLst>
          </p:cNvPr>
          <p:cNvSpPr txBox="1"/>
          <p:nvPr/>
        </p:nvSpPr>
        <p:spPr>
          <a:xfrm>
            <a:off x="14158827" y="2721492"/>
            <a:ext cx="72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2023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8A2F4D40-4899-896A-6591-9B340394A1D6}"/>
              </a:ext>
            </a:extLst>
          </p:cNvPr>
          <p:cNvSpPr txBox="1"/>
          <p:nvPr/>
        </p:nvSpPr>
        <p:spPr>
          <a:xfrm>
            <a:off x="14158828" y="2984566"/>
            <a:ext cx="80897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OSPO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FEE8F48E-1A20-A773-D61C-BC592C53BB54}"/>
              </a:ext>
            </a:extLst>
          </p:cNvPr>
          <p:cNvSpPr txBox="1"/>
          <p:nvPr/>
        </p:nvSpPr>
        <p:spPr>
          <a:xfrm>
            <a:off x="1319185" y="215431"/>
            <a:ext cx="32546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Highlights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F9876E1F-6CA7-7773-E629-14FEB7BBA196}"/>
              </a:ext>
            </a:extLst>
          </p:cNvPr>
          <p:cNvSpPr txBox="1"/>
          <p:nvPr/>
        </p:nvSpPr>
        <p:spPr>
          <a:xfrm>
            <a:off x="1319186" y="920477"/>
            <a:ext cx="315442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1989-2023</a:t>
            </a:r>
          </a:p>
        </p:txBody>
      </p:sp>
    </p:spTree>
    <p:extLst>
      <p:ext uri="{BB962C8B-B14F-4D97-AF65-F5344CB8AC3E}">
        <p14:creationId xmlns:p14="http://schemas.microsoft.com/office/powerpoint/2010/main" val="145633445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A49326F-D419-9ADC-8804-18C5842B33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32</a:t>
            </a:fld>
            <a:endParaRPr lang="en-GB" noProof="0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0C4642D8-BEBA-8F0F-A6A4-E452A3812FDB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3" y="-1"/>
            <a:ext cx="15119350" cy="8640764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82604C7B-63CE-E53D-FBE3-48576804B272}"/>
              </a:ext>
            </a:extLst>
          </p:cNvPr>
          <p:cNvGrpSpPr/>
          <p:nvPr/>
        </p:nvGrpSpPr>
        <p:grpSpPr>
          <a:xfrm>
            <a:off x="8052439" y="4408087"/>
            <a:ext cx="56696" cy="2052096"/>
            <a:chOff x="8172615" y="4408087"/>
            <a:chExt cx="56696" cy="2052096"/>
          </a:xfrm>
        </p:grpSpPr>
        <p:cxnSp>
          <p:nvCxnSpPr>
            <p:cNvPr id="5" name="Conector recto 4">
              <a:extLst>
                <a:ext uri="{FF2B5EF4-FFF2-40B4-BE49-F238E27FC236}">
                  <a16:creationId xmlns:a16="http://schemas.microsoft.com/office/drawing/2014/main" id="{3D29102B-59F1-9BCA-1CD4-9A5D185F9D8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00963" y="4408087"/>
              <a:ext cx="0" cy="2024611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07AEB234-35FB-6FFF-1A36-66FAA9FD4477}"/>
                </a:ext>
              </a:extLst>
            </p:cNvPr>
            <p:cNvSpPr/>
            <p:nvPr userDrawn="1"/>
          </p:nvSpPr>
          <p:spPr>
            <a:xfrm>
              <a:off x="8172615" y="6402579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cxnSp>
        <p:nvCxnSpPr>
          <p:cNvPr id="7" name="Conector recto 6">
            <a:extLst>
              <a:ext uri="{FF2B5EF4-FFF2-40B4-BE49-F238E27FC236}">
                <a16:creationId xmlns:a16="http://schemas.microsoft.com/office/drawing/2014/main" id="{44599DE7-2145-3EF5-48C1-E9E455004970}"/>
              </a:ext>
            </a:extLst>
          </p:cNvPr>
          <p:cNvCxnSpPr>
            <a:cxnSpLocks/>
          </p:cNvCxnSpPr>
          <p:nvPr/>
        </p:nvCxnSpPr>
        <p:spPr>
          <a:xfrm>
            <a:off x="1398575" y="2854316"/>
            <a:ext cx="0" cy="153892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Elipse 7">
            <a:extLst>
              <a:ext uri="{FF2B5EF4-FFF2-40B4-BE49-F238E27FC236}">
                <a16:creationId xmlns:a16="http://schemas.microsoft.com/office/drawing/2014/main" id="{69A11A32-A54B-0D48-03E3-5A5ADACE008B}"/>
              </a:ext>
            </a:extLst>
          </p:cNvPr>
          <p:cNvSpPr/>
          <p:nvPr/>
        </p:nvSpPr>
        <p:spPr>
          <a:xfrm>
            <a:off x="1370227" y="2843205"/>
            <a:ext cx="56696" cy="576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84" noProof="0" dirty="0"/>
          </a:p>
        </p:txBody>
      </p:sp>
      <p:grpSp>
        <p:nvGrpSpPr>
          <p:cNvPr id="9" name="Grupo 8">
            <a:extLst>
              <a:ext uri="{FF2B5EF4-FFF2-40B4-BE49-F238E27FC236}">
                <a16:creationId xmlns:a16="http://schemas.microsoft.com/office/drawing/2014/main" id="{07BD76D1-E5CB-5B30-6965-137C22346E35}"/>
              </a:ext>
            </a:extLst>
          </p:cNvPr>
          <p:cNvGrpSpPr/>
          <p:nvPr/>
        </p:nvGrpSpPr>
        <p:grpSpPr>
          <a:xfrm>
            <a:off x="8176708" y="1767185"/>
            <a:ext cx="56696" cy="2512420"/>
            <a:chOff x="8176708" y="1767185"/>
            <a:chExt cx="56696" cy="2512420"/>
          </a:xfrm>
        </p:grpSpPr>
        <p:cxnSp>
          <p:nvCxnSpPr>
            <p:cNvPr id="10" name="Conector recto 9">
              <a:extLst>
                <a:ext uri="{FF2B5EF4-FFF2-40B4-BE49-F238E27FC236}">
                  <a16:creationId xmlns:a16="http://schemas.microsoft.com/office/drawing/2014/main" id="{A2055DAD-5B5E-95C8-A91E-3893117DAF9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205056" y="1811484"/>
              <a:ext cx="0" cy="2468121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Elipse 10">
              <a:extLst>
                <a:ext uri="{FF2B5EF4-FFF2-40B4-BE49-F238E27FC236}">
                  <a16:creationId xmlns:a16="http://schemas.microsoft.com/office/drawing/2014/main" id="{FACDA6F0-481E-D3AF-DE03-2E1AFB5D586E}"/>
                </a:ext>
              </a:extLst>
            </p:cNvPr>
            <p:cNvSpPr/>
            <p:nvPr userDrawn="1"/>
          </p:nvSpPr>
          <p:spPr>
            <a:xfrm>
              <a:off x="8176708" y="1767185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BE7483D7-A8B4-5F03-7871-5C70A64317A8}"/>
              </a:ext>
            </a:extLst>
          </p:cNvPr>
          <p:cNvGrpSpPr/>
          <p:nvPr/>
        </p:nvGrpSpPr>
        <p:grpSpPr>
          <a:xfrm>
            <a:off x="12655861" y="1111632"/>
            <a:ext cx="56696" cy="2684191"/>
            <a:chOff x="12655861" y="1111632"/>
            <a:chExt cx="56696" cy="2684191"/>
          </a:xfrm>
        </p:grpSpPr>
        <p:cxnSp>
          <p:nvCxnSpPr>
            <p:cNvPr id="13" name="Conector recto 12">
              <a:extLst>
                <a:ext uri="{FF2B5EF4-FFF2-40B4-BE49-F238E27FC236}">
                  <a16:creationId xmlns:a16="http://schemas.microsoft.com/office/drawing/2014/main" id="{3C854363-7F7D-61BC-3E0D-D0D1DB9DBC4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684209" y="1140434"/>
              <a:ext cx="0" cy="2655389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Elipse 13">
              <a:extLst>
                <a:ext uri="{FF2B5EF4-FFF2-40B4-BE49-F238E27FC236}">
                  <a16:creationId xmlns:a16="http://schemas.microsoft.com/office/drawing/2014/main" id="{C8A9C8B5-06C3-3C91-21AC-10ED7BD13F71}"/>
                </a:ext>
              </a:extLst>
            </p:cNvPr>
            <p:cNvSpPr/>
            <p:nvPr userDrawn="1"/>
          </p:nvSpPr>
          <p:spPr>
            <a:xfrm>
              <a:off x="12655861" y="1111632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5" name="Group 19">
            <a:extLst>
              <a:ext uri="{FF2B5EF4-FFF2-40B4-BE49-F238E27FC236}">
                <a16:creationId xmlns:a16="http://schemas.microsoft.com/office/drawing/2014/main" id="{491FF1C6-364F-B89D-C4D2-DE53E82F6A05}"/>
              </a:ext>
            </a:extLst>
          </p:cNvPr>
          <p:cNvGrpSpPr/>
          <p:nvPr/>
        </p:nvGrpSpPr>
        <p:grpSpPr>
          <a:xfrm>
            <a:off x="10859454" y="5118337"/>
            <a:ext cx="56696" cy="2409425"/>
            <a:chOff x="10859454" y="5359879"/>
            <a:chExt cx="56696" cy="2409425"/>
          </a:xfrm>
        </p:grpSpPr>
        <p:cxnSp>
          <p:nvCxnSpPr>
            <p:cNvPr id="16" name="Conector recto 15">
              <a:extLst>
                <a:ext uri="{FF2B5EF4-FFF2-40B4-BE49-F238E27FC236}">
                  <a16:creationId xmlns:a16="http://schemas.microsoft.com/office/drawing/2014/main" id="{D53E243F-81E7-7D5C-60B1-2802690FEBB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887802" y="5359879"/>
              <a:ext cx="0" cy="2380623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Elipse 16">
              <a:extLst>
                <a:ext uri="{FF2B5EF4-FFF2-40B4-BE49-F238E27FC236}">
                  <a16:creationId xmlns:a16="http://schemas.microsoft.com/office/drawing/2014/main" id="{08E19D86-5710-3A26-264C-59E6BA9C516B}"/>
                </a:ext>
              </a:extLst>
            </p:cNvPr>
            <p:cNvSpPr/>
            <p:nvPr userDrawn="1"/>
          </p:nvSpPr>
          <p:spPr>
            <a:xfrm>
              <a:off x="10859454" y="7711700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sp>
        <p:nvSpPr>
          <p:cNvPr id="18" name="CuadroTexto 17">
            <a:extLst>
              <a:ext uri="{FF2B5EF4-FFF2-40B4-BE49-F238E27FC236}">
                <a16:creationId xmlns:a16="http://schemas.microsoft.com/office/drawing/2014/main" id="{1C7AC9B6-325C-C31D-38CA-A7B9D8D3731A}"/>
              </a:ext>
            </a:extLst>
          </p:cNvPr>
          <p:cNvSpPr txBox="1"/>
          <p:nvPr/>
        </p:nvSpPr>
        <p:spPr>
          <a:xfrm>
            <a:off x="1426923" y="2706093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1991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9402B40-6330-6F44-BD4A-D1648B8F474D}"/>
              </a:ext>
            </a:extLst>
          </p:cNvPr>
          <p:cNvSpPr txBox="1"/>
          <p:nvPr/>
        </p:nvSpPr>
        <p:spPr>
          <a:xfrm>
            <a:off x="1426923" y="2957665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arXiv.org</a:t>
            </a:r>
            <a:endParaRPr lang="en-GB" sz="16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D135E363-B70F-1B09-9A84-6F0E231A9938}"/>
              </a:ext>
            </a:extLst>
          </p:cNvPr>
          <p:cNvSpPr txBox="1"/>
          <p:nvPr/>
        </p:nvSpPr>
        <p:spPr>
          <a:xfrm>
            <a:off x="8261752" y="1626897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2014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EA82EF66-3348-7C61-CBF2-086DE404DD9B}"/>
              </a:ext>
            </a:extLst>
          </p:cNvPr>
          <p:cNvSpPr txBox="1"/>
          <p:nvPr/>
        </p:nvSpPr>
        <p:spPr>
          <a:xfrm>
            <a:off x="8261752" y="1889971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Open Access Policy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C10CE6DB-37B7-3370-C613-00E930E711B1}"/>
              </a:ext>
            </a:extLst>
          </p:cNvPr>
          <p:cNvSpPr txBox="1"/>
          <p:nvPr/>
        </p:nvSpPr>
        <p:spPr>
          <a:xfrm>
            <a:off x="12728396" y="973136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2024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6BE4B370-B640-A2F0-4CCE-E0E19053B913}"/>
              </a:ext>
            </a:extLst>
          </p:cNvPr>
          <p:cNvSpPr txBox="1"/>
          <p:nvPr/>
        </p:nvSpPr>
        <p:spPr>
          <a:xfrm>
            <a:off x="12728396" y="1230459"/>
            <a:ext cx="2465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SCOAP</a:t>
            </a:r>
            <a:r>
              <a:rPr lang="en-GB" sz="1600" baseline="300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3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 Introduces Open Science Elements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41638BC9-8123-32B0-5A5B-B9338A690E3A}"/>
              </a:ext>
            </a:extLst>
          </p:cNvPr>
          <p:cNvSpPr txBox="1"/>
          <p:nvPr/>
        </p:nvSpPr>
        <p:spPr>
          <a:xfrm>
            <a:off x="8137483" y="6259500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2014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F3DF8168-413D-85DC-7A65-06CE5347317A}"/>
              </a:ext>
            </a:extLst>
          </p:cNvPr>
          <p:cNvSpPr txBox="1"/>
          <p:nvPr/>
        </p:nvSpPr>
        <p:spPr>
          <a:xfrm>
            <a:off x="8137483" y="6522574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Launch of SCOAP</a:t>
            </a:r>
            <a:r>
              <a:rPr lang="en-GB" sz="1600" baseline="300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3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628F55FC-D041-168F-6903-7C8145163DD7}"/>
              </a:ext>
            </a:extLst>
          </p:cNvPr>
          <p:cNvSpPr txBox="1"/>
          <p:nvPr/>
        </p:nvSpPr>
        <p:spPr>
          <a:xfrm>
            <a:off x="10944498" y="7325922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2018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AF18FF1D-DB37-CFAE-5B62-4F1C1ABB8E10}"/>
              </a:ext>
            </a:extLst>
          </p:cNvPr>
          <p:cNvSpPr txBox="1"/>
          <p:nvPr/>
        </p:nvSpPr>
        <p:spPr>
          <a:xfrm>
            <a:off x="10944498" y="7588996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APS joins SCOAP</a:t>
            </a:r>
            <a:r>
              <a:rPr lang="en-GB" sz="1600" baseline="300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3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, 90% of OA in HEP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2BDE8F5D-B1F2-78FC-8DEB-611FB6AA93D6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Open Access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CF456721-E570-448D-579A-B30A368E1CD3}"/>
              </a:ext>
            </a:extLst>
          </p:cNvPr>
          <p:cNvSpPr txBox="1"/>
          <p:nvPr/>
        </p:nvSpPr>
        <p:spPr>
          <a:xfrm>
            <a:off x="1319186" y="914690"/>
            <a:ext cx="4601266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1991-2024</a:t>
            </a:r>
          </a:p>
        </p:txBody>
      </p:sp>
    </p:spTree>
    <p:extLst>
      <p:ext uri="{BB962C8B-B14F-4D97-AF65-F5344CB8AC3E}">
        <p14:creationId xmlns:p14="http://schemas.microsoft.com/office/powerpoint/2010/main" val="339104703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8341F134-B694-2BF1-AC99-DFA9C6992C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33</a:t>
            </a:fld>
            <a:endParaRPr lang="en-GB" noProof="0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23711B58-F2B1-5AD2-9C7A-2515792E4340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2" y="-2"/>
            <a:ext cx="15119351" cy="8640763"/>
          </a:xfrm>
          <a:prstGeom prst="rect">
            <a:avLst/>
          </a:prstGeom>
        </p:spPr>
      </p:pic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7B21B3FD-621B-D965-721A-A357FACCE097}"/>
              </a:ext>
            </a:extLst>
          </p:cNvPr>
          <p:cNvCxnSpPr>
            <a:cxnSpLocks/>
          </p:cNvCxnSpPr>
          <p:nvPr/>
        </p:nvCxnSpPr>
        <p:spPr>
          <a:xfrm>
            <a:off x="1462370" y="2964957"/>
            <a:ext cx="0" cy="1532615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id="{920D90E4-5275-32F8-3DA4-39D35EA9A270}"/>
              </a:ext>
            </a:extLst>
          </p:cNvPr>
          <p:cNvSpPr/>
          <p:nvPr/>
        </p:nvSpPr>
        <p:spPr>
          <a:xfrm>
            <a:off x="1434022" y="2953846"/>
            <a:ext cx="56696" cy="576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84" noProof="0" dirty="0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20DF0917-D026-4F64-E0D9-DD41F42CD577}"/>
              </a:ext>
            </a:extLst>
          </p:cNvPr>
          <p:cNvGrpSpPr/>
          <p:nvPr/>
        </p:nvGrpSpPr>
        <p:grpSpPr>
          <a:xfrm>
            <a:off x="9007946" y="1750594"/>
            <a:ext cx="56696" cy="2529011"/>
            <a:chOff x="9007946" y="1750594"/>
            <a:chExt cx="56696" cy="2529011"/>
          </a:xfrm>
        </p:grpSpPr>
        <p:cxnSp>
          <p:nvCxnSpPr>
            <p:cNvPr id="7" name="Conector recto 6">
              <a:extLst>
                <a:ext uri="{FF2B5EF4-FFF2-40B4-BE49-F238E27FC236}">
                  <a16:creationId xmlns:a16="http://schemas.microsoft.com/office/drawing/2014/main" id="{CA81EF94-98E6-9E5B-C656-1BB14DDB0DC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030978" y="1761705"/>
              <a:ext cx="0" cy="251790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8" name="Elipse 7">
              <a:extLst>
                <a:ext uri="{FF2B5EF4-FFF2-40B4-BE49-F238E27FC236}">
                  <a16:creationId xmlns:a16="http://schemas.microsoft.com/office/drawing/2014/main" id="{8296F4BC-D538-FCF9-BC71-01A567A03E5D}"/>
                </a:ext>
              </a:extLst>
            </p:cNvPr>
            <p:cNvSpPr/>
            <p:nvPr userDrawn="1"/>
          </p:nvSpPr>
          <p:spPr>
            <a:xfrm>
              <a:off x="9007946" y="1750594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cxnSp>
        <p:nvCxnSpPr>
          <p:cNvPr id="9" name="Conector recto 8">
            <a:extLst>
              <a:ext uri="{FF2B5EF4-FFF2-40B4-BE49-F238E27FC236}">
                <a16:creationId xmlns:a16="http://schemas.microsoft.com/office/drawing/2014/main" id="{F1439598-3DA4-F39A-3E7A-1DD04B4E24FC}"/>
              </a:ext>
            </a:extLst>
          </p:cNvPr>
          <p:cNvCxnSpPr>
            <a:cxnSpLocks/>
          </p:cNvCxnSpPr>
          <p:nvPr/>
        </p:nvCxnSpPr>
        <p:spPr>
          <a:xfrm flipV="1">
            <a:off x="1462370" y="4630479"/>
            <a:ext cx="0" cy="1668122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Elipse 9">
            <a:extLst>
              <a:ext uri="{FF2B5EF4-FFF2-40B4-BE49-F238E27FC236}">
                <a16:creationId xmlns:a16="http://schemas.microsoft.com/office/drawing/2014/main" id="{04F618D5-A26C-74DC-F5AE-8B1DD8B928E5}"/>
              </a:ext>
            </a:extLst>
          </p:cNvPr>
          <p:cNvSpPr/>
          <p:nvPr/>
        </p:nvSpPr>
        <p:spPr>
          <a:xfrm rot="10800000">
            <a:off x="1434022" y="6278254"/>
            <a:ext cx="56696" cy="576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84" noProof="0" dirty="0"/>
          </a:p>
        </p:txBody>
      </p:sp>
      <p:cxnSp>
        <p:nvCxnSpPr>
          <p:cNvPr id="11" name="Conector recto 10">
            <a:extLst>
              <a:ext uri="{FF2B5EF4-FFF2-40B4-BE49-F238E27FC236}">
                <a16:creationId xmlns:a16="http://schemas.microsoft.com/office/drawing/2014/main" id="{E6B496E7-23D1-BA89-9E5B-2ACA13125A05}"/>
              </a:ext>
            </a:extLst>
          </p:cNvPr>
          <p:cNvCxnSpPr>
            <a:cxnSpLocks/>
          </p:cNvCxnSpPr>
          <p:nvPr/>
        </p:nvCxnSpPr>
        <p:spPr>
          <a:xfrm flipV="1">
            <a:off x="5288316" y="4881613"/>
            <a:ext cx="5316" cy="1617831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Elipse 11">
            <a:extLst>
              <a:ext uri="{FF2B5EF4-FFF2-40B4-BE49-F238E27FC236}">
                <a16:creationId xmlns:a16="http://schemas.microsoft.com/office/drawing/2014/main" id="{23E722B0-E67A-480F-B4E3-F05EA707FDD9}"/>
              </a:ext>
            </a:extLst>
          </p:cNvPr>
          <p:cNvSpPr/>
          <p:nvPr/>
        </p:nvSpPr>
        <p:spPr>
          <a:xfrm rot="10800000">
            <a:off x="5259968" y="6511276"/>
            <a:ext cx="56696" cy="576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84" noProof="0" dirty="0"/>
          </a:p>
        </p:txBody>
      </p:sp>
      <p:grpSp>
        <p:nvGrpSpPr>
          <p:cNvPr id="13" name="Grupo 12">
            <a:extLst>
              <a:ext uri="{FF2B5EF4-FFF2-40B4-BE49-F238E27FC236}">
                <a16:creationId xmlns:a16="http://schemas.microsoft.com/office/drawing/2014/main" id="{3A5885E4-AA02-037A-8472-9EED9A511B32}"/>
              </a:ext>
            </a:extLst>
          </p:cNvPr>
          <p:cNvGrpSpPr/>
          <p:nvPr/>
        </p:nvGrpSpPr>
        <p:grpSpPr>
          <a:xfrm>
            <a:off x="11304580" y="4630479"/>
            <a:ext cx="56696" cy="1607031"/>
            <a:chOff x="11304580" y="4630479"/>
            <a:chExt cx="56696" cy="1607031"/>
          </a:xfrm>
        </p:grpSpPr>
        <p:cxnSp>
          <p:nvCxnSpPr>
            <p:cNvPr id="14" name="Conector recto 13">
              <a:extLst>
                <a:ext uri="{FF2B5EF4-FFF2-40B4-BE49-F238E27FC236}">
                  <a16:creationId xmlns:a16="http://schemas.microsoft.com/office/drawing/2014/main" id="{A20CAC4E-F982-C28F-F7C2-8E4D064D5AD1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1332928" y="4630479"/>
              <a:ext cx="0" cy="1537595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D0A104FF-8F58-BF30-B783-2166B2D29301}"/>
                </a:ext>
              </a:extLst>
            </p:cNvPr>
            <p:cNvSpPr/>
            <p:nvPr userDrawn="1"/>
          </p:nvSpPr>
          <p:spPr>
            <a:xfrm rot="10800000">
              <a:off x="11304580" y="6179906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FDA3A28-CDFA-6A7A-E689-001EF301494F}"/>
              </a:ext>
            </a:extLst>
          </p:cNvPr>
          <p:cNvSpPr txBox="1"/>
          <p:nvPr/>
        </p:nvSpPr>
        <p:spPr>
          <a:xfrm>
            <a:off x="1513750" y="2826522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2012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4523B1CA-60F0-5D97-9201-0AD9302BCDAA}"/>
              </a:ext>
            </a:extLst>
          </p:cNvPr>
          <p:cNvSpPr txBox="1"/>
          <p:nvPr/>
        </p:nvSpPr>
        <p:spPr>
          <a:xfrm>
            <a:off x="1513750" y="3083845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CMS Open Data Policy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AAC6B875-A7AE-12D7-053C-0565A3005F06}"/>
              </a:ext>
            </a:extLst>
          </p:cNvPr>
          <p:cNvSpPr txBox="1"/>
          <p:nvPr/>
        </p:nvSpPr>
        <p:spPr>
          <a:xfrm>
            <a:off x="9087674" y="1623467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2020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B0562CE6-AF1D-4C3C-ED69-C75E68EED4F6}"/>
              </a:ext>
            </a:extLst>
          </p:cNvPr>
          <p:cNvSpPr txBox="1"/>
          <p:nvPr/>
        </p:nvSpPr>
        <p:spPr>
          <a:xfrm>
            <a:off x="9087674" y="1880790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LHC Open Data Policy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25DDE8B1-36FC-699C-129A-8C2768B9EE78}"/>
              </a:ext>
            </a:extLst>
          </p:cNvPr>
          <p:cNvSpPr txBox="1"/>
          <p:nvPr/>
        </p:nvSpPr>
        <p:spPr>
          <a:xfrm>
            <a:off x="1533643" y="6153275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2012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5890A6BA-8FD3-F202-4A09-E316C405FC4C}"/>
              </a:ext>
            </a:extLst>
          </p:cNvPr>
          <p:cNvSpPr txBox="1"/>
          <p:nvPr/>
        </p:nvSpPr>
        <p:spPr>
          <a:xfrm>
            <a:off x="1533643" y="6410598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HEPdata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 connected with INSPIRE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80B8695B-3D4B-5823-12C0-6C9E830F2EC5}"/>
              </a:ext>
            </a:extLst>
          </p:cNvPr>
          <p:cNvSpPr txBox="1"/>
          <p:nvPr/>
        </p:nvSpPr>
        <p:spPr>
          <a:xfrm>
            <a:off x="5356219" y="6369085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2014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38B27FCB-0F95-DF5D-82CB-4170949A0BF9}"/>
              </a:ext>
            </a:extLst>
          </p:cNvPr>
          <p:cNvSpPr txBox="1"/>
          <p:nvPr/>
        </p:nvSpPr>
        <p:spPr>
          <a:xfrm>
            <a:off x="5356219" y="6626408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Open Data Portal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C3A02905-99F0-17B0-9DD4-11FFCEFE34EF}"/>
              </a:ext>
            </a:extLst>
          </p:cNvPr>
          <p:cNvSpPr txBox="1"/>
          <p:nvPr/>
        </p:nvSpPr>
        <p:spPr>
          <a:xfrm>
            <a:off x="11404200" y="6041278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2024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DAE95B97-6D2D-3C9E-F184-99E44D72BB0C}"/>
              </a:ext>
            </a:extLst>
          </p:cNvPr>
          <p:cNvSpPr txBox="1"/>
          <p:nvPr/>
        </p:nvSpPr>
        <p:spPr>
          <a:xfrm>
            <a:off x="11404200" y="6298601"/>
            <a:ext cx="2465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More than 5000TB of data in CERN Open Data Portal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8E3E063D-B65F-28E1-AAD6-01FF0E14EC0A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Open Data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99B03598-73CB-BD98-36BC-D89503C7DBB7}"/>
              </a:ext>
            </a:extLst>
          </p:cNvPr>
          <p:cNvSpPr txBox="1"/>
          <p:nvPr/>
        </p:nvSpPr>
        <p:spPr>
          <a:xfrm>
            <a:off x="1319185" y="914690"/>
            <a:ext cx="4595951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2012-2024</a:t>
            </a:r>
          </a:p>
        </p:txBody>
      </p:sp>
    </p:spTree>
    <p:extLst>
      <p:ext uri="{BB962C8B-B14F-4D97-AF65-F5344CB8AC3E}">
        <p14:creationId xmlns:p14="http://schemas.microsoft.com/office/powerpoint/2010/main" val="14091654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87A2A23F-5445-069D-2C63-597F8AB07C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34</a:t>
            </a:fld>
            <a:endParaRPr lang="en-GB" noProof="0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C4D80F9D-BE69-5DAF-C2D9-AB2F91B925D6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33" y="0"/>
            <a:ext cx="15119350" cy="8640762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5F14854E-AD36-12EC-50B2-7E061DD4F30B}"/>
              </a:ext>
            </a:extLst>
          </p:cNvPr>
          <p:cNvGrpSpPr/>
          <p:nvPr/>
        </p:nvGrpSpPr>
        <p:grpSpPr>
          <a:xfrm>
            <a:off x="1407385" y="2071128"/>
            <a:ext cx="56696" cy="5005572"/>
            <a:chOff x="1524343" y="2071128"/>
            <a:chExt cx="56696" cy="5005572"/>
          </a:xfrm>
        </p:grpSpPr>
        <p:cxnSp>
          <p:nvCxnSpPr>
            <p:cNvPr id="5" name="Conector recto 4">
              <a:extLst>
                <a:ext uri="{FF2B5EF4-FFF2-40B4-BE49-F238E27FC236}">
                  <a16:creationId xmlns:a16="http://schemas.microsoft.com/office/drawing/2014/main" id="{0E90566B-3E40-918D-B6EE-2AE08CC2CFB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552691" y="2099930"/>
              <a:ext cx="0" cy="497677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2889A677-5B8F-8434-1E8D-E5306DF873BE}"/>
                </a:ext>
              </a:extLst>
            </p:cNvPr>
            <p:cNvSpPr/>
            <p:nvPr userDrawn="1"/>
          </p:nvSpPr>
          <p:spPr>
            <a:xfrm>
              <a:off x="1524343" y="2071128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5C933B38-9B95-5501-CABD-992416A3795B}"/>
              </a:ext>
            </a:extLst>
          </p:cNvPr>
          <p:cNvGrpSpPr/>
          <p:nvPr/>
        </p:nvGrpSpPr>
        <p:grpSpPr>
          <a:xfrm>
            <a:off x="12381540" y="3296093"/>
            <a:ext cx="56696" cy="2579910"/>
            <a:chOff x="12381540" y="3296093"/>
            <a:chExt cx="56696" cy="2579910"/>
          </a:xfrm>
        </p:grpSpPr>
        <p:cxnSp>
          <p:nvCxnSpPr>
            <p:cNvPr id="8" name="Conector recto 7">
              <a:extLst>
                <a:ext uri="{FF2B5EF4-FFF2-40B4-BE49-F238E27FC236}">
                  <a16:creationId xmlns:a16="http://schemas.microsoft.com/office/drawing/2014/main" id="{0AB22242-B697-EB60-D000-0F851FEF5E46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2409888" y="3296093"/>
              <a:ext cx="0" cy="251047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B415569E-1A1E-1AF8-319C-9FEB804B158D}"/>
                </a:ext>
              </a:extLst>
            </p:cNvPr>
            <p:cNvSpPr/>
            <p:nvPr userDrawn="1"/>
          </p:nvSpPr>
          <p:spPr>
            <a:xfrm rot="10800000">
              <a:off x="12381540" y="5818399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39ADB107-AFE7-44FF-B0D8-CB09883FEBED}"/>
              </a:ext>
            </a:extLst>
          </p:cNvPr>
          <p:cNvGrpSpPr/>
          <p:nvPr/>
        </p:nvGrpSpPr>
        <p:grpSpPr>
          <a:xfrm>
            <a:off x="2527346" y="3346890"/>
            <a:ext cx="56696" cy="2859599"/>
            <a:chOff x="2644304" y="3346890"/>
            <a:chExt cx="56696" cy="2859599"/>
          </a:xfrm>
        </p:grpSpPr>
        <p:cxnSp>
          <p:nvCxnSpPr>
            <p:cNvPr id="11" name="Conector recto 10">
              <a:extLst>
                <a:ext uri="{FF2B5EF4-FFF2-40B4-BE49-F238E27FC236}">
                  <a16:creationId xmlns:a16="http://schemas.microsoft.com/office/drawing/2014/main" id="{72FC0ED8-9BE3-7817-E6E6-CA271B13EC2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672652" y="3375692"/>
              <a:ext cx="0" cy="283079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A6489C33-74D6-5E6A-E676-32E6C0815DB5}"/>
                </a:ext>
              </a:extLst>
            </p:cNvPr>
            <p:cNvSpPr/>
            <p:nvPr userDrawn="1"/>
          </p:nvSpPr>
          <p:spPr>
            <a:xfrm>
              <a:off x="2644304" y="3346890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E10CE9F7-CF54-B2E5-70CB-5914CF67C3D1}"/>
              </a:ext>
            </a:extLst>
          </p:cNvPr>
          <p:cNvGrpSpPr/>
          <p:nvPr/>
        </p:nvGrpSpPr>
        <p:grpSpPr>
          <a:xfrm>
            <a:off x="4125775" y="2733162"/>
            <a:ext cx="56696" cy="2859599"/>
            <a:chOff x="2644304" y="3346890"/>
            <a:chExt cx="56696" cy="2859599"/>
          </a:xfrm>
        </p:grpSpPr>
        <p:cxnSp>
          <p:nvCxnSpPr>
            <p:cNvPr id="14" name="Conector recto 13">
              <a:extLst>
                <a:ext uri="{FF2B5EF4-FFF2-40B4-BE49-F238E27FC236}">
                  <a16:creationId xmlns:a16="http://schemas.microsoft.com/office/drawing/2014/main" id="{02D4FE0F-05E0-19D0-AA77-267AAD55813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672652" y="3375692"/>
              <a:ext cx="0" cy="283079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8E71BAFF-DEC1-5E52-3953-927FFDCB7441}"/>
                </a:ext>
              </a:extLst>
            </p:cNvPr>
            <p:cNvSpPr/>
            <p:nvPr userDrawn="1"/>
          </p:nvSpPr>
          <p:spPr>
            <a:xfrm>
              <a:off x="2644304" y="3346890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sp>
        <p:nvSpPr>
          <p:cNvPr id="16" name="CuadroTexto 15">
            <a:extLst>
              <a:ext uri="{FF2B5EF4-FFF2-40B4-BE49-F238E27FC236}">
                <a16:creationId xmlns:a16="http://schemas.microsoft.com/office/drawing/2014/main" id="{DFC87E12-220E-E188-4EEB-928B97A1EF31}"/>
              </a:ext>
            </a:extLst>
          </p:cNvPr>
          <p:cNvSpPr txBox="1"/>
          <p:nvPr/>
        </p:nvSpPr>
        <p:spPr>
          <a:xfrm>
            <a:off x="1464081" y="1926845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1993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8CCF8CD7-5076-894C-7E28-DE94A04D81C5}"/>
              </a:ext>
            </a:extLst>
          </p:cNvPr>
          <p:cNvSpPr txBox="1"/>
          <p:nvPr/>
        </p:nvSpPr>
        <p:spPr>
          <a:xfrm>
            <a:off x="1464081" y="2184168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WWW released into public domain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913CE4CE-F2AB-DB9C-3A00-4909EBAE9E66}"/>
              </a:ext>
            </a:extLst>
          </p:cNvPr>
          <p:cNvSpPr txBox="1"/>
          <p:nvPr/>
        </p:nvSpPr>
        <p:spPr>
          <a:xfrm>
            <a:off x="2584042" y="3202643"/>
            <a:ext cx="14233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1995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3C51A4D3-5C01-FEC0-D5BE-C46D847FBF07}"/>
              </a:ext>
            </a:extLst>
          </p:cNvPr>
          <p:cNvSpPr txBox="1"/>
          <p:nvPr/>
        </p:nvSpPr>
        <p:spPr>
          <a:xfrm>
            <a:off x="2584042" y="3459966"/>
            <a:ext cx="13983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ROOT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DF0491D5-8EB5-87B8-5597-1EAEC11D4468}"/>
              </a:ext>
            </a:extLst>
          </p:cNvPr>
          <p:cNvSpPr txBox="1"/>
          <p:nvPr/>
        </p:nvSpPr>
        <p:spPr>
          <a:xfrm>
            <a:off x="4210819" y="2600381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2002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9A92A101-D61D-E5CF-CE35-CE87197018A3}"/>
              </a:ext>
            </a:extLst>
          </p:cNvPr>
          <p:cNvSpPr txBox="1"/>
          <p:nvPr/>
        </p:nvSpPr>
        <p:spPr>
          <a:xfrm>
            <a:off x="4210819" y="2857704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Indico, </a:t>
            </a:r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Invenio</a:t>
            </a:r>
            <a:endParaRPr lang="en-GB" sz="16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2DA72D20-995D-5BDF-E87B-E6144317DC55}"/>
              </a:ext>
            </a:extLst>
          </p:cNvPr>
          <p:cNvSpPr txBox="1"/>
          <p:nvPr/>
        </p:nvSpPr>
        <p:spPr>
          <a:xfrm>
            <a:off x="12497915" y="5684471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2023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B770870D-E779-5BC9-F6A9-0EE5ABAE0FD9}"/>
              </a:ext>
            </a:extLst>
          </p:cNvPr>
          <p:cNvSpPr txBox="1"/>
          <p:nvPr/>
        </p:nvSpPr>
        <p:spPr>
          <a:xfrm>
            <a:off x="12497915" y="5941794"/>
            <a:ext cx="2465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Open Science Program Office (OSPO) launched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AE72BC0C-A410-103E-609C-6199728038D7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Open Software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6C20AFA5-3675-2408-41E3-D918CD97C012}"/>
              </a:ext>
            </a:extLst>
          </p:cNvPr>
          <p:cNvSpPr txBox="1"/>
          <p:nvPr/>
        </p:nvSpPr>
        <p:spPr>
          <a:xfrm>
            <a:off x="1319185" y="914690"/>
            <a:ext cx="5311499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1993-2023</a:t>
            </a:r>
          </a:p>
        </p:txBody>
      </p:sp>
    </p:spTree>
    <p:extLst>
      <p:ext uri="{BB962C8B-B14F-4D97-AF65-F5344CB8AC3E}">
        <p14:creationId xmlns:p14="http://schemas.microsoft.com/office/powerpoint/2010/main" val="314334944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34CA57D-60BF-22D8-85AB-2D74AA9915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35</a:t>
            </a:fld>
            <a:endParaRPr lang="en-GB" noProof="0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E259F84F-578F-713B-6960-3E48C354B25F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1265" y="-1"/>
            <a:ext cx="15119351" cy="8638253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6F224E0B-A4DA-0575-C8A6-7CA5F443D709}"/>
              </a:ext>
            </a:extLst>
          </p:cNvPr>
          <p:cNvGrpSpPr/>
          <p:nvPr/>
        </p:nvGrpSpPr>
        <p:grpSpPr>
          <a:xfrm>
            <a:off x="1371554" y="2331626"/>
            <a:ext cx="56696" cy="2459464"/>
            <a:chOff x="1371554" y="2331626"/>
            <a:chExt cx="56696" cy="2459464"/>
          </a:xfrm>
        </p:grpSpPr>
        <p:cxnSp>
          <p:nvCxnSpPr>
            <p:cNvPr id="5" name="Conector recto 4">
              <a:extLst>
                <a:ext uri="{FF2B5EF4-FFF2-40B4-BE49-F238E27FC236}">
                  <a16:creationId xmlns:a16="http://schemas.microsoft.com/office/drawing/2014/main" id="{CC583DA9-435A-88E9-C346-72395F3A747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399902" y="2360428"/>
              <a:ext cx="0" cy="2430662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7F37D51C-5DB3-5C5A-33C1-834AA4140A24}"/>
                </a:ext>
              </a:extLst>
            </p:cNvPr>
            <p:cNvSpPr/>
            <p:nvPr userDrawn="1"/>
          </p:nvSpPr>
          <p:spPr>
            <a:xfrm>
              <a:off x="1371554" y="2331626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ED4C30E9-5269-9817-E2A3-0A6376781FC7}"/>
              </a:ext>
            </a:extLst>
          </p:cNvPr>
          <p:cNvGrpSpPr/>
          <p:nvPr/>
        </p:nvGrpSpPr>
        <p:grpSpPr>
          <a:xfrm>
            <a:off x="4359691" y="1797497"/>
            <a:ext cx="56696" cy="1778262"/>
            <a:chOff x="4359691" y="1797497"/>
            <a:chExt cx="56696" cy="1778262"/>
          </a:xfrm>
        </p:grpSpPr>
        <p:cxnSp>
          <p:nvCxnSpPr>
            <p:cNvPr id="8" name="Conector recto 7">
              <a:extLst>
                <a:ext uri="{FF2B5EF4-FFF2-40B4-BE49-F238E27FC236}">
                  <a16:creationId xmlns:a16="http://schemas.microsoft.com/office/drawing/2014/main" id="{16A1B5CA-9749-D642-1200-34DA390546C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388039" y="1826299"/>
              <a:ext cx="0" cy="174946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99710247-62A0-5C9B-8597-27C47A327DAE}"/>
                </a:ext>
              </a:extLst>
            </p:cNvPr>
            <p:cNvSpPr/>
            <p:nvPr userDrawn="1"/>
          </p:nvSpPr>
          <p:spPr>
            <a:xfrm>
              <a:off x="4359691" y="1797497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0" name="Group 17">
            <a:extLst>
              <a:ext uri="{FF2B5EF4-FFF2-40B4-BE49-F238E27FC236}">
                <a16:creationId xmlns:a16="http://schemas.microsoft.com/office/drawing/2014/main" id="{AC508301-1D41-DE29-35BD-FDA05F0A6DC0}"/>
              </a:ext>
            </a:extLst>
          </p:cNvPr>
          <p:cNvGrpSpPr/>
          <p:nvPr/>
        </p:nvGrpSpPr>
        <p:grpSpPr>
          <a:xfrm>
            <a:off x="2647449" y="5460011"/>
            <a:ext cx="56696" cy="1848640"/>
            <a:chOff x="2647449" y="5460011"/>
            <a:chExt cx="56696" cy="1848640"/>
          </a:xfrm>
        </p:grpSpPr>
        <p:cxnSp>
          <p:nvCxnSpPr>
            <p:cNvPr id="11" name="Conector recto 10">
              <a:extLst>
                <a:ext uri="{FF2B5EF4-FFF2-40B4-BE49-F238E27FC236}">
                  <a16:creationId xmlns:a16="http://schemas.microsoft.com/office/drawing/2014/main" id="{BC97ED8B-4FD2-A9B5-B889-2EC38D8DDB78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2675797" y="5460011"/>
              <a:ext cx="0" cy="1837936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DC91C0DB-584F-DE5E-E425-FE5D0A139630}"/>
                </a:ext>
              </a:extLst>
            </p:cNvPr>
            <p:cNvSpPr/>
            <p:nvPr userDrawn="1"/>
          </p:nvSpPr>
          <p:spPr>
            <a:xfrm rot="10800000">
              <a:off x="2647449" y="7251047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C6F4A74E-632D-6EFB-27E6-28F7DA4E5D64}"/>
              </a:ext>
            </a:extLst>
          </p:cNvPr>
          <p:cNvGrpSpPr/>
          <p:nvPr/>
        </p:nvGrpSpPr>
        <p:grpSpPr>
          <a:xfrm>
            <a:off x="4359691" y="4791090"/>
            <a:ext cx="56696" cy="1682997"/>
            <a:chOff x="4359691" y="4791090"/>
            <a:chExt cx="56696" cy="1682997"/>
          </a:xfrm>
        </p:grpSpPr>
        <p:cxnSp>
          <p:nvCxnSpPr>
            <p:cNvPr id="14" name="Conector recto 13">
              <a:extLst>
                <a:ext uri="{FF2B5EF4-FFF2-40B4-BE49-F238E27FC236}">
                  <a16:creationId xmlns:a16="http://schemas.microsoft.com/office/drawing/2014/main" id="{F6BDAC85-906E-676A-9A1C-1E3F428CB5ED}"/>
                </a:ext>
              </a:extLst>
            </p:cNvPr>
            <p:cNvCxnSpPr>
              <a:cxnSpLocks/>
            </p:cNvCxnSpPr>
            <p:nvPr userDrawn="1"/>
          </p:nvCxnSpPr>
          <p:spPr>
            <a:xfrm flipH="1" flipV="1">
              <a:off x="4388038" y="4791090"/>
              <a:ext cx="1" cy="1613561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1B55ADEC-9599-04F2-D320-DC400565E5B1}"/>
                </a:ext>
              </a:extLst>
            </p:cNvPr>
            <p:cNvSpPr/>
            <p:nvPr userDrawn="1"/>
          </p:nvSpPr>
          <p:spPr>
            <a:xfrm rot="10800000">
              <a:off x="4359691" y="6416483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B95E1945-DDCE-EDB2-0FB0-F02E4CF849CC}"/>
              </a:ext>
            </a:extLst>
          </p:cNvPr>
          <p:cNvGrpSpPr/>
          <p:nvPr/>
        </p:nvGrpSpPr>
        <p:grpSpPr>
          <a:xfrm>
            <a:off x="11237184" y="4051005"/>
            <a:ext cx="56696" cy="2245188"/>
            <a:chOff x="11237184" y="4051005"/>
            <a:chExt cx="56696" cy="2245188"/>
          </a:xfrm>
        </p:grpSpPr>
        <p:cxnSp>
          <p:nvCxnSpPr>
            <p:cNvPr id="17" name="Conector recto 16">
              <a:extLst>
                <a:ext uri="{FF2B5EF4-FFF2-40B4-BE49-F238E27FC236}">
                  <a16:creationId xmlns:a16="http://schemas.microsoft.com/office/drawing/2014/main" id="{A4966A3A-6EFE-8C1C-9ACC-F69A075B7CF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1265532" y="4051005"/>
              <a:ext cx="0" cy="2175752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F045315E-9141-038C-4B20-72F87E926900}"/>
                </a:ext>
              </a:extLst>
            </p:cNvPr>
            <p:cNvSpPr/>
            <p:nvPr userDrawn="1"/>
          </p:nvSpPr>
          <p:spPr>
            <a:xfrm rot="10800000">
              <a:off x="11237184" y="6238589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id="{BE0A9983-0E24-1A2C-C3E0-BA2336CB6B22}"/>
              </a:ext>
            </a:extLst>
          </p:cNvPr>
          <p:cNvGrpSpPr/>
          <p:nvPr/>
        </p:nvGrpSpPr>
        <p:grpSpPr>
          <a:xfrm>
            <a:off x="9147888" y="1358463"/>
            <a:ext cx="56696" cy="2522421"/>
            <a:chOff x="9147888" y="1358463"/>
            <a:chExt cx="56696" cy="2522421"/>
          </a:xfrm>
        </p:grpSpPr>
        <p:cxnSp>
          <p:nvCxnSpPr>
            <p:cNvPr id="20" name="Conector recto 19">
              <a:extLst>
                <a:ext uri="{FF2B5EF4-FFF2-40B4-BE49-F238E27FC236}">
                  <a16:creationId xmlns:a16="http://schemas.microsoft.com/office/drawing/2014/main" id="{E78466B1-665F-B411-155C-3FE1ECFD5DB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176236" y="1387265"/>
              <a:ext cx="0" cy="2493619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FCE4E489-F732-F1C4-F01D-7547BB2BC66A}"/>
                </a:ext>
              </a:extLst>
            </p:cNvPr>
            <p:cNvSpPr/>
            <p:nvPr userDrawn="1"/>
          </p:nvSpPr>
          <p:spPr>
            <a:xfrm>
              <a:off x="9147888" y="1358463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22" name="Grupo 21">
            <a:extLst>
              <a:ext uri="{FF2B5EF4-FFF2-40B4-BE49-F238E27FC236}">
                <a16:creationId xmlns:a16="http://schemas.microsoft.com/office/drawing/2014/main" id="{626AAF1B-BA16-07E1-669B-2E78F7D78DF3}"/>
              </a:ext>
            </a:extLst>
          </p:cNvPr>
          <p:cNvGrpSpPr/>
          <p:nvPr/>
        </p:nvGrpSpPr>
        <p:grpSpPr>
          <a:xfrm>
            <a:off x="11237184" y="1640174"/>
            <a:ext cx="56696" cy="1718030"/>
            <a:chOff x="11237184" y="1640174"/>
            <a:chExt cx="56696" cy="1718030"/>
          </a:xfrm>
        </p:grpSpPr>
        <p:cxnSp>
          <p:nvCxnSpPr>
            <p:cNvPr id="23" name="Conector recto 22">
              <a:extLst>
                <a:ext uri="{FF2B5EF4-FFF2-40B4-BE49-F238E27FC236}">
                  <a16:creationId xmlns:a16="http://schemas.microsoft.com/office/drawing/2014/main" id="{8E9DCCC9-89CB-87D1-74D6-FDC53164414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1265532" y="1668976"/>
              <a:ext cx="0" cy="168922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Elipse 23">
              <a:extLst>
                <a:ext uri="{FF2B5EF4-FFF2-40B4-BE49-F238E27FC236}">
                  <a16:creationId xmlns:a16="http://schemas.microsoft.com/office/drawing/2014/main" id="{72905184-F62D-4C95-4EFE-1981D156E78F}"/>
                </a:ext>
              </a:extLst>
            </p:cNvPr>
            <p:cNvSpPr/>
            <p:nvPr userDrawn="1"/>
          </p:nvSpPr>
          <p:spPr>
            <a:xfrm>
              <a:off x="11237184" y="1640174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25" name="Grupo 24">
            <a:extLst>
              <a:ext uri="{FF2B5EF4-FFF2-40B4-BE49-F238E27FC236}">
                <a16:creationId xmlns:a16="http://schemas.microsoft.com/office/drawing/2014/main" id="{74854FCD-A38B-9854-BC6F-9A67F805C13A}"/>
              </a:ext>
            </a:extLst>
          </p:cNvPr>
          <p:cNvGrpSpPr/>
          <p:nvPr/>
        </p:nvGrpSpPr>
        <p:grpSpPr>
          <a:xfrm>
            <a:off x="12617153" y="2557112"/>
            <a:ext cx="56696" cy="1392883"/>
            <a:chOff x="12617153" y="2557112"/>
            <a:chExt cx="56696" cy="1392883"/>
          </a:xfrm>
        </p:grpSpPr>
        <p:cxnSp>
          <p:nvCxnSpPr>
            <p:cNvPr id="26" name="Conector recto 25">
              <a:extLst>
                <a:ext uri="{FF2B5EF4-FFF2-40B4-BE49-F238E27FC236}">
                  <a16:creationId xmlns:a16="http://schemas.microsoft.com/office/drawing/2014/main" id="{68F38D75-1EE4-7FE5-8B81-9245C99AC9B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645501" y="2585914"/>
              <a:ext cx="0" cy="1364081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B89F3E85-C69B-DC1F-3C80-BE2C1F7AE841}"/>
                </a:ext>
              </a:extLst>
            </p:cNvPr>
            <p:cNvSpPr/>
            <p:nvPr userDrawn="1"/>
          </p:nvSpPr>
          <p:spPr>
            <a:xfrm>
              <a:off x="12617153" y="2557112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sp>
        <p:nvSpPr>
          <p:cNvPr id="28" name="CuadroTexto 27">
            <a:extLst>
              <a:ext uri="{FF2B5EF4-FFF2-40B4-BE49-F238E27FC236}">
                <a16:creationId xmlns:a16="http://schemas.microsoft.com/office/drawing/2014/main" id="{563DB94C-20FA-7BEE-3D96-5999D936A3DE}"/>
              </a:ext>
            </a:extLst>
          </p:cNvPr>
          <p:cNvSpPr txBox="1"/>
          <p:nvPr/>
        </p:nvSpPr>
        <p:spPr>
          <a:xfrm>
            <a:off x="1484850" y="2187343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2008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D159474D-F0D4-B7A5-E53B-8F943702C3A6}"/>
              </a:ext>
            </a:extLst>
          </p:cNvPr>
          <p:cNvSpPr txBox="1"/>
          <p:nvPr/>
        </p:nvSpPr>
        <p:spPr>
          <a:xfrm>
            <a:off x="1484850" y="2450417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White Rabbit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246D17F5-C163-0868-AC95-C2EB13B944BE}"/>
              </a:ext>
            </a:extLst>
          </p:cNvPr>
          <p:cNvSpPr txBox="1"/>
          <p:nvPr/>
        </p:nvSpPr>
        <p:spPr>
          <a:xfrm>
            <a:off x="4450522" y="1651291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2011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B70F15AB-C00F-D6AA-BC57-93A50A8E9899}"/>
              </a:ext>
            </a:extLst>
          </p:cNvPr>
          <p:cNvSpPr txBox="1"/>
          <p:nvPr/>
        </p:nvSpPr>
        <p:spPr>
          <a:xfrm>
            <a:off x="4450522" y="1931618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Open Hardware License V1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A24D1818-98FB-B6C7-DD8B-1CC358E53664}"/>
              </a:ext>
            </a:extLst>
          </p:cNvPr>
          <p:cNvSpPr txBox="1"/>
          <p:nvPr/>
        </p:nvSpPr>
        <p:spPr>
          <a:xfrm>
            <a:off x="9232932" y="1245811"/>
            <a:ext cx="1886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2020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14D8A409-63A6-2E47-0ABF-B2CAB8E03402}"/>
              </a:ext>
            </a:extLst>
          </p:cNvPr>
          <p:cNvSpPr txBox="1"/>
          <p:nvPr/>
        </p:nvSpPr>
        <p:spPr>
          <a:xfrm>
            <a:off x="9232933" y="1503134"/>
            <a:ext cx="18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OHL V2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CEE2102A-7305-1FB6-A975-3CD56485BD89}"/>
              </a:ext>
            </a:extLst>
          </p:cNvPr>
          <p:cNvSpPr txBox="1"/>
          <p:nvPr/>
        </p:nvSpPr>
        <p:spPr>
          <a:xfrm>
            <a:off x="11322228" y="1518942"/>
            <a:ext cx="1288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2023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ED9C4E5B-B4A7-2DE3-5018-7CBA5995CF7C}"/>
              </a:ext>
            </a:extLst>
          </p:cNvPr>
          <p:cNvSpPr txBox="1"/>
          <p:nvPr/>
        </p:nvSpPr>
        <p:spPr>
          <a:xfrm>
            <a:off x="11322229" y="1776265"/>
            <a:ext cx="12653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OSPO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544EA2D7-B0BD-4BAD-FE9E-C615C1949B5C}"/>
              </a:ext>
            </a:extLst>
          </p:cNvPr>
          <p:cNvSpPr txBox="1"/>
          <p:nvPr/>
        </p:nvSpPr>
        <p:spPr>
          <a:xfrm>
            <a:off x="12702197" y="2427341"/>
            <a:ext cx="18866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2024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AD0B80E5-1A13-A8C0-CF44-EC727A6355FC}"/>
              </a:ext>
            </a:extLst>
          </p:cNvPr>
          <p:cNvSpPr txBox="1"/>
          <p:nvPr/>
        </p:nvSpPr>
        <p:spPr>
          <a:xfrm>
            <a:off x="12702198" y="2678913"/>
            <a:ext cx="18534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White Rabbit Collaboration established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8C41D061-1BEA-816D-C891-F4D1D19D76BB}"/>
              </a:ext>
            </a:extLst>
          </p:cNvPr>
          <p:cNvSpPr txBox="1"/>
          <p:nvPr/>
        </p:nvSpPr>
        <p:spPr>
          <a:xfrm>
            <a:off x="2733080" y="7115532"/>
            <a:ext cx="1713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2009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EEA8A30A-465D-A18F-05DC-B05EE9372C58}"/>
              </a:ext>
            </a:extLst>
          </p:cNvPr>
          <p:cNvSpPr txBox="1"/>
          <p:nvPr/>
        </p:nvSpPr>
        <p:spPr>
          <a:xfrm>
            <a:off x="2733081" y="7355602"/>
            <a:ext cx="168330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Open Hardware Repository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7BDAE31E-772C-F58F-2C23-277551D6196B}"/>
              </a:ext>
            </a:extLst>
          </p:cNvPr>
          <p:cNvSpPr txBox="1"/>
          <p:nvPr/>
        </p:nvSpPr>
        <p:spPr>
          <a:xfrm>
            <a:off x="4458133" y="6279486"/>
            <a:ext cx="1713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2011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B1857F56-27CD-47D9-D207-9F581F65C563}"/>
              </a:ext>
            </a:extLst>
          </p:cNvPr>
          <p:cNvSpPr txBox="1"/>
          <p:nvPr/>
        </p:nvSpPr>
        <p:spPr>
          <a:xfrm>
            <a:off x="4458134" y="6519556"/>
            <a:ext cx="21495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joins </a:t>
            </a:r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KiCad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 development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78610996-DABC-8260-2548-C41DA0B2211A}"/>
              </a:ext>
            </a:extLst>
          </p:cNvPr>
          <p:cNvSpPr txBox="1"/>
          <p:nvPr/>
        </p:nvSpPr>
        <p:spPr>
          <a:xfrm>
            <a:off x="11335942" y="6106871"/>
            <a:ext cx="17134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2023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59BD5F2B-C02C-65BE-227F-BBE26B2C5117}"/>
              </a:ext>
            </a:extLst>
          </p:cNvPr>
          <p:cNvSpPr txBox="1"/>
          <p:nvPr/>
        </p:nvSpPr>
        <p:spPr>
          <a:xfrm>
            <a:off x="11335942" y="6346941"/>
            <a:ext cx="24345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KiCad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 supported through commercial company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AA4F5D4C-2F16-E4BE-A5D4-808608C9EA4C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Open Hardware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42DDEB01-5BE6-4B89-ACC7-68D2A5273C39}"/>
              </a:ext>
            </a:extLst>
          </p:cNvPr>
          <p:cNvSpPr txBox="1"/>
          <p:nvPr/>
        </p:nvSpPr>
        <p:spPr>
          <a:xfrm>
            <a:off x="1319185" y="914690"/>
            <a:ext cx="5311499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2008-2024</a:t>
            </a:r>
          </a:p>
        </p:txBody>
      </p:sp>
    </p:spTree>
    <p:extLst>
      <p:ext uri="{BB962C8B-B14F-4D97-AF65-F5344CB8AC3E}">
        <p14:creationId xmlns:p14="http://schemas.microsoft.com/office/powerpoint/2010/main" val="372481454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18938BA8-AAE6-1BC1-B546-1CFBA53CA8F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36</a:t>
            </a:fld>
            <a:endParaRPr lang="en-GB" noProof="0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159F3F16-F854-97EB-4B55-DEB4C8FEF006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1"/>
            <a:ext cx="15119350" cy="8640763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430370AE-F5B9-D210-18DC-27982C4B6B82}"/>
              </a:ext>
            </a:extLst>
          </p:cNvPr>
          <p:cNvGrpSpPr/>
          <p:nvPr/>
        </p:nvGrpSpPr>
        <p:grpSpPr>
          <a:xfrm>
            <a:off x="2658094" y="4107560"/>
            <a:ext cx="56696" cy="1490482"/>
            <a:chOff x="2658094" y="4107560"/>
            <a:chExt cx="56696" cy="1490482"/>
          </a:xfrm>
        </p:grpSpPr>
        <p:cxnSp>
          <p:nvCxnSpPr>
            <p:cNvPr id="5" name="Conector recto 4">
              <a:extLst>
                <a:ext uri="{FF2B5EF4-FFF2-40B4-BE49-F238E27FC236}">
                  <a16:creationId xmlns:a16="http://schemas.microsoft.com/office/drawing/2014/main" id="{E2511B49-F1F9-59D9-CD82-5400DC4C36C6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686442" y="4136362"/>
              <a:ext cx="0" cy="1461680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19C5833A-6193-46AB-9577-F12D9509082E}"/>
                </a:ext>
              </a:extLst>
            </p:cNvPr>
            <p:cNvSpPr/>
            <p:nvPr userDrawn="1"/>
          </p:nvSpPr>
          <p:spPr>
            <a:xfrm>
              <a:off x="2658094" y="4107560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B9B7168A-8363-F458-2540-B6D3903D476F}"/>
              </a:ext>
            </a:extLst>
          </p:cNvPr>
          <p:cNvGrpSpPr/>
          <p:nvPr/>
        </p:nvGrpSpPr>
        <p:grpSpPr>
          <a:xfrm>
            <a:off x="10830883" y="3021749"/>
            <a:ext cx="56696" cy="2661353"/>
            <a:chOff x="10830883" y="3021749"/>
            <a:chExt cx="56696" cy="2661353"/>
          </a:xfrm>
        </p:grpSpPr>
        <p:cxnSp>
          <p:nvCxnSpPr>
            <p:cNvPr id="8" name="Conector recto 7">
              <a:extLst>
                <a:ext uri="{FF2B5EF4-FFF2-40B4-BE49-F238E27FC236}">
                  <a16:creationId xmlns:a16="http://schemas.microsoft.com/office/drawing/2014/main" id="{602DAC5A-27A1-9655-2313-554388CC32F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859231" y="3050551"/>
              <a:ext cx="0" cy="2632551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4FBEC95F-11FE-866E-6D5A-A451EAF49847}"/>
                </a:ext>
              </a:extLst>
            </p:cNvPr>
            <p:cNvSpPr/>
            <p:nvPr userDrawn="1"/>
          </p:nvSpPr>
          <p:spPr>
            <a:xfrm>
              <a:off x="10830883" y="3021749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sp>
        <p:nvSpPr>
          <p:cNvPr id="10" name="CuadroTexto 9">
            <a:extLst>
              <a:ext uri="{FF2B5EF4-FFF2-40B4-BE49-F238E27FC236}">
                <a16:creationId xmlns:a16="http://schemas.microsoft.com/office/drawing/2014/main" id="{6B0EEB5D-4CA9-D3C8-E969-B743F71274E6}"/>
              </a:ext>
            </a:extLst>
          </p:cNvPr>
          <p:cNvSpPr txBox="1"/>
          <p:nvPr/>
        </p:nvSpPr>
        <p:spPr>
          <a:xfrm>
            <a:off x="2743138" y="3969100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2022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7DB8D6C-452F-68B9-E796-E174A29604E3}"/>
              </a:ext>
            </a:extLst>
          </p:cNvPr>
          <p:cNvSpPr txBox="1"/>
          <p:nvPr/>
        </p:nvSpPr>
        <p:spPr>
          <a:xfrm>
            <a:off x="2743138" y="4237925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Signs </a:t>
            </a:r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CoARA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 Agreement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45793FE1-D426-321C-4467-BDA2EE664B60}"/>
              </a:ext>
            </a:extLst>
          </p:cNvPr>
          <p:cNvSpPr txBox="1"/>
          <p:nvPr/>
        </p:nvSpPr>
        <p:spPr>
          <a:xfrm>
            <a:off x="10915927" y="2883217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2024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6EFC4FA-B8BB-9AD1-6F55-887792846D3A}"/>
              </a:ext>
            </a:extLst>
          </p:cNvPr>
          <p:cNvSpPr txBox="1"/>
          <p:nvPr/>
        </p:nvSpPr>
        <p:spPr>
          <a:xfrm>
            <a:off x="10915927" y="3140540"/>
            <a:ext cx="2465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Preliminary </a:t>
            </a:r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CoARA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 Action Plan prepared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295AFD28-27C9-A51B-EACE-0DC2A5F034B2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Incentives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0DCBD442-8ECC-F80C-AF12-90C29659EEFB}"/>
              </a:ext>
            </a:extLst>
          </p:cNvPr>
          <p:cNvSpPr txBox="1"/>
          <p:nvPr/>
        </p:nvSpPr>
        <p:spPr>
          <a:xfrm>
            <a:off x="1319185" y="914690"/>
            <a:ext cx="5311499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2022-2024</a:t>
            </a:r>
          </a:p>
        </p:txBody>
      </p:sp>
    </p:spTree>
    <p:extLst>
      <p:ext uri="{BB962C8B-B14F-4D97-AF65-F5344CB8AC3E}">
        <p14:creationId xmlns:p14="http://schemas.microsoft.com/office/powerpoint/2010/main" val="401051177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EE1A807A-4951-F90D-7E5B-A0D35980A3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37</a:t>
            </a:fld>
            <a:endParaRPr lang="en-GB" noProof="0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3454151E-8CD0-9F63-05F3-1763CC9A0AC7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0" y="-1"/>
            <a:ext cx="15116032" cy="8640763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7D53EE5D-3535-4A02-194F-CBBD3CE41C74}"/>
              </a:ext>
            </a:extLst>
          </p:cNvPr>
          <p:cNvGrpSpPr/>
          <p:nvPr/>
        </p:nvGrpSpPr>
        <p:grpSpPr>
          <a:xfrm>
            <a:off x="1375543" y="1749490"/>
            <a:ext cx="56696" cy="3209739"/>
            <a:chOff x="1375543" y="1749490"/>
            <a:chExt cx="56696" cy="3209739"/>
          </a:xfrm>
        </p:grpSpPr>
        <p:cxnSp>
          <p:nvCxnSpPr>
            <p:cNvPr id="5" name="Conector recto 4">
              <a:extLst>
                <a:ext uri="{FF2B5EF4-FFF2-40B4-BE49-F238E27FC236}">
                  <a16:creationId xmlns:a16="http://schemas.microsoft.com/office/drawing/2014/main" id="{9E3BB5C0-ABBC-262A-3BA9-FCBF2579E8F5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403891" y="1760601"/>
              <a:ext cx="0" cy="319862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224D90C0-0A5E-61B7-BAFE-A09FD1C5646E}"/>
                </a:ext>
              </a:extLst>
            </p:cNvPr>
            <p:cNvSpPr/>
            <p:nvPr userDrawn="1"/>
          </p:nvSpPr>
          <p:spPr>
            <a:xfrm>
              <a:off x="1375543" y="1749490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1E010131-8BF1-8AE7-729B-77CBD5817B7C}"/>
              </a:ext>
            </a:extLst>
          </p:cNvPr>
          <p:cNvGrpSpPr/>
          <p:nvPr/>
        </p:nvGrpSpPr>
        <p:grpSpPr>
          <a:xfrm>
            <a:off x="2729606" y="4821865"/>
            <a:ext cx="56696" cy="1803472"/>
            <a:chOff x="2872827" y="4821865"/>
            <a:chExt cx="56696" cy="1803472"/>
          </a:xfrm>
        </p:grpSpPr>
        <p:cxnSp>
          <p:nvCxnSpPr>
            <p:cNvPr id="8" name="Conector recto 7">
              <a:extLst>
                <a:ext uri="{FF2B5EF4-FFF2-40B4-BE49-F238E27FC236}">
                  <a16:creationId xmlns:a16="http://schemas.microsoft.com/office/drawing/2014/main" id="{4BF6B63D-1125-F342-D92E-399EFD313F80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2901175" y="4821865"/>
              <a:ext cx="0" cy="1792362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7AB55A87-9509-E0B1-C662-FC6F5A7D852A}"/>
                </a:ext>
              </a:extLst>
            </p:cNvPr>
            <p:cNvSpPr/>
            <p:nvPr userDrawn="1"/>
          </p:nvSpPr>
          <p:spPr>
            <a:xfrm rot="10800000">
              <a:off x="2872827" y="6567733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E6C3B8D3-9960-E519-C34E-AA5972690BC6}"/>
              </a:ext>
            </a:extLst>
          </p:cNvPr>
          <p:cNvGrpSpPr/>
          <p:nvPr/>
        </p:nvGrpSpPr>
        <p:grpSpPr>
          <a:xfrm>
            <a:off x="2723905" y="2865800"/>
            <a:ext cx="56696" cy="1616208"/>
            <a:chOff x="2878143" y="2854783"/>
            <a:chExt cx="56696" cy="1616208"/>
          </a:xfrm>
        </p:grpSpPr>
        <p:cxnSp>
          <p:nvCxnSpPr>
            <p:cNvPr id="11" name="Conector recto 10">
              <a:extLst>
                <a:ext uri="{FF2B5EF4-FFF2-40B4-BE49-F238E27FC236}">
                  <a16:creationId xmlns:a16="http://schemas.microsoft.com/office/drawing/2014/main" id="{03BECF8A-9F14-9B74-F4A6-B437250ECCE2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906491" y="2865894"/>
              <a:ext cx="0" cy="160509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D4D517AF-61D4-A3E6-F612-BF5859102FE9}"/>
                </a:ext>
              </a:extLst>
            </p:cNvPr>
            <p:cNvSpPr/>
            <p:nvPr userDrawn="1"/>
          </p:nvSpPr>
          <p:spPr>
            <a:xfrm>
              <a:off x="2878143" y="2854783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A082745F-0CAB-7272-0BC1-BF6AECB61A46}"/>
              </a:ext>
            </a:extLst>
          </p:cNvPr>
          <p:cNvGrpSpPr/>
          <p:nvPr/>
        </p:nvGrpSpPr>
        <p:grpSpPr>
          <a:xfrm>
            <a:off x="5327498" y="1446305"/>
            <a:ext cx="56696" cy="2322937"/>
            <a:chOff x="5327498" y="1446305"/>
            <a:chExt cx="56696" cy="2322937"/>
          </a:xfrm>
        </p:grpSpPr>
        <p:cxnSp>
          <p:nvCxnSpPr>
            <p:cNvPr id="14" name="Conector recto 13">
              <a:extLst>
                <a:ext uri="{FF2B5EF4-FFF2-40B4-BE49-F238E27FC236}">
                  <a16:creationId xmlns:a16="http://schemas.microsoft.com/office/drawing/2014/main" id="{F0A0F4CE-44F9-6375-5B6D-278ACCCDEF6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355846" y="1457416"/>
              <a:ext cx="0" cy="2311826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38C80599-F210-FAE4-EDCB-9B460E4DF3C7}"/>
                </a:ext>
              </a:extLst>
            </p:cNvPr>
            <p:cNvSpPr/>
            <p:nvPr userDrawn="1"/>
          </p:nvSpPr>
          <p:spPr>
            <a:xfrm>
              <a:off x="5327498" y="1446305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594638A9-0616-564D-D8F3-959DCBD446C8}"/>
              </a:ext>
            </a:extLst>
          </p:cNvPr>
          <p:cNvGrpSpPr/>
          <p:nvPr/>
        </p:nvGrpSpPr>
        <p:grpSpPr>
          <a:xfrm>
            <a:off x="10264549" y="636015"/>
            <a:ext cx="56696" cy="2729190"/>
            <a:chOff x="10264549" y="636015"/>
            <a:chExt cx="56696" cy="2729190"/>
          </a:xfrm>
        </p:grpSpPr>
        <p:cxnSp>
          <p:nvCxnSpPr>
            <p:cNvPr id="17" name="Conector recto 16">
              <a:extLst>
                <a:ext uri="{FF2B5EF4-FFF2-40B4-BE49-F238E27FC236}">
                  <a16:creationId xmlns:a16="http://schemas.microsoft.com/office/drawing/2014/main" id="{CC433DCD-5F05-1220-EF49-80C5A80BB84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292897" y="647126"/>
              <a:ext cx="0" cy="2718079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15D7A5E1-36A1-47EF-89E1-135907F5497A}"/>
                </a:ext>
              </a:extLst>
            </p:cNvPr>
            <p:cNvSpPr/>
            <p:nvPr userDrawn="1"/>
          </p:nvSpPr>
          <p:spPr>
            <a:xfrm>
              <a:off x="10264549" y="636015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id="{4EE3F4C2-1674-614C-48BF-68AEF55420E8}"/>
              </a:ext>
            </a:extLst>
          </p:cNvPr>
          <p:cNvGrpSpPr/>
          <p:nvPr/>
        </p:nvGrpSpPr>
        <p:grpSpPr>
          <a:xfrm>
            <a:off x="12923762" y="2364568"/>
            <a:ext cx="56696" cy="1129699"/>
            <a:chOff x="12923762" y="2474738"/>
            <a:chExt cx="56696" cy="1129699"/>
          </a:xfrm>
        </p:grpSpPr>
        <p:cxnSp>
          <p:nvCxnSpPr>
            <p:cNvPr id="20" name="Conector recto 19">
              <a:extLst>
                <a:ext uri="{FF2B5EF4-FFF2-40B4-BE49-F238E27FC236}">
                  <a16:creationId xmlns:a16="http://schemas.microsoft.com/office/drawing/2014/main" id="{0FB900BF-00B8-07CD-08DA-EF0AE9077147}"/>
                </a:ext>
              </a:extLst>
            </p:cNvPr>
            <p:cNvCxnSpPr>
              <a:cxnSpLocks/>
            </p:cNvCxnSpPr>
            <p:nvPr userDrawn="1"/>
          </p:nvCxnSpPr>
          <p:spPr>
            <a:xfrm flipH="1">
              <a:off x="12943137" y="2485849"/>
              <a:ext cx="8973" cy="1118588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0023AD93-716E-4D27-C90D-DD6E43F817C2}"/>
                </a:ext>
              </a:extLst>
            </p:cNvPr>
            <p:cNvSpPr/>
            <p:nvPr userDrawn="1"/>
          </p:nvSpPr>
          <p:spPr>
            <a:xfrm>
              <a:off x="12923762" y="2474738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22" name="Grupo 21">
            <a:extLst>
              <a:ext uri="{FF2B5EF4-FFF2-40B4-BE49-F238E27FC236}">
                <a16:creationId xmlns:a16="http://schemas.microsoft.com/office/drawing/2014/main" id="{D33C75D5-1718-5917-8DC2-0ABF00795A7B}"/>
              </a:ext>
            </a:extLst>
          </p:cNvPr>
          <p:cNvGrpSpPr/>
          <p:nvPr/>
        </p:nvGrpSpPr>
        <p:grpSpPr>
          <a:xfrm>
            <a:off x="5323841" y="4141381"/>
            <a:ext cx="56696" cy="1340589"/>
            <a:chOff x="5323841" y="4141381"/>
            <a:chExt cx="56696" cy="1340589"/>
          </a:xfrm>
        </p:grpSpPr>
        <p:cxnSp>
          <p:nvCxnSpPr>
            <p:cNvPr id="23" name="Conector recto 22">
              <a:extLst>
                <a:ext uri="{FF2B5EF4-FFF2-40B4-BE49-F238E27FC236}">
                  <a16:creationId xmlns:a16="http://schemas.microsoft.com/office/drawing/2014/main" id="{2F239338-1453-8E89-BAA3-1650B82DD15B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5352189" y="4141381"/>
              <a:ext cx="0" cy="1329479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Elipse 23">
              <a:extLst>
                <a:ext uri="{FF2B5EF4-FFF2-40B4-BE49-F238E27FC236}">
                  <a16:creationId xmlns:a16="http://schemas.microsoft.com/office/drawing/2014/main" id="{69F424D6-0477-80DD-9426-2BB3B37EAACF}"/>
                </a:ext>
              </a:extLst>
            </p:cNvPr>
            <p:cNvSpPr/>
            <p:nvPr userDrawn="1"/>
          </p:nvSpPr>
          <p:spPr>
            <a:xfrm rot="10800000">
              <a:off x="5323841" y="5424366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25" name="Grupo 24">
            <a:extLst>
              <a:ext uri="{FF2B5EF4-FFF2-40B4-BE49-F238E27FC236}">
                <a16:creationId xmlns:a16="http://schemas.microsoft.com/office/drawing/2014/main" id="{40CCE40F-A6C5-89E0-B9A1-0DB46BDD0D89}"/>
              </a:ext>
            </a:extLst>
          </p:cNvPr>
          <p:cNvGrpSpPr/>
          <p:nvPr/>
        </p:nvGrpSpPr>
        <p:grpSpPr>
          <a:xfrm>
            <a:off x="8889081" y="4470991"/>
            <a:ext cx="56696" cy="2766715"/>
            <a:chOff x="8889081" y="4470991"/>
            <a:chExt cx="56696" cy="2766715"/>
          </a:xfrm>
        </p:grpSpPr>
        <p:cxnSp>
          <p:nvCxnSpPr>
            <p:cNvPr id="26" name="Conector recto 25">
              <a:extLst>
                <a:ext uri="{FF2B5EF4-FFF2-40B4-BE49-F238E27FC236}">
                  <a16:creationId xmlns:a16="http://schemas.microsoft.com/office/drawing/2014/main" id="{958C40D1-ED6D-BDFC-5A8D-592D3F54BE6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8917429" y="4470991"/>
              <a:ext cx="0" cy="2755605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Elipse 26">
              <a:extLst>
                <a:ext uri="{FF2B5EF4-FFF2-40B4-BE49-F238E27FC236}">
                  <a16:creationId xmlns:a16="http://schemas.microsoft.com/office/drawing/2014/main" id="{AD1CB8CD-C0B0-CA2B-687F-D4B8EC710C4D}"/>
                </a:ext>
              </a:extLst>
            </p:cNvPr>
            <p:cNvSpPr/>
            <p:nvPr userDrawn="1"/>
          </p:nvSpPr>
          <p:spPr>
            <a:xfrm rot="10800000">
              <a:off x="8889081" y="7180102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28" name="Grupo 27">
            <a:extLst>
              <a:ext uri="{FF2B5EF4-FFF2-40B4-BE49-F238E27FC236}">
                <a16:creationId xmlns:a16="http://schemas.microsoft.com/office/drawing/2014/main" id="{5A2EA9AC-FCEF-7E09-1B13-A7B2E9C824B1}"/>
              </a:ext>
            </a:extLst>
          </p:cNvPr>
          <p:cNvGrpSpPr/>
          <p:nvPr/>
        </p:nvGrpSpPr>
        <p:grpSpPr>
          <a:xfrm>
            <a:off x="10264549" y="3843670"/>
            <a:ext cx="56696" cy="2330174"/>
            <a:chOff x="10264549" y="3843670"/>
            <a:chExt cx="56696" cy="2330174"/>
          </a:xfrm>
        </p:grpSpPr>
        <p:cxnSp>
          <p:nvCxnSpPr>
            <p:cNvPr id="29" name="Conector recto 28">
              <a:extLst>
                <a:ext uri="{FF2B5EF4-FFF2-40B4-BE49-F238E27FC236}">
                  <a16:creationId xmlns:a16="http://schemas.microsoft.com/office/drawing/2014/main" id="{1BD75ACD-C7EE-85A0-F06C-62F45BC6C5DE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0292897" y="3843670"/>
              <a:ext cx="0" cy="231906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Elipse 29">
              <a:extLst>
                <a:ext uri="{FF2B5EF4-FFF2-40B4-BE49-F238E27FC236}">
                  <a16:creationId xmlns:a16="http://schemas.microsoft.com/office/drawing/2014/main" id="{706B2AF4-48DB-D6B2-29C5-713FE2006D05}"/>
                </a:ext>
              </a:extLst>
            </p:cNvPr>
            <p:cNvSpPr/>
            <p:nvPr userDrawn="1"/>
          </p:nvSpPr>
          <p:spPr>
            <a:xfrm rot="10800000">
              <a:off x="10264549" y="6116240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sp>
        <p:nvSpPr>
          <p:cNvPr id="31" name="CuadroTexto 30">
            <a:extLst>
              <a:ext uri="{FF2B5EF4-FFF2-40B4-BE49-F238E27FC236}">
                <a16:creationId xmlns:a16="http://schemas.microsoft.com/office/drawing/2014/main" id="{5860EECD-9D29-7BAB-CE8C-FC4C0E320D5F}"/>
              </a:ext>
            </a:extLst>
          </p:cNvPr>
          <p:cNvSpPr txBox="1"/>
          <p:nvPr/>
        </p:nvSpPr>
        <p:spPr>
          <a:xfrm>
            <a:off x="1433557" y="1621753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2014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8D33F348-05DB-F73B-F926-88632D2A3202}"/>
              </a:ext>
            </a:extLst>
          </p:cNvPr>
          <p:cNvSpPr txBox="1"/>
          <p:nvPr/>
        </p:nvSpPr>
        <p:spPr>
          <a:xfrm>
            <a:off x="1427806" y="1891190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Open Access Policy Published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AFE02467-E003-3AE1-36C3-8FA0D4EC4AF5}"/>
              </a:ext>
            </a:extLst>
          </p:cNvPr>
          <p:cNvSpPr txBox="1"/>
          <p:nvPr/>
        </p:nvSpPr>
        <p:spPr>
          <a:xfrm>
            <a:off x="5451665" y="1324389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2021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C91280DE-2FEE-BAB2-ABA6-D5FA77FE23B4}"/>
              </a:ext>
            </a:extLst>
          </p:cNvPr>
          <p:cNvSpPr txBox="1"/>
          <p:nvPr/>
        </p:nvSpPr>
        <p:spPr>
          <a:xfrm>
            <a:off x="5451665" y="1588075"/>
            <a:ext cx="31802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Open Science Strategy Working group to devise organisational </a:t>
            </a:r>
            <a:b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OS policy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E77C973E-A56C-E14A-1567-960502F27FDE}"/>
              </a:ext>
            </a:extLst>
          </p:cNvPr>
          <p:cNvSpPr txBox="1"/>
          <p:nvPr/>
        </p:nvSpPr>
        <p:spPr>
          <a:xfrm>
            <a:off x="2782440" y="2742628"/>
            <a:ext cx="22942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2020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F93480B0-E15B-5DA9-C358-32E1BF2C448A}"/>
              </a:ext>
            </a:extLst>
          </p:cNvPr>
          <p:cNvSpPr txBox="1"/>
          <p:nvPr/>
        </p:nvSpPr>
        <p:spPr>
          <a:xfrm>
            <a:off x="2782441" y="3006314"/>
            <a:ext cx="2253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ExtraLight" panose="00000009000000000000" pitchFamily="49" charset="0"/>
                <a:ea typeface="Roboto Mono ExtraLight" panose="00000009000000000000" pitchFamily="49" charset="0"/>
              </a:rPr>
              <a:t>LHC Open Data Policy Published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AC7BF63F-7562-58D0-C507-7DFB96CD928F}"/>
              </a:ext>
            </a:extLst>
          </p:cNvPr>
          <p:cNvSpPr txBox="1"/>
          <p:nvPr/>
        </p:nvSpPr>
        <p:spPr>
          <a:xfrm>
            <a:off x="10402266" y="505397"/>
            <a:ext cx="2409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2023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648712B6-7027-8F81-5B08-BDFE06FBF8B9}"/>
              </a:ext>
            </a:extLst>
          </p:cNvPr>
          <p:cNvSpPr txBox="1"/>
          <p:nvPr/>
        </p:nvSpPr>
        <p:spPr>
          <a:xfrm>
            <a:off x="10402268" y="774834"/>
            <a:ext cx="39117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OS Governance Framework</a:t>
            </a:r>
          </a:p>
          <a:p>
            <a:pPr marL="285750" indent="-285750">
              <a:buFont typeface="System Font Regular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implement of OS Policy</a:t>
            </a:r>
          </a:p>
          <a:p>
            <a:pPr marL="285750" indent="-285750">
              <a:buFont typeface="System Font Regular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align with CERN strategy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5B906944-835E-5414-94C9-7DBE51D24FD7}"/>
              </a:ext>
            </a:extLst>
          </p:cNvPr>
          <p:cNvSpPr txBox="1"/>
          <p:nvPr/>
        </p:nvSpPr>
        <p:spPr>
          <a:xfrm>
            <a:off x="13019204" y="2243228"/>
            <a:ext cx="24096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2025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A929CBF9-C6D2-0E55-65AF-33E1048EAFD1}"/>
              </a:ext>
            </a:extLst>
          </p:cNvPr>
          <p:cNvSpPr txBox="1"/>
          <p:nvPr/>
        </p:nvSpPr>
        <p:spPr>
          <a:xfrm>
            <a:off x="13019205" y="2501163"/>
            <a:ext cx="236722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to publish first OS report</a:t>
            </a:r>
          </a:p>
        </p:txBody>
      </p:sp>
      <p:sp>
        <p:nvSpPr>
          <p:cNvPr id="41" name="CuadroTexto 40">
            <a:extLst>
              <a:ext uri="{FF2B5EF4-FFF2-40B4-BE49-F238E27FC236}">
                <a16:creationId xmlns:a16="http://schemas.microsoft.com/office/drawing/2014/main" id="{E81AECF8-08C1-2DC3-C31E-C6A0C9C366F4}"/>
              </a:ext>
            </a:extLst>
          </p:cNvPr>
          <p:cNvSpPr txBox="1"/>
          <p:nvPr/>
        </p:nvSpPr>
        <p:spPr>
          <a:xfrm>
            <a:off x="5386123" y="5287036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2021</a:t>
            </a:r>
          </a:p>
        </p:txBody>
      </p:sp>
      <p:sp>
        <p:nvSpPr>
          <p:cNvPr id="42" name="CuadroTexto 41">
            <a:extLst>
              <a:ext uri="{FF2B5EF4-FFF2-40B4-BE49-F238E27FC236}">
                <a16:creationId xmlns:a16="http://schemas.microsoft.com/office/drawing/2014/main" id="{88645B31-EDC7-5EB6-0E4C-B9442DE79979}"/>
              </a:ext>
            </a:extLst>
          </p:cNvPr>
          <p:cNvSpPr txBox="1"/>
          <p:nvPr/>
        </p:nvSpPr>
        <p:spPr>
          <a:xfrm>
            <a:off x="5380372" y="5550722"/>
            <a:ext cx="27112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contributes to development of UNESCO Open Science recommendation</a:t>
            </a:r>
          </a:p>
        </p:txBody>
      </p:sp>
      <p:sp>
        <p:nvSpPr>
          <p:cNvPr id="43" name="CuadroTexto 42">
            <a:extLst>
              <a:ext uri="{FF2B5EF4-FFF2-40B4-BE49-F238E27FC236}">
                <a16:creationId xmlns:a16="http://schemas.microsoft.com/office/drawing/2014/main" id="{AAFDA29C-B571-93AB-2691-6E307C77E707}"/>
              </a:ext>
            </a:extLst>
          </p:cNvPr>
          <p:cNvSpPr txBox="1"/>
          <p:nvPr/>
        </p:nvSpPr>
        <p:spPr>
          <a:xfrm>
            <a:off x="8974125" y="7046362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2022</a:t>
            </a:r>
          </a:p>
        </p:txBody>
      </p:sp>
      <p:sp>
        <p:nvSpPr>
          <p:cNvPr id="44" name="CuadroTexto 43">
            <a:extLst>
              <a:ext uri="{FF2B5EF4-FFF2-40B4-BE49-F238E27FC236}">
                <a16:creationId xmlns:a16="http://schemas.microsoft.com/office/drawing/2014/main" id="{1029727E-89F6-E73D-18C7-F57441ACE301}"/>
              </a:ext>
            </a:extLst>
          </p:cNvPr>
          <p:cNvSpPr txBox="1"/>
          <p:nvPr/>
        </p:nvSpPr>
        <p:spPr>
          <a:xfrm>
            <a:off x="8968373" y="7310048"/>
            <a:ext cx="287282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publishes its first organizational OS Policy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CB8C6D43-7208-6BDD-C954-A4B3EBF671D2}"/>
              </a:ext>
            </a:extLst>
          </p:cNvPr>
          <p:cNvSpPr txBox="1"/>
          <p:nvPr/>
        </p:nvSpPr>
        <p:spPr>
          <a:xfrm>
            <a:off x="10349593" y="5976133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2023</a:t>
            </a:r>
          </a:p>
        </p:txBody>
      </p:sp>
      <p:sp>
        <p:nvSpPr>
          <p:cNvPr id="46" name="CuadroTexto 45">
            <a:extLst>
              <a:ext uri="{FF2B5EF4-FFF2-40B4-BE49-F238E27FC236}">
                <a16:creationId xmlns:a16="http://schemas.microsoft.com/office/drawing/2014/main" id="{8B4029B6-D90A-F656-D279-88794BE1CA18}"/>
              </a:ext>
            </a:extLst>
          </p:cNvPr>
          <p:cNvSpPr txBox="1"/>
          <p:nvPr/>
        </p:nvSpPr>
        <p:spPr>
          <a:xfrm>
            <a:off x="10349593" y="6222566"/>
            <a:ext cx="2593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publishes OS implementation plan</a:t>
            </a:r>
          </a:p>
        </p:txBody>
      </p:sp>
      <p:sp>
        <p:nvSpPr>
          <p:cNvPr id="47" name="CuadroTexto 46">
            <a:extLst>
              <a:ext uri="{FF2B5EF4-FFF2-40B4-BE49-F238E27FC236}">
                <a16:creationId xmlns:a16="http://schemas.microsoft.com/office/drawing/2014/main" id="{AC443CDB-0B9B-D017-8A98-F6C22C6F0DBD}"/>
              </a:ext>
            </a:extLst>
          </p:cNvPr>
          <p:cNvSpPr txBox="1"/>
          <p:nvPr/>
        </p:nvSpPr>
        <p:spPr>
          <a:xfrm>
            <a:off x="2814650" y="6433309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2020</a:t>
            </a:r>
          </a:p>
        </p:txBody>
      </p:sp>
      <p:sp>
        <p:nvSpPr>
          <p:cNvPr id="48" name="CuadroTexto 47">
            <a:extLst>
              <a:ext uri="{FF2B5EF4-FFF2-40B4-BE49-F238E27FC236}">
                <a16:creationId xmlns:a16="http://schemas.microsoft.com/office/drawing/2014/main" id="{DAA1161D-4EFE-698A-7187-C48FD227033B}"/>
              </a:ext>
            </a:extLst>
          </p:cNvPr>
          <p:cNvSpPr txBox="1"/>
          <p:nvPr/>
        </p:nvSpPr>
        <p:spPr>
          <a:xfrm>
            <a:off x="2814649" y="6704686"/>
            <a:ext cx="3166201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ESSP Update states:</a:t>
            </a:r>
          </a:p>
          <a:p>
            <a:r>
              <a:rPr lang="en-GB" sz="11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“The particle physics community should work with the relevant authorities to help, shape the emerging consensus on Open Science to be adopted for publicly-funded research, and should then implement a policy of Open Science field.”</a:t>
            </a:r>
            <a:endParaRPr lang="en-GB" sz="105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49" name="CuadroTexto 48">
            <a:extLst>
              <a:ext uri="{FF2B5EF4-FFF2-40B4-BE49-F238E27FC236}">
                <a16:creationId xmlns:a16="http://schemas.microsoft.com/office/drawing/2014/main" id="{B4A6F1DB-72B7-B30A-DD5D-3FD53481895A}"/>
              </a:ext>
            </a:extLst>
          </p:cNvPr>
          <p:cNvSpPr txBox="1"/>
          <p:nvPr/>
        </p:nvSpPr>
        <p:spPr>
          <a:xfrm>
            <a:off x="1319185" y="209644"/>
            <a:ext cx="28501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Policies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0B373AD6-04A2-B835-593A-EAA1D58EFB96}"/>
              </a:ext>
            </a:extLst>
          </p:cNvPr>
          <p:cNvSpPr txBox="1"/>
          <p:nvPr/>
        </p:nvSpPr>
        <p:spPr>
          <a:xfrm>
            <a:off x="1319185" y="914690"/>
            <a:ext cx="2850185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2014-2025</a:t>
            </a:r>
          </a:p>
        </p:txBody>
      </p:sp>
    </p:spTree>
    <p:extLst>
      <p:ext uri="{BB962C8B-B14F-4D97-AF65-F5344CB8AC3E}">
        <p14:creationId xmlns:p14="http://schemas.microsoft.com/office/powerpoint/2010/main" val="157179975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D59BB008-8C44-DBE4-6912-B63792DAA1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38</a:t>
            </a:fld>
            <a:endParaRPr lang="en-GB" noProof="0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52A13715-027F-5924-4EB0-3EDDDAF914E9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2292" y="-1"/>
            <a:ext cx="15119350" cy="8640763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8D5B30F8-1983-B46B-9060-114DFD1DA576}"/>
              </a:ext>
            </a:extLst>
          </p:cNvPr>
          <p:cNvGrpSpPr/>
          <p:nvPr/>
        </p:nvGrpSpPr>
        <p:grpSpPr>
          <a:xfrm>
            <a:off x="2938529" y="1689573"/>
            <a:ext cx="56696" cy="2520920"/>
            <a:chOff x="2938529" y="1689573"/>
            <a:chExt cx="56696" cy="2520920"/>
          </a:xfrm>
        </p:grpSpPr>
        <p:cxnSp>
          <p:nvCxnSpPr>
            <p:cNvPr id="5" name="Conector recto 4">
              <a:extLst>
                <a:ext uri="{FF2B5EF4-FFF2-40B4-BE49-F238E27FC236}">
                  <a16:creationId xmlns:a16="http://schemas.microsoft.com/office/drawing/2014/main" id="{A5D710EA-6CC1-FF07-64A6-0466A1AD120C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966877" y="1700684"/>
              <a:ext cx="0" cy="2509809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213BBAFF-09A7-9F2D-AE5B-9C91E5415872}"/>
                </a:ext>
              </a:extLst>
            </p:cNvPr>
            <p:cNvSpPr/>
            <p:nvPr userDrawn="1"/>
          </p:nvSpPr>
          <p:spPr>
            <a:xfrm>
              <a:off x="2938529" y="1689573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2BFCE30D-8EB1-8EB6-2F9B-430336D49206}"/>
              </a:ext>
            </a:extLst>
          </p:cNvPr>
          <p:cNvGrpSpPr/>
          <p:nvPr/>
        </p:nvGrpSpPr>
        <p:grpSpPr>
          <a:xfrm>
            <a:off x="8561382" y="2014248"/>
            <a:ext cx="56696" cy="2520538"/>
            <a:chOff x="8561382" y="2014248"/>
            <a:chExt cx="56696" cy="2520538"/>
          </a:xfrm>
        </p:grpSpPr>
        <p:cxnSp>
          <p:nvCxnSpPr>
            <p:cNvPr id="8" name="Conector recto 7">
              <a:extLst>
                <a:ext uri="{FF2B5EF4-FFF2-40B4-BE49-F238E27FC236}">
                  <a16:creationId xmlns:a16="http://schemas.microsoft.com/office/drawing/2014/main" id="{8FB53BAA-4C29-D072-337E-FB2B141607D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589730" y="2025359"/>
              <a:ext cx="0" cy="250942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DEC537D4-5F3D-5025-D845-B1F9C3905F0F}"/>
                </a:ext>
              </a:extLst>
            </p:cNvPr>
            <p:cNvSpPr/>
            <p:nvPr userDrawn="1"/>
          </p:nvSpPr>
          <p:spPr>
            <a:xfrm>
              <a:off x="8561382" y="2014248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E4A5F335-8CFA-BD8F-E45F-D273CDBD700C}"/>
              </a:ext>
            </a:extLst>
          </p:cNvPr>
          <p:cNvGrpSpPr/>
          <p:nvPr/>
        </p:nvGrpSpPr>
        <p:grpSpPr>
          <a:xfrm>
            <a:off x="10099857" y="2517522"/>
            <a:ext cx="56696" cy="2059794"/>
            <a:chOff x="9971164" y="2517522"/>
            <a:chExt cx="56696" cy="2059794"/>
          </a:xfrm>
        </p:grpSpPr>
        <p:cxnSp>
          <p:nvCxnSpPr>
            <p:cNvPr id="11" name="Conector recto 10">
              <a:extLst>
                <a:ext uri="{FF2B5EF4-FFF2-40B4-BE49-F238E27FC236}">
                  <a16:creationId xmlns:a16="http://schemas.microsoft.com/office/drawing/2014/main" id="{3124F31F-468E-A346-C577-68B5C7E2B83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9999512" y="2528633"/>
              <a:ext cx="0" cy="2048683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7E574E85-EFE5-FE85-1B59-A6DBEB8C88C4}"/>
                </a:ext>
              </a:extLst>
            </p:cNvPr>
            <p:cNvSpPr/>
            <p:nvPr userDrawn="1"/>
          </p:nvSpPr>
          <p:spPr>
            <a:xfrm>
              <a:off x="9971164" y="2517522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D891DEBC-510D-2E44-8262-F418BE81CD62}"/>
              </a:ext>
            </a:extLst>
          </p:cNvPr>
          <p:cNvGrpSpPr/>
          <p:nvPr/>
        </p:nvGrpSpPr>
        <p:grpSpPr>
          <a:xfrm rot="10800000">
            <a:off x="1628566" y="5200891"/>
            <a:ext cx="56696" cy="2520920"/>
            <a:chOff x="2938529" y="1689573"/>
            <a:chExt cx="56696" cy="2520920"/>
          </a:xfrm>
        </p:grpSpPr>
        <p:cxnSp>
          <p:nvCxnSpPr>
            <p:cNvPr id="14" name="Conector recto 13">
              <a:extLst>
                <a:ext uri="{FF2B5EF4-FFF2-40B4-BE49-F238E27FC236}">
                  <a16:creationId xmlns:a16="http://schemas.microsoft.com/office/drawing/2014/main" id="{11F3AEAA-62F6-F917-E5E6-08260F66C28B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966877" y="1700684"/>
              <a:ext cx="0" cy="2509809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54AEBA56-B500-73CC-5BAA-02C69F2E8FDE}"/>
                </a:ext>
              </a:extLst>
            </p:cNvPr>
            <p:cNvSpPr/>
            <p:nvPr userDrawn="1"/>
          </p:nvSpPr>
          <p:spPr>
            <a:xfrm>
              <a:off x="2938529" y="1689573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6" name="Grupo 15">
            <a:extLst>
              <a:ext uri="{FF2B5EF4-FFF2-40B4-BE49-F238E27FC236}">
                <a16:creationId xmlns:a16="http://schemas.microsoft.com/office/drawing/2014/main" id="{98604302-BC6D-6165-5DA0-7C3E4640318E}"/>
              </a:ext>
            </a:extLst>
          </p:cNvPr>
          <p:cNvGrpSpPr/>
          <p:nvPr/>
        </p:nvGrpSpPr>
        <p:grpSpPr>
          <a:xfrm>
            <a:off x="6310436" y="4800600"/>
            <a:ext cx="56696" cy="2056649"/>
            <a:chOff x="6310436" y="4800600"/>
            <a:chExt cx="56696" cy="2056649"/>
          </a:xfrm>
        </p:grpSpPr>
        <p:cxnSp>
          <p:nvCxnSpPr>
            <p:cNvPr id="17" name="Conector recto 16">
              <a:extLst>
                <a:ext uri="{FF2B5EF4-FFF2-40B4-BE49-F238E27FC236}">
                  <a16:creationId xmlns:a16="http://schemas.microsoft.com/office/drawing/2014/main" id="{D41FD010-A5FD-BB4D-D411-7E847E639514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338784" y="4800600"/>
              <a:ext cx="0" cy="2045539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Elipse 17">
              <a:extLst>
                <a:ext uri="{FF2B5EF4-FFF2-40B4-BE49-F238E27FC236}">
                  <a16:creationId xmlns:a16="http://schemas.microsoft.com/office/drawing/2014/main" id="{93327027-75D6-D632-41BA-DC912CF755EE}"/>
                </a:ext>
              </a:extLst>
            </p:cNvPr>
            <p:cNvSpPr/>
            <p:nvPr userDrawn="1"/>
          </p:nvSpPr>
          <p:spPr>
            <a:xfrm rot="10800000">
              <a:off x="6310436" y="6799645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9" name="Grupo 18">
            <a:extLst>
              <a:ext uri="{FF2B5EF4-FFF2-40B4-BE49-F238E27FC236}">
                <a16:creationId xmlns:a16="http://schemas.microsoft.com/office/drawing/2014/main" id="{534FA457-F3E2-63F0-CB07-2D27AAB10204}"/>
              </a:ext>
            </a:extLst>
          </p:cNvPr>
          <p:cNvGrpSpPr/>
          <p:nvPr/>
        </p:nvGrpSpPr>
        <p:grpSpPr>
          <a:xfrm>
            <a:off x="9025282" y="4619847"/>
            <a:ext cx="56696" cy="1623516"/>
            <a:chOff x="9025282" y="4619847"/>
            <a:chExt cx="56696" cy="1623516"/>
          </a:xfrm>
        </p:grpSpPr>
        <p:cxnSp>
          <p:nvCxnSpPr>
            <p:cNvPr id="20" name="Conector recto 19">
              <a:extLst>
                <a:ext uri="{FF2B5EF4-FFF2-40B4-BE49-F238E27FC236}">
                  <a16:creationId xmlns:a16="http://schemas.microsoft.com/office/drawing/2014/main" id="{1D307B42-8B39-DBAD-D429-62B01DCCE049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9053630" y="4619847"/>
              <a:ext cx="0" cy="1612406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Elipse 20">
              <a:extLst>
                <a:ext uri="{FF2B5EF4-FFF2-40B4-BE49-F238E27FC236}">
                  <a16:creationId xmlns:a16="http://schemas.microsoft.com/office/drawing/2014/main" id="{B58939D1-8EC9-ECE7-9B40-FFB2E66DC41F}"/>
                </a:ext>
              </a:extLst>
            </p:cNvPr>
            <p:cNvSpPr/>
            <p:nvPr userDrawn="1"/>
          </p:nvSpPr>
          <p:spPr>
            <a:xfrm rot="10800000">
              <a:off x="9025282" y="6185759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22" name="Grupo 21">
            <a:extLst>
              <a:ext uri="{FF2B5EF4-FFF2-40B4-BE49-F238E27FC236}">
                <a16:creationId xmlns:a16="http://schemas.microsoft.com/office/drawing/2014/main" id="{02C8ACCB-0443-B518-A3FA-16751C077748}"/>
              </a:ext>
            </a:extLst>
          </p:cNvPr>
          <p:cNvGrpSpPr/>
          <p:nvPr/>
        </p:nvGrpSpPr>
        <p:grpSpPr>
          <a:xfrm>
            <a:off x="12515163" y="4391247"/>
            <a:ext cx="56696" cy="2577356"/>
            <a:chOff x="12914789" y="4391247"/>
            <a:chExt cx="56696" cy="2577356"/>
          </a:xfrm>
        </p:grpSpPr>
        <p:cxnSp>
          <p:nvCxnSpPr>
            <p:cNvPr id="23" name="Conector recto 22">
              <a:extLst>
                <a:ext uri="{FF2B5EF4-FFF2-40B4-BE49-F238E27FC236}">
                  <a16:creationId xmlns:a16="http://schemas.microsoft.com/office/drawing/2014/main" id="{588E1988-D3F9-7326-0465-D78F3CCE40C3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12943137" y="4391247"/>
              <a:ext cx="0" cy="2566246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Elipse 23">
              <a:extLst>
                <a:ext uri="{FF2B5EF4-FFF2-40B4-BE49-F238E27FC236}">
                  <a16:creationId xmlns:a16="http://schemas.microsoft.com/office/drawing/2014/main" id="{37AD9993-7DFE-A0F9-D686-DA3F0B1FF0E1}"/>
                </a:ext>
              </a:extLst>
            </p:cNvPr>
            <p:cNvSpPr/>
            <p:nvPr userDrawn="1"/>
          </p:nvSpPr>
          <p:spPr>
            <a:xfrm rot="10800000">
              <a:off x="12914789" y="6910999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sp>
        <p:nvSpPr>
          <p:cNvPr id="25" name="CuadroTexto 24">
            <a:extLst>
              <a:ext uri="{FF2B5EF4-FFF2-40B4-BE49-F238E27FC236}">
                <a16:creationId xmlns:a16="http://schemas.microsoft.com/office/drawing/2014/main" id="{56B42CF9-F028-5FCA-F135-CD19C9673AB5}"/>
              </a:ext>
            </a:extLst>
          </p:cNvPr>
          <p:cNvSpPr txBox="1"/>
          <p:nvPr/>
        </p:nvSpPr>
        <p:spPr>
          <a:xfrm>
            <a:off x="3023571" y="1550980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1991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731356CC-F0CA-E23A-E7E3-2D3B7B7B875D}"/>
              </a:ext>
            </a:extLst>
          </p:cNvPr>
          <p:cNvSpPr txBox="1"/>
          <p:nvPr/>
        </p:nvSpPr>
        <p:spPr>
          <a:xfrm>
            <a:off x="3023571" y="1802552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arXiv.org</a:t>
            </a:r>
            <a:endParaRPr lang="en-GB" sz="16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887ADD0D-9004-8083-3CC8-4E03D1179E26}"/>
              </a:ext>
            </a:extLst>
          </p:cNvPr>
          <p:cNvSpPr txBox="1"/>
          <p:nvPr/>
        </p:nvSpPr>
        <p:spPr>
          <a:xfrm>
            <a:off x="8646426" y="1882031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2012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F5B16506-6D09-EFB9-93A6-F3562F5115C4}"/>
              </a:ext>
            </a:extLst>
          </p:cNvPr>
          <p:cNvSpPr txBox="1"/>
          <p:nvPr/>
        </p:nvSpPr>
        <p:spPr>
          <a:xfrm>
            <a:off x="8646426" y="2139354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INSPIRE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C0804724-82F1-9374-C62D-8424A5BD2980}"/>
              </a:ext>
            </a:extLst>
          </p:cNvPr>
          <p:cNvSpPr txBox="1"/>
          <p:nvPr/>
        </p:nvSpPr>
        <p:spPr>
          <a:xfrm>
            <a:off x="10191275" y="2373141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2014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9F5187C6-E3F1-9821-BE5D-677399CCDA8B}"/>
              </a:ext>
            </a:extLst>
          </p:cNvPr>
          <p:cNvSpPr txBox="1"/>
          <p:nvPr/>
        </p:nvSpPr>
        <p:spPr>
          <a:xfrm>
            <a:off x="10191275" y="2630464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Open Data Portal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179BC80C-0003-D488-C0BE-86190C268405}"/>
              </a:ext>
            </a:extLst>
          </p:cNvPr>
          <p:cNvSpPr txBox="1"/>
          <p:nvPr/>
        </p:nvSpPr>
        <p:spPr>
          <a:xfrm>
            <a:off x="1685262" y="7521508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1969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9BD750D8-F2DA-893B-ADE4-8D15DD6CA454}"/>
              </a:ext>
            </a:extLst>
          </p:cNvPr>
          <p:cNvSpPr txBox="1"/>
          <p:nvPr/>
        </p:nvSpPr>
        <p:spPr>
          <a:xfrm>
            <a:off x="1685262" y="7773080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SPIRES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E881BD14-DE5E-E37C-60FC-81234545BE98}"/>
              </a:ext>
            </a:extLst>
          </p:cNvPr>
          <p:cNvSpPr txBox="1"/>
          <p:nvPr/>
        </p:nvSpPr>
        <p:spPr>
          <a:xfrm>
            <a:off x="6395480" y="6648154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2009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463D879B-E43D-B1B6-AA7F-14C36D9B4CE2}"/>
              </a:ext>
            </a:extLst>
          </p:cNvPr>
          <p:cNvSpPr txBox="1"/>
          <p:nvPr/>
        </p:nvSpPr>
        <p:spPr>
          <a:xfrm>
            <a:off x="6395480" y="6893975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Open Hardware repository</a:t>
            </a:r>
          </a:p>
        </p:txBody>
      </p:sp>
      <p:sp>
        <p:nvSpPr>
          <p:cNvPr id="35" name="CuadroTexto 34">
            <a:extLst>
              <a:ext uri="{FF2B5EF4-FFF2-40B4-BE49-F238E27FC236}">
                <a16:creationId xmlns:a16="http://schemas.microsoft.com/office/drawing/2014/main" id="{25B71B63-861C-6737-15A9-410098F635E0}"/>
              </a:ext>
            </a:extLst>
          </p:cNvPr>
          <p:cNvSpPr txBox="1"/>
          <p:nvPr/>
        </p:nvSpPr>
        <p:spPr>
          <a:xfrm>
            <a:off x="9099339" y="6044719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2013</a:t>
            </a:r>
          </a:p>
        </p:txBody>
      </p:sp>
      <p:sp>
        <p:nvSpPr>
          <p:cNvPr id="36" name="CuadroTexto 35">
            <a:extLst>
              <a:ext uri="{FF2B5EF4-FFF2-40B4-BE49-F238E27FC236}">
                <a16:creationId xmlns:a16="http://schemas.microsoft.com/office/drawing/2014/main" id="{95A3A61E-9B95-8682-6973-0B3F0DA3E368}"/>
              </a:ext>
            </a:extLst>
          </p:cNvPr>
          <p:cNvSpPr txBox="1"/>
          <p:nvPr/>
        </p:nvSpPr>
        <p:spPr>
          <a:xfrm>
            <a:off x="9099339" y="6290540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ZENODO</a:t>
            </a:r>
          </a:p>
        </p:txBody>
      </p:sp>
      <p:sp>
        <p:nvSpPr>
          <p:cNvPr id="37" name="CuadroTexto 36">
            <a:extLst>
              <a:ext uri="{FF2B5EF4-FFF2-40B4-BE49-F238E27FC236}">
                <a16:creationId xmlns:a16="http://schemas.microsoft.com/office/drawing/2014/main" id="{E12973DD-7201-08D8-F037-FACD033164B2}"/>
              </a:ext>
            </a:extLst>
          </p:cNvPr>
          <p:cNvSpPr txBox="1"/>
          <p:nvPr/>
        </p:nvSpPr>
        <p:spPr>
          <a:xfrm>
            <a:off x="12587698" y="6777547"/>
            <a:ext cx="189802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solidFill>
                  <a:schemeClr val="tx1"/>
                </a:solidFill>
                <a:latin typeface="Roboto Mono" pitchFamily="49" charset="0"/>
                <a:ea typeface="Roboto Mono" pitchFamily="49" charset="0"/>
              </a:rPr>
              <a:t>2017</a:t>
            </a:r>
          </a:p>
        </p:txBody>
      </p:sp>
      <p:sp>
        <p:nvSpPr>
          <p:cNvPr id="38" name="CuadroTexto 37">
            <a:extLst>
              <a:ext uri="{FF2B5EF4-FFF2-40B4-BE49-F238E27FC236}">
                <a16:creationId xmlns:a16="http://schemas.microsoft.com/office/drawing/2014/main" id="{055A6388-64CE-D4A1-D900-968E23CC3A94}"/>
              </a:ext>
            </a:extLst>
          </p:cNvPr>
          <p:cNvSpPr txBox="1"/>
          <p:nvPr/>
        </p:nvSpPr>
        <p:spPr>
          <a:xfrm>
            <a:off x="12587699" y="7029119"/>
            <a:ext cx="18646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REANA</a:t>
            </a:r>
          </a:p>
        </p:txBody>
      </p:sp>
      <p:sp>
        <p:nvSpPr>
          <p:cNvPr id="39" name="CuadroTexto 38">
            <a:extLst>
              <a:ext uri="{FF2B5EF4-FFF2-40B4-BE49-F238E27FC236}">
                <a16:creationId xmlns:a16="http://schemas.microsoft.com/office/drawing/2014/main" id="{279A5A15-34F1-8068-3B1D-1A9C3C653E2D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Infrastructure</a:t>
            </a:r>
          </a:p>
        </p:txBody>
      </p:sp>
      <p:sp>
        <p:nvSpPr>
          <p:cNvPr id="40" name="CuadroTexto 39">
            <a:extLst>
              <a:ext uri="{FF2B5EF4-FFF2-40B4-BE49-F238E27FC236}">
                <a16:creationId xmlns:a16="http://schemas.microsoft.com/office/drawing/2014/main" id="{FCEF4E55-33BB-B2B1-0E86-829DB8348FFD}"/>
              </a:ext>
            </a:extLst>
          </p:cNvPr>
          <p:cNvSpPr txBox="1"/>
          <p:nvPr/>
        </p:nvSpPr>
        <p:spPr>
          <a:xfrm>
            <a:off x="1319185" y="914690"/>
            <a:ext cx="531149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1969-2017</a:t>
            </a:r>
          </a:p>
        </p:txBody>
      </p:sp>
      <p:grpSp>
        <p:nvGrpSpPr>
          <p:cNvPr id="41" name="Grupo 40">
            <a:extLst>
              <a:ext uri="{FF2B5EF4-FFF2-40B4-BE49-F238E27FC236}">
                <a16:creationId xmlns:a16="http://schemas.microsoft.com/office/drawing/2014/main" id="{7177DF55-8B5D-A8F0-5305-B3E0CBC79357}"/>
              </a:ext>
            </a:extLst>
          </p:cNvPr>
          <p:cNvGrpSpPr/>
          <p:nvPr/>
        </p:nvGrpSpPr>
        <p:grpSpPr>
          <a:xfrm>
            <a:off x="10243810" y="4800600"/>
            <a:ext cx="56696" cy="2056649"/>
            <a:chOff x="6310436" y="4800600"/>
            <a:chExt cx="56696" cy="2056649"/>
          </a:xfrm>
        </p:grpSpPr>
        <p:cxnSp>
          <p:nvCxnSpPr>
            <p:cNvPr id="42" name="Conector recto 41">
              <a:extLst>
                <a:ext uri="{FF2B5EF4-FFF2-40B4-BE49-F238E27FC236}">
                  <a16:creationId xmlns:a16="http://schemas.microsoft.com/office/drawing/2014/main" id="{50F83891-7E58-9420-26B1-535429489DB5}"/>
                </a:ext>
              </a:extLst>
            </p:cNvPr>
            <p:cNvCxnSpPr>
              <a:cxnSpLocks/>
            </p:cNvCxnSpPr>
            <p:nvPr userDrawn="1"/>
          </p:nvCxnSpPr>
          <p:spPr>
            <a:xfrm flipV="1">
              <a:off x="6338784" y="4800600"/>
              <a:ext cx="0" cy="2045539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Elipse 42">
              <a:extLst>
                <a:ext uri="{FF2B5EF4-FFF2-40B4-BE49-F238E27FC236}">
                  <a16:creationId xmlns:a16="http://schemas.microsoft.com/office/drawing/2014/main" id="{A3F6F5A5-FE8F-D7F4-F862-C5F5AAC954CD}"/>
                </a:ext>
              </a:extLst>
            </p:cNvPr>
            <p:cNvSpPr/>
            <p:nvPr userDrawn="1"/>
          </p:nvSpPr>
          <p:spPr>
            <a:xfrm rot="10800000">
              <a:off x="6310436" y="6799645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sp>
        <p:nvSpPr>
          <p:cNvPr id="44" name="CuadroTexto 43">
            <a:extLst>
              <a:ext uri="{FF2B5EF4-FFF2-40B4-BE49-F238E27FC236}">
                <a16:creationId xmlns:a16="http://schemas.microsoft.com/office/drawing/2014/main" id="{AAD3EBE7-81B2-7CA8-838C-3F9B10F9F474}"/>
              </a:ext>
            </a:extLst>
          </p:cNvPr>
          <p:cNvSpPr txBox="1"/>
          <p:nvPr/>
        </p:nvSpPr>
        <p:spPr>
          <a:xfrm>
            <a:off x="10328854" y="6657531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2014</a:t>
            </a:r>
          </a:p>
        </p:txBody>
      </p:sp>
      <p:sp>
        <p:nvSpPr>
          <p:cNvPr id="45" name="CuadroTexto 44">
            <a:extLst>
              <a:ext uri="{FF2B5EF4-FFF2-40B4-BE49-F238E27FC236}">
                <a16:creationId xmlns:a16="http://schemas.microsoft.com/office/drawing/2014/main" id="{5DD86816-F106-557F-7F9B-148C429863F9}"/>
              </a:ext>
            </a:extLst>
          </p:cNvPr>
          <p:cNvSpPr txBox="1"/>
          <p:nvPr/>
        </p:nvSpPr>
        <p:spPr>
          <a:xfrm>
            <a:off x="10328853" y="6903352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ANALYSIS PRESERVATION</a:t>
            </a:r>
          </a:p>
        </p:txBody>
      </p:sp>
      <p:grpSp>
        <p:nvGrpSpPr>
          <p:cNvPr id="46" name="Grupo 45">
            <a:extLst>
              <a:ext uri="{FF2B5EF4-FFF2-40B4-BE49-F238E27FC236}">
                <a16:creationId xmlns:a16="http://schemas.microsoft.com/office/drawing/2014/main" id="{0203CF3A-C008-6CB6-12A1-8B1B26407384}"/>
              </a:ext>
            </a:extLst>
          </p:cNvPr>
          <p:cNvGrpSpPr/>
          <p:nvPr/>
        </p:nvGrpSpPr>
        <p:grpSpPr>
          <a:xfrm>
            <a:off x="4566702" y="2251335"/>
            <a:ext cx="56696" cy="2520538"/>
            <a:chOff x="8561382" y="2014248"/>
            <a:chExt cx="56696" cy="2520538"/>
          </a:xfrm>
        </p:grpSpPr>
        <p:cxnSp>
          <p:nvCxnSpPr>
            <p:cNvPr id="47" name="Conector recto 46">
              <a:extLst>
                <a:ext uri="{FF2B5EF4-FFF2-40B4-BE49-F238E27FC236}">
                  <a16:creationId xmlns:a16="http://schemas.microsoft.com/office/drawing/2014/main" id="{87AAC0AB-E470-D3F2-0ECE-EFB610E2CFA9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589730" y="2025359"/>
              <a:ext cx="0" cy="250942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8" name="Elipse 47">
              <a:extLst>
                <a:ext uri="{FF2B5EF4-FFF2-40B4-BE49-F238E27FC236}">
                  <a16:creationId xmlns:a16="http://schemas.microsoft.com/office/drawing/2014/main" id="{DD8655DE-230F-96B2-0CCA-B43AE46B43BE}"/>
                </a:ext>
              </a:extLst>
            </p:cNvPr>
            <p:cNvSpPr/>
            <p:nvPr userDrawn="1"/>
          </p:nvSpPr>
          <p:spPr>
            <a:xfrm>
              <a:off x="8561382" y="2014248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sp>
        <p:nvSpPr>
          <p:cNvPr id="49" name="CuadroTexto 48">
            <a:extLst>
              <a:ext uri="{FF2B5EF4-FFF2-40B4-BE49-F238E27FC236}">
                <a16:creationId xmlns:a16="http://schemas.microsoft.com/office/drawing/2014/main" id="{361F0996-9CF8-BE25-CA56-864B726BA3B0}"/>
              </a:ext>
            </a:extLst>
          </p:cNvPr>
          <p:cNvSpPr txBox="1"/>
          <p:nvPr/>
        </p:nvSpPr>
        <p:spPr>
          <a:xfrm>
            <a:off x="4651746" y="2119118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2002</a:t>
            </a:r>
          </a:p>
        </p:txBody>
      </p:sp>
      <p:sp>
        <p:nvSpPr>
          <p:cNvPr id="50" name="CuadroTexto 49">
            <a:extLst>
              <a:ext uri="{FF2B5EF4-FFF2-40B4-BE49-F238E27FC236}">
                <a16:creationId xmlns:a16="http://schemas.microsoft.com/office/drawing/2014/main" id="{5CAC1E4C-349D-D4D4-C4BD-183F81DD2D48}"/>
              </a:ext>
            </a:extLst>
          </p:cNvPr>
          <p:cNvSpPr txBox="1"/>
          <p:nvPr/>
        </p:nvSpPr>
        <p:spPr>
          <a:xfrm>
            <a:off x="4651746" y="2370690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Invenio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 Framework</a:t>
            </a:r>
          </a:p>
        </p:txBody>
      </p:sp>
      <p:grpSp>
        <p:nvGrpSpPr>
          <p:cNvPr id="51" name="Grupo 51">
            <a:extLst>
              <a:ext uri="{FF2B5EF4-FFF2-40B4-BE49-F238E27FC236}">
                <a16:creationId xmlns:a16="http://schemas.microsoft.com/office/drawing/2014/main" id="{C8D41765-5829-7ADF-2B19-22E08121F0DF}"/>
              </a:ext>
            </a:extLst>
          </p:cNvPr>
          <p:cNvGrpSpPr/>
          <p:nvPr/>
        </p:nvGrpSpPr>
        <p:grpSpPr>
          <a:xfrm>
            <a:off x="13271663" y="1865515"/>
            <a:ext cx="56696" cy="2520538"/>
            <a:chOff x="8561382" y="2014248"/>
            <a:chExt cx="56696" cy="2520538"/>
          </a:xfrm>
        </p:grpSpPr>
        <p:cxnSp>
          <p:nvCxnSpPr>
            <p:cNvPr id="52" name="Conector recto 54">
              <a:extLst>
                <a:ext uri="{FF2B5EF4-FFF2-40B4-BE49-F238E27FC236}">
                  <a16:creationId xmlns:a16="http://schemas.microsoft.com/office/drawing/2014/main" id="{C6BAA5DA-BD0E-B080-E47F-625D119CAB2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8589730" y="2025359"/>
              <a:ext cx="0" cy="250942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Elipse 56">
              <a:extLst>
                <a:ext uri="{FF2B5EF4-FFF2-40B4-BE49-F238E27FC236}">
                  <a16:creationId xmlns:a16="http://schemas.microsoft.com/office/drawing/2014/main" id="{BEABDD7F-E496-1566-363E-960FDA7235E5}"/>
                </a:ext>
              </a:extLst>
            </p:cNvPr>
            <p:cNvSpPr/>
            <p:nvPr userDrawn="1"/>
          </p:nvSpPr>
          <p:spPr>
            <a:xfrm>
              <a:off x="8561382" y="2014248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sp>
        <p:nvSpPr>
          <p:cNvPr id="54" name="CuadroTexto 57">
            <a:extLst>
              <a:ext uri="{FF2B5EF4-FFF2-40B4-BE49-F238E27FC236}">
                <a16:creationId xmlns:a16="http://schemas.microsoft.com/office/drawing/2014/main" id="{B3745A80-4E6F-A193-2CCE-9C5F0CD09471}"/>
              </a:ext>
            </a:extLst>
          </p:cNvPr>
          <p:cNvSpPr txBox="1"/>
          <p:nvPr/>
        </p:nvSpPr>
        <p:spPr>
          <a:xfrm>
            <a:off x="13356707" y="1733298"/>
            <a:ext cx="13451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2019</a:t>
            </a:r>
          </a:p>
        </p:txBody>
      </p:sp>
      <p:sp>
        <p:nvSpPr>
          <p:cNvPr id="55" name="CuadroTexto 58">
            <a:extLst>
              <a:ext uri="{FF2B5EF4-FFF2-40B4-BE49-F238E27FC236}">
                <a16:creationId xmlns:a16="http://schemas.microsoft.com/office/drawing/2014/main" id="{156664A1-4F4A-1912-42B8-8D3C70C2487E}"/>
              </a:ext>
            </a:extLst>
          </p:cNvPr>
          <p:cNvSpPr txBox="1"/>
          <p:nvPr/>
        </p:nvSpPr>
        <p:spPr>
          <a:xfrm>
            <a:off x="13356708" y="1984870"/>
            <a:ext cx="17275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InvenioRDM</a:t>
            </a:r>
            <a:endParaRPr lang="en-GB" sz="16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08030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E4A6AA84-58F3-94B9-6AEA-E61C8E813E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39</a:t>
            </a:fld>
            <a:endParaRPr lang="en-GB" noProof="0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DD590C21-549A-B7A1-1C0A-876B55EA796A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29636" y="2682475"/>
            <a:ext cx="14141606" cy="3497039"/>
          </a:xfrm>
          <a:prstGeom prst="rect">
            <a:avLst/>
          </a:prstGeom>
        </p:spPr>
      </p:pic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A3117DBA-F306-29A3-4FF6-76E1E7E54361}"/>
              </a:ext>
            </a:extLst>
          </p:cNvPr>
          <p:cNvCxnSpPr>
            <a:cxnSpLocks/>
          </p:cNvCxnSpPr>
          <p:nvPr/>
        </p:nvCxnSpPr>
        <p:spPr>
          <a:xfrm>
            <a:off x="1784643" y="5168357"/>
            <a:ext cx="0" cy="2045243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id="{7BA5C4A3-B24C-3424-20B0-F46576C13D8D}"/>
              </a:ext>
            </a:extLst>
          </p:cNvPr>
          <p:cNvSpPr/>
          <p:nvPr/>
        </p:nvSpPr>
        <p:spPr>
          <a:xfrm>
            <a:off x="1756295" y="7184798"/>
            <a:ext cx="56696" cy="576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84" noProof="0" dirty="0"/>
          </a:p>
        </p:txBody>
      </p:sp>
      <p:grpSp>
        <p:nvGrpSpPr>
          <p:cNvPr id="6" name="Grupo 5">
            <a:extLst>
              <a:ext uri="{FF2B5EF4-FFF2-40B4-BE49-F238E27FC236}">
                <a16:creationId xmlns:a16="http://schemas.microsoft.com/office/drawing/2014/main" id="{4A2120B5-33D1-719A-2A93-32D41838B86D}"/>
              </a:ext>
            </a:extLst>
          </p:cNvPr>
          <p:cNvGrpSpPr/>
          <p:nvPr/>
        </p:nvGrpSpPr>
        <p:grpSpPr>
          <a:xfrm>
            <a:off x="4703088" y="3862192"/>
            <a:ext cx="56696" cy="2120499"/>
            <a:chOff x="5936492" y="3453576"/>
            <a:chExt cx="56696" cy="2120499"/>
          </a:xfrm>
        </p:grpSpPr>
        <p:sp>
          <p:nvSpPr>
            <p:cNvPr id="7" name="Elipse 6">
              <a:extLst>
                <a:ext uri="{FF2B5EF4-FFF2-40B4-BE49-F238E27FC236}">
                  <a16:creationId xmlns:a16="http://schemas.microsoft.com/office/drawing/2014/main" id="{7DCAA132-7A1E-D09C-3D59-225A82F4D3AB}"/>
                </a:ext>
              </a:extLst>
            </p:cNvPr>
            <p:cNvSpPr/>
            <p:nvPr userDrawn="1"/>
          </p:nvSpPr>
          <p:spPr>
            <a:xfrm>
              <a:off x="5936492" y="5516471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  <p:cxnSp>
          <p:nvCxnSpPr>
            <p:cNvPr id="8" name="Conector recto 7">
              <a:extLst>
                <a:ext uri="{FF2B5EF4-FFF2-40B4-BE49-F238E27FC236}">
                  <a16:creationId xmlns:a16="http://schemas.microsoft.com/office/drawing/2014/main" id="{1F18BA60-1158-DF11-DB56-D74B0AD49FEF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5964840" y="3453576"/>
              <a:ext cx="0" cy="208903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9" name="Grupo 8">
            <a:extLst>
              <a:ext uri="{FF2B5EF4-FFF2-40B4-BE49-F238E27FC236}">
                <a16:creationId xmlns:a16="http://schemas.microsoft.com/office/drawing/2014/main" id="{494A11EE-D6BA-DE02-E1BE-EA6994616F34}"/>
              </a:ext>
            </a:extLst>
          </p:cNvPr>
          <p:cNvGrpSpPr/>
          <p:nvPr/>
        </p:nvGrpSpPr>
        <p:grpSpPr>
          <a:xfrm>
            <a:off x="6770403" y="1228414"/>
            <a:ext cx="56696" cy="1787738"/>
            <a:chOff x="7450903" y="1207148"/>
            <a:chExt cx="56696" cy="1787738"/>
          </a:xfrm>
        </p:grpSpPr>
        <p:cxnSp>
          <p:nvCxnSpPr>
            <p:cNvPr id="10" name="Conector recto 9">
              <a:extLst>
                <a:ext uri="{FF2B5EF4-FFF2-40B4-BE49-F238E27FC236}">
                  <a16:creationId xmlns:a16="http://schemas.microsoft.com/office/drawing/2014/main" id="{672ACBE9-2B41-1D88-27C4-52B0E8F4D2E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7472822" y="1273979"/>
              <a:ext cx="0" cy="1720907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Elipse 10">
              <a:extLst>
                <a:ext uri="{FF2B5EF4-FFF2-40B4-BE49-F238E27FC236}">
                  <a16:creationId xmlns:a16="http://schemas.microsoft.com/office/drawing/2014/main" id="{AD9DF1F4-2993-1F7A-8D61-54B34984F928}"/>
                </a:ext>
              </a:extLst>
            </p:cNvPr>
            <p:cNvSpPr/>
            <p:nvPr userDrawn="1"/>
          </p:nvSpPr>
          <p:spPr>
            <a:xfrm>
              <a:off x="7450903" y="1207148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2" name="Grupo 11">
            <a:extLst>
              <a:ext uri="{FF2B5EF4-FFF2-40B4-BE49-F238E27FC236}">
                <a16:creationId xmlns:a16="http://schemas.microsoft.com/office/drawing/2014/main" id="{D7EC5D01-4867-F6C0-8539-FAA41BF4E569}"/>
              </a:ext>
            </a:extLst>
          </p:cNvPr>
          <p:cNvGrpSpPr/>
          <p:nvPr/>
        </p:nvGrpSpPr>
        <p:grpSpPr>
          <a:xfrm>
            <a:off x="9601559" y="3172033"/>
            <a:ext cx="56696" cy="1793634"/>
            <a:chOff x="10154463" y="2784683"/>
            <a:chExt cx="56696" cy="1793634"/>
          </a:xfrm>
        </p:grpSpPr>
        <p:sp>
          <p:nvSpPr>
            <p:cNvPr id="13" name="Elipse 12">
              <a:extLst>
                <a:ext uri="{FF2B5EF4-FFF2-40B4-BE49-F238E27FC236}">
                  <a16:creationId xmlns:a16="http://schemas.microsoft.com/office/drawing/2014/main" id="{25C90661-52B4-DF96-3EB2-306EA47EF59A}"/>
                </a:ext>
              </a:extLst>
            </p:cNvPr>
            <p:cNvSpPr/>
            <p:nvPr userDrawn="1"/>
          </p:nvSpPr>
          <p:spPr>
            <a:xfrm>
              <a:off x="10154463" y="4520713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  <p:cxnSp>
          <p:nvCxnSpPr>
            <p:cNvPr id="14" name="Conector recto 13">
              <a:extLst>
                <a:ext uri="{FF2B5EF4-FFF2-40B4-BE49-F238E27FC236}">
                  <a16:creationId xmlns:a16="http://schemas.microsoft.com/office/drawing/2014/main" id="{30B5CF67-E88F-27AD-5CEF-98A1F2AAF47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0182811" y="2784683"/>
              <a:ext cx="0" cy="1764832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5" name="Grupo 14">
            <a:extLst>
              <a:ext uri="{FF2B5EF4-FFF2-40B4-BE49-F238E27FC236}">
                <a16:creationId xmlns:a16="http://schemas.microsoft.com/office/drawing/2014/main" id="{94186260-7D26-A165-7E33-EB3E2116A837}"/>
              </a:ext>
            </a:extLst>
          </p:cNvPr>
          <p:cNvGrpSpPr/>
          <p:nvPr/>
        </p:nvGrpSpPr>
        <p:grpSpPr>
          <a:xfrm>
            <a:off x="11594694" y="1830505"/>
            <a:ext cx="56696" cy="1303793"/>
            <a:chOff x="12147598" y="1443155"/>
            <a:chExt cx="56696" cy="1303793"/>
          </a:xfrm>
        </p:grpSpPr>
        <p:cxnSp>
          <p:nvCxnSpPr>
            <p:cNvPr id="16" name="Conector recto 15">
              <a:extLst>
                <a:ext uri="{FF2B5EF4-FFF2-40B4-BE49-F238E27FC236}">
                  <a16:creationId xmlns:a16="http://schemas.microsoft.com/office/drawing/2014/main" id="{A9BF39AD-9EF6-AEB9-918E-01724F6F8207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12175946" y="1475676"/>
              <a:ext cx="0" cy="1271272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Elipse 16">
              <a:extLst>
                <a:ext uri="{FF2B5EF4-FFF2-40B4-BE49-F238E27FC236}">
                  <a16:creationId xmlns:a16="http://schemas.microsoft.com/office/drawing/2014/main" id="{02B10006-F41D-FFB4-421C-F34EBC19A628}"/>
                </a:ext>
              </a:extLst>
            </p:cNvPr>
            <p:cNvSpPr/>
            <p:nvPr userDrawn="1"/>
          </p:nvSpPr>
          <p:spPr>
            <a:xfrm>
              <a:off x="12147598" y="1443155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8" name="Grupo 17">
            <a:extLst>
              <a:ext uri="{FF2B5EF4-FFF2-40B4-BE49-F238E27FC236}">
                <a16:creationId xmlns:a16="http://schemas.microsoft.com/office/drawing/2014/main" id="{24892B0F-8DDE-6608-2C96-E80BAA90264B}"/>
              </a:ext>
            </a:extLst>
          </p:cNvPr>
          <p:cNvGrpSpPr/>
          <p:nvPr/>
        </p:nvGrpSpPr>
        <p:grpSpPr>
          <a:xfrm>
            <a:off x="1441400" y="2371838"/>
            <a:ext cx="56696" cy="2392712"/>
            <a:chOff x="1994304" y="2371838"/>
            <a:chExt cx="56696" cy="2392712"/>
          </a:xfrm>
        </p:grpSpPr>
        <p:cxnSp>
          <p:nvCxnSpPr>
            <p:cNvPr id="19" name="Conector recto 18">
              <a:extLst>
                <a:ext uri="{FF2B5EF4-FFF2-40B4-BE49-F238E27FC236}">
                  <a16:creationId xmlns:a16="http://schemas.microsoft.com/office/drawing/2014/main" id="{933368BB-1257-08BD-5B81-8E96AD785678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2022652" y="2418867"/>
              <a:ext cx="0" cy="2345683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Elipse 19">
              <a:extLst>
                <a:ext uri="{FF2B5EF4-FFF2-40B4-BE49-F238E27FC236}">
                  <a16:creationId xmlns:a16="http://schemas.microsoft.com/office/drawing/2014/main" id="{00E0A174-D014-2B9F-BFC9-F9490B938ECA}"/>
                </a:ext>
              </a:extLst>
            </p:cNvPr>
            <p:cNvSpPr/>
            <p:nvPr userDrawn="1"/>
          </p:nvSpPr>
          <p:spPr>
            <a:xfrm>
              <a:off x="1994304" y="2371838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sp>
        <p:nvSpPr>
          <p:cNvPr id="21" name="CuadroTexto 20">
            <a:extLst>
              <a:ext uri="{FF2B5EF4-FFF2-40B4-BE49-F238E27FC236}">
                <a16:creationId xmlns:a16="http://schemas.microsoft.com/office/drawing/2014/main" id="{A44D022B-A330-5AA7-62FF-EC35C41F9FE7}"/>
              </a:ext>
            </a:extLst>
          </p:cNvPr>
          <p:cNvSpPr txBox="1"/>
          <p:nvPr/>
        </p:nvSpPr>
        <p:spPr>
          <a:xfrm>
            <a:off x="1526444" y="2234615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YEAR 1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EED73592-B541-6573-B4A8-226E7CC0CEA5}"/>
              </a:ext>
            </a:extLst>
          </p:cNvPr>
          <p:cNvSpPr txBox="1"/>
          <p:nvPr/>
        </p:nvSpPr>
        <p:spPr>
          <a:xfrm>
            <a:off x="1526444" y="2503440"/>
            <a:ext cx="269985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Overview of individual research practices.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214B38C2-476C-9BA6-B753-FAE285739FAF}"/>
              </a:ext>
            </a:extLst>
          </p:cNvPr>
          <p:cNvSpPr txBox="1"/>
          <p:nvPr/>
        </p:nvSpPr>
        <p:spPr>
          <a:xfrm>
            <a:off x="6855447" y="1104603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YEAR 3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B0CD2DD6-0F15-1105-E6D4-FD2B3DD093BE}"/>
              </a:ext>
            </a:extLst>
          </p:cNvPr>
          <p:cNvSpPr txBox="1"/>
          <p:nvPr/>
        </p:nvSpPr>
        <p:spPr>
          <a:xfrm>
            <a:off x="6855447" y="1356175"/>
            <a:ext cx="246513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Device recommendations in line with the </a:t>
            </a:r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CoARA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 principles.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5AFE12A5-2A59-98A6-2671-1E87B32B1F4F}"/>
              </a:ext>
            </a:extLst>
          </p:cNvPr>
          <p:cNvSpPr txBox="1"/>
          <p:nvPr/>
        </p:nvSpPr>
        <p:spPr>
          <a:xfrm>
            <a:off x="11651390" y="1695692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YEAR 5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61A81E66-434C-3602-2ECC-BF478FC75098}"/>
              </a:ext>
            </a:extLst>
          </p:cNvPr>
          <p:cNvSpPr txBox="1"/>
          <p:nvPr/>
        </p:nvSpPr>
        <p:spPr>
          <a:xfrm>
            <a:off x="11651390" y="1941513"/>
            <a:ext cx="26531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Test and revise implemented changes.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BB3750EE-4E36-B37B-2BC9-B39CCCCF68B2}"/>
              </a:ext>
            </a:extLst>
          </p:cNvPr>
          <p:cNvSpPr txBox="1"/>
          <p:nvPr/>
        </p:nvSpPr>
        <p:spPr>
          <a:xfrm>
            <a:off x="9686603" y="4761555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YEAR 4</a:t>
            </a:r>
          </a:p>
        </p:txBody>
      </p:sp>
      <p:sp>
        <p:nvSpPr>
          <p:cNvPr id="28" name="CuadroTexto 27">
            <a:extLst>
              <a:ext uri="{FF2B5EF4-FFF2-40B4-BE49-F238E27FC236}">
                <a16:creationId xmlns:a16="http://schemas.microsoft.com/office/drawing/2014/main" id="{A0DC1C38-39A5-BB9C-3763-7EFE07CC98F8}"/>
              </a:ext>
            </a:extLst>
          </p:cNvPr>
          <p:cNvSpPr txBox="1"/>
          <p:nvPr/>
        </p:nvSpPr>
        <p:spPr>
          <a:xfrm>
            <a:off x="9686603" y="5018878"/>
            <a:ext cx="24651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Implement recommendations.</a:t>
            </a:r>
          </a:p>
        </p:txBody>
      </p:sp>
      <p:sp>
        <p:nvSpPr>
          <p:cNvPr id="29" name="CuadroTexto 28">
            <a:extLst>
              <a:ext uri="{FF2B5EF4-FFF2-40B4-BE49-F238E27FC236}">
                <a16:creationId xmlns:a16="http://schemas.microsoft.com/office/drawing/2014/main" id="{9F3B69B9-98E4-AEE3-CBC4-C02B5C58FC9C}"/>
              </a:ext>
            </a:extLst>
          </p:cNvPr>
          <p:cNvSpPr txBox="1"/>
          <p:nvPr/>
        </p:nvSpPr>
        <p:spPr>
          <a:xfrm>
            <a:off x="4788132" y="5783593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YEAR 2</a:t>
            </a:r>
          </a:p>
        </p:txBody>
      </p:sp>
      <p:sp>
        <p:nvSpPr>
          <p:cNvPr id="30" name="CuadroTexto 29">
            <a:extLst>
              <a:ext uri="{FF2B5EF4-FFF2-40B4-BE49-F238E27FC236}">
                <a16:creationId xmlns:a16="http://schemas.microsoft.com/office/drawing/2014/main" id="{F04E929A-1D0E-4C7F-213A-D9DE974C5435}"/>
              </a:ext>
            </a:extLst>
          </p:cNvPr>
          <p:cNvSpPr txBox="1"/>
          <p:nvPr/>
        </p:nvSpPr>
        <p:spPr>
          <a:xfrm>
            <a:off x="4788132" y="6040916"/>
            <a:ext cx="24651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Review of official documentation on assessment.</a:t>
            </a:r>
          </a:p>
        </p:txBody>
      </p:sp>
      <p:sp>
        <p:nvSpPr>
          <p:cNvPr id="31" name="CuadroTexto 30">
            <a:extLst>
              <a:ext uri="{FF2B5EF4-FFF2-40B4-BE49-F238E27FC236}">
                <a16:creationId xmlns:a16="http://schemas.microsoft.com/office/drawing/2014/main" id="{C940DC02-EF63-9B6F-F54B-F70A74EEB394}"/>
              </a:ext>
            </a:extLst>
          </p:cNvPr>
          <p:cNvSpPr txBox="1"/>
          <p:nvPr/>
        </p:nvSpPr>
        <p:spPr>
          <a:xfrm>
            <a:off x="1841339" y="7053839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YEAR 1</a:t>
            </a:r>
          </a:p>
        </p:txBody>
      </p:sp>
      <p:sp>
        <p:nvSpPr>
          <p:cNvPr id="32" name="CuadroTexto 31">
            <a:extLst>
              <a:ext uri="{FF2B5EF4-FFF2-40B4-BE49-F238E27FC236}">
                <a16:creationId xmlns:a16="http://schemas.microsoft.com/office/drawing/2014/main" id="{89533AD4-A805-AB7E-966F-AF9AAE09A92A}"/>
              </a:ext>
            </a:extLst>
          </p:cNvPr>
          <p:cNvSpPr txBox="1"/>
          <p:nvPr/>
        </p:nvSpPr>
        <p:spPr>
          <a:xfrm>
            <a:off x="1841339" y="7316913"/>
            <a:ext cx="26084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Overview of Project proposal assessment practices.</a:t>
            </a:r>
          </a:p>
        </p:txBody>
      </p:sp>
      <p:sp>
        <p:nvSpPr>
          <p:cNvPr id="33" name="CuadroTexto 32">
            <a:extLst>
              <a:ext uri="{FF2B5EF4-FFF2-40B4-BE49-F238E27FC236}">
                <a16:creationId xmlns:a16="http://schemas.microsoft.com/office/drawing/2014/main" id="{544FE54D-DAED-2872-C0CA-394FF34C4834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 err="1">
                <a:latin typeface="Poppins Medium" panose="00000600000000000000" pitchFamily="2" charset="0"/>
                <a:cs typeface="Poppins Medium" panose="00000600000000000000" pitchFamily="2" charset="0"/>
              </a:rPr>
              <a:t>CoARA</a:t>
            </a:r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 at CERN</a:t>
            </a:r>
          </a:p>
        </p:txBody>
      </p:sp>
      <p:sp>
        <p:nvSpPr>
          <p:cNvPr id="34" name="CuadroTexto 33">
            <a:extLst>
              <a:ext uri="{FF2B5EF4-FFF2-40B4-BE49-F238E27FC236}">
                <a16:creationId xmlns:a16="http://schemas.microsoft.com/office/drawing/2014/main" id="{275769AF-FDF4-E4E3-D6EF-C2170D4B9D25}"/>
              </a:ext>
            </a:extLst>
          </p:cNvPr>
          <p:cNvSpPr txBox="1"/>
          <p:nvPr/>
        </p:nvSpPr>
        <p:spPr>
          <a:xfrm>
            <a:off x="1319186" y="914690"/>
            <a:ext cx="4601266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Timeline</a:t>
            </a:r>
          </a:p>
        </p:txBody>
      </p:sp>
    </p:spTree>
    <p:extLst>
      <p:ext uri="{BB962C8B-B14F-4D97-AF65-F5344CB8AC3E}">
        <p14:creationId xmlns:p14="http://schemas.microsoft.com/office/powerpoint/2010/main" val="20538854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E5C68525-C437-A7D7-5E81-6A02994320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4</a:t>
            </a:fld>
            <a:endParaRPr lang="en-GB" noProof="0" dirty="0"/>
          </a:p>
        </p:txBody>
      </p:sp>
      <p:pic>
        <p:nvPicPr>
          <p:cNvPr id="11" name="Gráfico 10">
            <a:extLst>
              <a:ext uri="{FF2B5EF4-FFF2-40B4-BE49-F238E27FC236}">
                <a16:creationId xmlns:a16="http://schemas.microsoft.com/office/drawing/2014/main" id="{93E58539-8F44-5E63-AA44-9A8766E84493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14" r="237"/>
          <a:stretch/>
        </p:blipFill>
        <p:spPr>
          <a:xfrm>
            <a:off x="1040911" y="2992563"/>
            <a:ext cx="14074320" cy="4907686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4C9EB80A-F345-2B92-AAF8-5157A18D0314}"/>
              </a:ext>
            </a:extLst>
          </p:cNvPr>
          <p:cNvSpPr txBox="1"/>
          <p:nvPr/>
        </p:nvSpPr>
        <p:spPr>
          <a:xfrm>
            <a:off x="1304663" y="437748"/>
            <a:ext cx="13279236" cy="2432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33947" rtl="0" eaLnBrk="1" fontAlgn="auto" latinLnBrk="0" hangingPunct="1">
              <a:lnSpc>
                <a:spcPct val="90000"/>
              </a:lnSpc>
              <a:spcBef>
                <a:spcPts val="124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oppins Medium" panose="00000600000000000000" pitchFamily="2" charset="0"/>
                <a:ea typeface="+mn-ea"/>
                <a:cs typeface="Poppins Medium" panose="00000600000000000000" pitchFamily="2" charset="0"/>
              </a:rPr>
              <a:t>“… and the results of its experimental and theoretical work shall be published or otherwise made generally available.”</a:t>
            </a:r>
          </a:p>
          <a:p>
            <a:endParaRPr lang="en-GB" noProof="0" dirty="0"/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3D977D95-D0CA-A732-C00A-E7974AEFA922}"/>
              </a:ext>
            </a:extLst>
          </p:cNvPr>
          <p:cNvSpPr txBox="1"/>
          <p:nvPr/>
        </p:nvSpPr>
        <p:spPr>
          <a:xfrm>
            <a:off x="1304663" y="2497158"/>
            <a:ext cx="40780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000" noProof="0" dirty="0">
                <a:latin typeface="Roboto Mono Light" panose="00000009000000000000" pitchFamily="49" charset="0"/>
                <a:ea typeface="Roboto Mono Light" panose="00000009000000000000" pitchFamily="49" charset="0"/>
                <a:hlinkClick r:id="rId4"/>
              </a:rPr>
              <a:t>CERN CONVENTION</a:t>
            </a:r>
            <a:r>
              <a:rPr lang="en-GB" sz="20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, 1954</a:t>
            </a:r>
          </a:p>
        </p:txBody>
      </p:sp>
    </p:spTree>
    <p:extLst>
      <p:ext uri="{BB962C8B-B14F-4D97-AF65-F5344CB8AC3E}">
        <p14:creationId xmlns:p14="http://schemas.microsoft.com/office/powerpoint/2010/main" val="591705791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77CC014-5333-F825-831B-E687EF4987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40</a:t>
            </a:fld>
            <a:endParaRPr lang="en-GB" noProof="0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7B2B5B97-AA0B-F8F7-5710-E9843FD1A908}"/>
              </a:ext>
            </a:extLst>
          </p:cNvPr>
          <p:cNvCxnSpPr>
            <a:cxnSpLocks/>
          </p:cNvCxnSpPr>
          <p:nvPr/>
        </p:nvCxnSpPr>
        <p:spPr>
          <a:xfrm>
            <a:off x="6350354" y="1052819"/>
            <a:ext cx="876899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FFA016F0-3CD6-8FD7-0242-26CF958F8E33}"/>
              </a:ext>
            </a:extLst>
          </p:cNvPr>
          <p:cNvCxnSpPr>
            <a:cxnSpLocks/>
          </p:cNvCxnSpPr>
          <p:nvPr/>
        </p:nvCxnSpPr>
        <p:spPr>
          <a:xfrm>
            <a:off x="6350354" y="3146102"/>
            <a:ext cx="876899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CuadroTexto 4">
            <a:extLst>
              <a:ext uri="{FF2B5EF4-FFF2-40B4-BE49-F238E27FC236}">
                <a16:creationId xmlns:a16="http://schemas.microsoft.com/office/drawing/2014/main" id="{BC27C14B-97FA-9517-0EDE-55F6EDA18193}"/>
              </a:ext>
            </a:extLst>
          </p:cNvPr>
          <p:cNvSpPr txBox="1"/>
          <p:nvPr/>
        </p:nvSpPr>
        <p:spPr>
          <a:xfrm>
            <a:off x="6251515" y="1249199"/>
            <a:ext cx="3564660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OPEN SCIENCE STEERING BOARD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819875C-70FF-E612-2401-52CDD9DE0E49}"/>
              </a:ext>
            </a:extLst>
          </p:cNvPr>
          <p:cNvSpPr txBox="1"/>
          <p:nvPr/>
        </p:nvSpPr>
        <p:spPr>
          <a:xfrm>
            <a:off x="6251515" y="3358049"/>
            <a:ext cx="4400337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OPEN SCIENCE PRACTITIONERS FORUM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561CABD2-9CCB-86DE-DC2A-C8D87F6B7F91}"/>
              </a:ext>
            </a:extLst>
          </p:cNvPr>
          <p:cNvSpPr txBox="1"/>
          <p:nvPr/>
        </p:nvSpPr>
        <p:spPr>
          <a:xfrm>
            <a:off x="6244542" y="290235"/>
            <a:ext cx="62734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Creating efficient and effective coordination </a:t>
            </a:r>
            <a:b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of CERN´s Open Science efforts.</a:t>
            </a:r>
          </a:p>
          <a:p>
            <a:endParaRPr lang="en-GB" sz="2400" noProof="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4865B3C-D1EB-33D1-C7DA-6766C86655AD}"/>
              </a:ext>
            </a:extLst>
          </p:cNvPr>
          <p:cNvSpPr txBox="1"/>
          <p:nvPr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Open Science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6D9EE23C-BD9E-1AC0-EC09-CB38CFD813E8}"/>
              </a:ext>
            </a:extLst>
          </p:cNvPr>
          <p:cNvSpPr txBox="1"/>
          <p:nvPr/>
        </p:nvSpPr>
        <p:spPr>
          <a:xfrm>
            <a:off x="1319186" y="914690"/>
            <a:ext cx="4676500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Governance Framework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A90838CA-D981-10E7-2147-C3FAD3B7CC32}"/>
              </a:ext>
            </a:extLst>
          </p:cNvPr>
          <p:cNvSpPr txBox="1"/>
          <p:nvPr/>
        </p:nvSpPr>
        <p:spPr>
          <a:xfrm>
            <a:off x="6251515" y="3841322"/>
            <a:ext cx="7458429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De-facto continuation of the OSWG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CERN-wide Exchange amongst different OS expert groups.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OSPF elects a member to represent it at the OSSB.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endParaRPr lang="en-GB" sz="16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828731D-706D-DDE9-EEA4-1053CA9F55D7}"/>
              </a:ext>
            </a:extLst>
          </p:cNvPr>
          <p:cNvSpPr txBox="1"/>
          <p:nvPr/>
        </p:nvSpPr>
        <p:spPr>
          <a:xfrm>
            <a:off x="6244542" y="1775101"/>
            <a:ext cx="6871951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To oversee OS efforts at the strategic level.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Reports to DRC.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Inter-departmental body (currently 15 members).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endParaRPr lang="en-GB" sz="16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505212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193D54E-A207-A6D4-7A59-6BD4AA3D72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41</a:t>
            </a:fld>
            <a:endParaRPr lang="en-GB" noProof="0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0D53DE65-E0F1-DA6B-B7FF-E248ADB03B94}"/>
              </a:ext>
            </a:extLst>
          </p:cNvPr>
          <p:cNvCxnSpPr>
            <a:cxnSpLocks/>
          </p:cNvCxnSpPr>
          <p:nvPr/>
        </p:nvCxnSpPr>
        <p:spPr>
          <a:xfrm>
            <a:off x="6350354" y="1052258"/>
            <a:ext cx="876899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CuadroTexto 3">
            <a:extLst>
              <a:ext uri="{FF2B5EF4-FFF2-40B4-BE49-F238E27FC236}">
                <a16:creationId xmlns:a16="http://schemas.microsoft.com/office/drawing/2014/main" id="{0022BA53-4781-0CF5-E43E-44940E1F5D6E}"/>
              </a:ext>
            </a:extLst>
          </p:cNvPr>
          <p:cNvSpPr txBox="1"/>
          <p:nvPr/>
        </p:nvSpPr>
        <p:spPr>
          <a:xfrm>
            <a:off x="6251515" y="1242887"/>
            <a:ext cx="329640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OPEN SCIENCE OFFICE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0AAADF4-DE7B-8A54-9EE7-47C1E7A791FF}"/>
              </a:ext>
            </a:extLst>
          </p:cNvPr>
          <p:cNvSpPr txBox="1"/>
          <p:nvPr/>
        </p:nvSpPr>
        <p:spPr>
          <a:xfrm>
            <a:off x="6250329" y="1763270"/>
            <a:ext cx="611338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Organisationally set up in RCS-SIS-OS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Support of different expert groups, OSPF and OSSB, coordinates communication efforts and creation of OS Report.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Provides additional concrete services to CERN community (e.g. advice on creating Data Management Plans)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9D5AD42-970C-D192-E118-C60D5E4FCEA4}"/>
              </a:ext>
            </a:extLst>
          </p:cNvPr>
          <p:cNvSpPr txBox="1"/>
          <p:nvPr/>
        </p:nvSpPr>
        <p:spPr>
          <a:xfrm>
            <a:off x="6244542" y="290235"/>
            <a:ext cx="62734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Creating efficient and effective coordination </a:t>
            </a:r>
            <a:b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of CERN´s Open Science efforts.</a:t>
            </a:r>
          </a:p>
          <a:p>
            <a:endParaRPr lang="en-GB" sz="2400" noProof="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F44441CC-4F14-6325-9F0E-00268607BB64}"/>
              </a:ext>
            </a:extLst>
          </p:cNvPr>
          <p:cNvSpPr txBox="1"/>
          <p:nvPr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Open Science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8F83BEB5-1726-6A6D-8556-DC7474DF9289}"/>
              </a:ext>
            </a:extLst>
          </p:cNvPr>
          <p:cNvSpPr txBox="1"/>
          <p:nvPr/>
        </p:nvSpPr>
        <p:spPr>
          <a:xfrm>
            <a:off x="1319186" y="914690"/>
            <a:ext cx="4676500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Governance Framework</a:t>
            </a:r>
          </a:p>
        </p:txBody>
      </p:sp>
    </p:spTree>
    <p:extLst>
      <p:ext uri="{BB962C8B-B14F-4D97-AF65-F5344CB8AC3E}">
        <p14:creationId xmlns:p14="http://schemas.microsoft.com/office/powerpoint/2010/main" val="725047747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8CBEA4C6-EC07-A2CF-A8BC-2127711B78C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42</a:t>
            </a:fld>
            <a:endParaRPr lang="en-GB" noProof="0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2511479F-BD31-3BFC-9499-59ECB2AF4B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71054" y="3133618"/>
            <a:ext cx="13773696" cy="1654282"/>
          </a:xfrm>
          <a:prstGeom prst="rect">
            <a:avLst/>
          </a:prstGeom>
        </p:spPr>
      </p:pic>
      <p:grpSp>
        <p:nvGrpSpPr>
          <p:cNvPr id="4" name="Grupo 3">
            <a:extLst>
              <a:ext uri="{FF2B5EF4-FFF2-40B4-BE49-F238E27FC236}">
                <a16:creationId xmlns:a16="http://schemas.microsoft.com/office/drawing/2014/main" id="{8D069E57-2BF5-ACD6-8528-54D00BA53844}"/>
              </a:ext>
            </a:extLst>
          </p:cNvPr>
          <p:cNvGrpSpPr/>
          <p:nvPr/>
        </p:nvGrpSpPr>
        <p:grpSpPr>
          <a:xfrm>
            <a:off x="3977693" y="3147330"/>
            <a:ext cx="56696" cy="4199715"/>
            <a:chOff x="3984043" y="3147330"/>
            <a:chExt cx="56696" cy="4199715"/>
          </a:xfrm>
        </p:grpSpPr>
        <p:cxnSp>
          <p:nvCxnSpPr>
            <p:cNvPr id="5" name="Conector recto 4">
              <a:extLst>
                <a:ext uri="{FF2B5EF4-FFF2-40B4-BE49-F238E27FC236}">
                  <a16:creationId xmlns:a16="http://schemas.microsoft.com/office/drawing/2014/main" id="{7119B93F-C432-EB1E-E9ED-5E557CDC843A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06002" y="3147330"/>
              <a:ext cx="0" cy="4199715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" name="Elipse 5">
              <a:extLst>
                <a:ext uri="{FF2B5EF4-FFF2-40B4-BE49-F238E27FC236}">
                  <a16:creationId xmlns:a16="http://schemas.microsoft.com/office/drawing/2014/main" id="{913F3FB0-D735-5D3E-E6A6-B1D7F6DACDBF}"/>
                </a:ext>
              </a:extLst>
            </p:cNvPr>
            <p:cNvSpPr/>
            <p:nvPr userDrawn="1"/>
          </p:nvSpPr>
          <p:spPr>
            <a:xfrm>
              <a:off x="3984043" y="7289441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7" name="Grupo 6">
            <a:extLst>
              <a:ext uri="{FF2B5EF4-FFF2-40B4-BE49-F238E27FC236}">
                <a16:creationId xmlns:a16="http://schemas.microsoft.com/office/drawing/2014/main" id="{A00DD048-FCF0-FE19-D3B9-3440027BDA11}"/>
              </a:ext>
            </a:extLst>
          </p:cNvPr>
          <p:cNvGrpSpPr/>
          <p:nvPr/>
        </p:nvGrpSpPr>
        <p:grpSpPr>
          <a:xfrm>
            <a:off x="6573989" y="3147330"/>
            <a:ext cx="56696" cy="4199715"/>
            <a:chOff x="3984043" y="3147330"/>
            <a:chExt cx="56696" cy="4199715"/>
          </a:xfrm>
        </p:grpSpPr>
        <p:cxnSp>
          <p:nvCxnSpPr>
            <p:cNvPr id="8" name="Conector recto 7">
              <a:extLst>
                <a:ext uri="{FF2B5EF4-FFF2-40B4-BE49-F238E27FC236}">
                  <a16:creationId xmlns:a16="http://schemas.microsoft.com/office/drawing/2014/main" id="{C09D6EB2-CD90-D7E2-3BAA-443B1A2384E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06002" y="3147330"/>
              <a:ext cx="0" cy="4199715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Elipse 8">
              <a:extLst>
                <a:ext uri="{FF2B5EF4-FFF2-40B4-BE49-F238E27FC236}">
                  <a16:creationId xmlns:a16="http://schemas.microsoft.com/office/drawing/2014/main" id="{7C2752DF-5465-52DE-965E-30C4DD84F6CA}"/>
                </a:ext>
              </a:extLst>
            </p:cNvPr>
            <p:cNvSpPr/>
            <p:nvPr userDrawn="1"/>
          </p:nvSpPr>
          <p:spPr>
            <a:xfrm>
              <a:off x="3984043" y="7289441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0" name="Grupo 9">
            <a:extLst>
              <a:ext uri="{FF2B5EF4-FFF2-40B4-BE49-F238E27FC236}">
                <a16:creationId xmlns:a16="http://schemas.microsoft.com/office/drawing/2014/main" id="{8338DA42-C463-E482-4C42-6BA104D9C3BA}"/>
              </a:ext>
            </a:extLst>
          </p:cNvPr>
          <p:cNvGrpSpPr/>
          <p:nvPr/>
        </p:nvGrpSpPr>
        <p:grpSpPr>
          <a:xfrm>
            <a:off x="9174825" y="3147330"/>
            <a:ext cx="56696" cy="4199715"/>
            <a:chOff x="3984043" y="3147330"/>
            <a:chExt cx="56696" cy="4199715"/>
          </a:xfrm>
        </p:grpSpPr>
        <p:cxnSp>
          <p:nvCxnSpPr>
            <p:cNvPr id="11" name="Conector recto 10">
              <a:extLst>
                <a:ext uri="{FF2B5EF4-FFF2-40B4-BE49-F238E27FC236}">
                  <a16:creationId xmlns:a16="http://schemas.microsoft.com/office/drawing/2014/main" id="{9A8201B4-D907-D936-5191-B905C285ACBE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06002" y="3147330"/>
              <a:ext cx="0" cy="4199715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Elipse 11">
              <a:extLst>
                <a:ext uri="{FF2B5EF4-FFF2-40B4-BE49-F238E27FC236}">
                  <a16:creationId xmlns:a16="http://schemas.microsoft.com/office/drawing/2014/main" id="{162C28C9-DD62-E150-8A39-616CC9301A9F}"/>
                </a:ext>
              </a:extLst>
            </p:cNvPr>
            <p:cNvSpPr/>
            <p:nvPr userDrawn="1"/>
          </p:nvSpPr>
          <p:spPr>
            <a:xfrm>
              <a:off x="3984043" y="7289441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grpSp>
        <p:nvGrpSpPr>
          <p:cNvPr id="13" name="Grupo 12">
            <a:extLst>
              <a:ext uri="{FF2B5EF4-FFF2-40B4-BE49-F238E27FC236}">
                <a16:creationId xmlns:a16="http://schemas.microsoft.com/office/drawing/2014/main" id="{DDDDD5D1-BEA0-8A5E-C17E-75D72D7496A3}"/>
              </a:ext>
            </a:extLst>
          </p:cNvPr>
          <p:cNvGrpSpPr/>
          <p:nvPr/>
        </p:nvGrpSpPr>
        <p:grpSpPr>
          <a:xfrm>
            <a:off x="12496522" y="3157519"/>
            <a:ext cx="56696" cy="4199715"/>
            <a:chOff x="3984043" y="3147330"/>
            <a:chExt cx="56696" cy="4199715"/>
          </a:xfrm>
        </p:grpSpPr>
        <p:cxnSp>
          <p:nvCxnSpPr>
            <p:cNvPr id="14" name="Conector recto 13">
              <a:extLst>
                <a:ext uri="{FF2B5EF4-FFF2-40B4-BE49-F238E27FC236}">
                  <a16:creationId xmlns:a16="http://schemas.microsoft.com/office/drawing/2014/main" id="{4A011414-9FE6-D515-618D-CCAA9F43D4AD}"/>
                </a:ext>
              </a:extLst>
            </p:cNvPr>
            <p:cNvCxnSpPr>
              <a:cxnSpLocks/>
            </p:cNvCxnSpPr>
            <p:nvPr userDrawn="1"/>
          </p:nvCxnSpPr>
          <p:spPr>
            <a:xfrm>
              <a:off x="4006002" y="3147330"/>
              <a:ext cx="0" cy="4199715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Elipse 14">
              <a:extLst>
                <a:ext uri="{FF2B5EF4-FFF2-40B4-BE49-F238E27FC236}">
                  <a16:creationId xmlns:a16="http://schemas.microsoft.com/office/drawing/2014/main" id="{98A0DE76-21B8-3C5F-A828-BCF1D689D6C7}"/>
                </a:ext>
              </a:extLst>
            </p:cNvPr>
            <p:cNvSpPr/>
            <p:nvPr userDrawn="1"/>
          </p:nvSpPr>
          <p:spPr>
            <a:xfrm>
              <a:off x="3984043" y="7289441"/>
              <a:ext cx="56696" cy="57604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784" noProof="0" dirty="0"/>
            </a:p>
          </p:txBody>
        </p:sp>
      </p:grpSp>
      <p:sp>
        <p:nvSpPr>
          <p:cNvPr id="16" name="CuadroTexto 15">
            <a:extLst>
              <a:ext uri="{FF2B5EF4-FFF2-40B4-BE49-F238E27FC236}">
                <a16:creationId xmlns:a16="http://schemas.microsoft.com/office/drawing/2014/main" id="{ED935543-9F80-1F1B-6337-8169B81F7BF3}"/>
              </a:ext>
            </a:extLst>
          </p:cNvPr>
          <p:cNvSpPr txBox="1"/>
          <p:nvPr/>
        </p:nvSpPr>
        <p:spPr>
          <a:xfrm>
            <a:off x="9335693" y="4966004"/>
            <a:ext cx="26246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Find a journal with an OA option.</a:t>
            </a:r>
          </a:p>
          <a:p>
            <a:endParaRPr lang="en-GB" sz="2400" noProof="0" dirty="0"/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1E56A327-4E89-8650-2F63-55D658BF5E57}"/>
              </a:ext>
            </a:extLst>
          </p:cNvPr>
          <p:cNvSpPr txBox="1"/>
          <p:nvPr/>
        </p:nvSpPr>
        <p:spPr>
          <a:xfrm>
            <a:off x="4080272" y="4967518"/>
            <a:ext cx="232058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Is your data available?</a:t>
            </a:r>
          </a:p>
          <a:p>
            <a:endParaRPr lang="en-GB" sz="2400" noProof="0" dirty="0"/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0B797FF9-11B3-0526-03DC-0ED520DE1D55}"/>
              </a:ext>
            </a:extLst>
          </p:cNvPr>
          <p:cNvSpPr txBox="1"/>
          <p:nvPr/>
        </p:nvSpPr>
        <p:spPr>
          <a:xfrm>
            <a:off x="6697659" y="4966005"/>
            <a:ext cx="23167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2"/>
              <a:tabLst/>
              <a:defRPr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Make the preprint available.</a:t>
            </a:r>
          </a:p>
          <a:p>
            <a:endParaRPr lang="en-GB" sz="2400" noProof="0" dirty="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9CA1443C-2864-F15E-FB6D-E0CE9D729BC8}"/>
              </a:ext>
            </a:extLst>
          </p:cNvPr>
          <p:cNvSpPr txBox="1"/>
          <p:nvPr/>
        </p:nvSpPr>
        <p:spPr>
          <a:xfrm>
            <a:off x="1319184" y="4966004"/>
            <a:ext cx="12696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Write your article…</a:t>
            </a:r>
          </a:p>
          <a:p>
            <a:endParaRPr lang="en-GB" sz="2400" b="1" i="0" noProof="0" dirty="0">
              <a:latin typeface="Roboto Mono" pitchFamily="49" charset="0"/>
              <a:ea typeface="Roboto Mono" pitchFamily="49" charset="0"/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BBFDF30-C03A-C117-F122-02FC9E63F8C8}"/>
              </a:ext>
            </a:extLst>
          </p:cNvPr>
          <p:cNvSpPr txBox="1"/>
          <p:nvPr/>
        </p:nvSpPr>
        <p:spPr>
          <a:xfrm>
            <a:off x="12599592" y="4966004"/>
            <a:ext cx="22721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marR="0" lvl="0" indent="-342900" algn="l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 startAt="3"/>
              <a:tabLst/>
              <a:defRPr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Select your license.</a:t>
            </a:r>
          </a:p>
          <a:p>
            <a:endParaRPr lang="en-GB" sz="2400" noProof="0" dirty="0"/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F5BF9C32-A88A-118D-F6D5-9A87911DF00D}"/>
              </a:ext>
            </a:extLst>
          </p:cNvPr>
          <p:cNvSpPr txBox="1"/>
          <p:nvPr/>
        </p:nvSpPr>
        <p:spPr>
          <a:xfrm>
            <a:off x="4070934" y="6919202"/>
            <a:ext cx="1345657" cy="899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500" u="sng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ZENODO</a:t>
            </a:r>
          </a:p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500" u="sng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HEPDATA</a:t>
            </a:r>
          </a:p>
          <a:p>
            <a:endParaRPr lang="en-GB" noProof="0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952FDC27-496D-76A9-71F9-F3D701ABE30B}"/>
              </a:ext>
            </a:extLst>
          </p:cNvPr>
          <p:cNvSpPr txBox="1"/>
          <p:nvPr/>
        </p:nvSpPr>
        <p:spPr>
          <a:xfrm>
            <a:off x="9276224" y="6919202"/>
            <a:ext cx="2753378" cy="899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500" u="sng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 Author guide</a:t>
            </a:r>
          </a:p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500" u="sng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to choose journal</a:t>
            </a:r>
          </a:p>
          <a:p>
            <a:endParaRPr lang="en-GB" noProof="0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E9AF7144-BB69-9B49-1C83-4349A311B703}"/>
              </a:ext>
            </a:extLst>
          </p:cNvPr>
          <p:cNvSpPr txBox="1"/>
          <p:nvPr/>
        </p:nvSpPr>
        <p:spPr>
          <a:xfrm>
            <a:off x="6640920" y="6919202"/>
            <a:ext cx="1345657" cy="899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500" u="sng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ARXIV</a:t>
            </a:r>
          </a:p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500" u="sng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CDS CERN</a:t>
            </a:r>
          </a:p>
          <a:p>
            <a:endParaRPr lang="en-GB" noProof="0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481893FB-D93B-7BEA-44FC-6C5DD124872B}"/>
              </a:ext>
            </a:extLst>
          </p:cNvPr>
          <p:cNvSpPr txBox="1"/>
          <p:nvPr/>
        </p:nvSpPr>
        <p:spPr>
          <a:xfrm>
            <a:off x="12599592" y="6940692"/>
            <a:ext cx="2349668" cy="8994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500" u="sng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CC-BY License required for CERN</a:t>
            </a:r>
          </a:p>
          <a:p>
            <a:endParaRPr lang="en-GB" noProof="0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F003CE7D-13D6-CC82-4DD6-CB1C990E26D3}"/>
              </a:ext>
            </a:extLst>
          </p:cNvPr>
          <p:cNvSpPr txBox="1"/>
          <p:nvPr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Open Access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EB65331D-981D-1834-370E-0DEE6F365E37}"/>
              </a:ext>
            </a:extLst>
          </p:cNvPr>
          <p:cNvSpPr txBox="1"/>
          <p:nvPr/>
        </p:nvSpPr>
        <p:spPr>
          <a:xfrm>
            <a:off x="1319185" y="914690"/>
            <a:ext cx="531149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Process for Authors</a:t>
            </a:r>
          </a:p>
        </p:txBody>
      </p:sp>
    </p:spTree>
    <p:extLst>
      <p:ext uri="{BB962C8B-B14F-4D97-AF65-F5344CB8AC3E}">
        <p14:creationId xmlns:p14="http://schemas.microsoft.com/office/powerpoint/2010/main" val="13180520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BB846FE-E506-62A7-2FF4-08C471C951F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43</a:t>
            </a:fld>
            <a:endParaRPr lang="en-GB" noProof="0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E5B28D25-A9DA-BA71-E5DA-266AC5A06793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539750" y="755649"/>
            <a:ext cx="15119350" cy="864076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D413F56D-BD8A-1039-42B1-DA023A26FA7B}"/>
              </a:ext>
            </a:extLst>
          </p:cNvPr>
          <p:cNvSpPr txBox="1"/>
          <p:nvPr/>
        </p:nvSpPr>
        <p:spPr>
          <a:xfrm>
            <a:off x="2730211" y="3192459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Publications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762FB47-1E19-8C94-6F48-ED22797A8D92}"/>
              </a:ext>
            </a:extLst>
          </p:cNvPr>
          <p:cNvSpPr txBox="1"/>
          <p:nvPr/>
        </p:nvSpPr>
        <p:spPr>
          <a:xfrm>
            <a:off x="2730211" y="3461284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CrossRef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, </a:t>
            </a:r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DataCite</a:t>
            </a:r>
            <a:endParaRPr lang="en-GB" sz="16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7F84AED-92EB-3FB5-F344-0ECD83BD6A4A}"/>
              </a:ext>
            </a:extLst>
          </p:cNvPr>
          <p:cNvSpPr txBox="1"/>
          <p:nvPr/>
        </p:nvSpPr>
        <p:spPr>
          <a:xfrm>
            <a:off x="6708043" y="2188498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Data &amp; Software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656B459D-916B-4039-9C40-595B7B3B6665}"/>
              </a:ext>
            </a:extLst>
          </p:cNvPr>
          <p:cNvSpPr txBox="1"/>
          <p:nvPr/>
        </p:nvSpPr>
        <p:spPr>
          <a:xfrm>
            <a:off x="6708043" y="2457323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DataCite</a:t>
            </a:r>
            <a:endParaRPr lang="en-GB" sz="16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6A934080-9CE0-1801-9904-A854DA583925}"/>
              </a:ext>
            </a:extLst>
          </p:cNvPr>
          <p:cNvSpPr txBox="1"/>
          <p:nvPr/>
        </p:nvSpPr>
        <p:spPr>
          <a:xfrm>
            <a:off x="10591350" y="3192459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Funders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0AB1641-2C01-2F37-0CB7-22EFDD197A5C}"/>
              </a:ext>
            </a:extLst>
          </p:cNvPr>
          <p:cNvSpPr txBox="1"/>
          <p:nvPr/>
        </p:nvSpPr>
        <p:spPr>
          <a:xfrm>
            <a:off x="10591350" y="3461284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CrossRef</a:t>
            </a:r>
            <a:endParaRPr lang="en-GB" sz="16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7B1D173-BEAB-43BC-FF95-2E82B43AE831}"/>
              </a:ext>
            </a:extLst>
          </p:cNvPr>
          <p:cNvSpPr txBox="1"/>
          <p:nvPr/>
        </p:nvSpPr>
        <p:spPr>
          <a:xfrm>
            <a:off x="10591350" y="5410366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Grants &amp; Projects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E1F81C6-EC16-BD5A-486A-C4F9BDEC099A}"/>
              </a:ext>
            </a:extLst>
          </p:cNvPr>
          <p:cNvSpPr txBox="1"/>
          <p:nvPr/>
        </p:nvSpPr>
        <p:spPr>
          <a:xfrm>
            <a:off x="10591350" y="5679191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CrossRef</a:t>
            </a:r>
            <a:endParaRPr lang="en-GB" sz="16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6E5BC67-0ED9-1937-5910-9F6C7D00B042}"/>
              </a:ext>
            </a:extLst>
          </p:cNvPr>
          <p:cNvSpPr txBox="1"/>
          <p:nvPr/>
        </p:nvSpPr>
        <p:spPr>
          <a:xfrm>
            <a:off x="6708043" y="6452264"/>
            <a:ext cx="2509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Organisations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17BA431E-DD1C-A8B0-1292-3D5B64F4A477}"/>
              </a:ext>
            </a:extLst>
          </p:cNvPr>
          <p:cNvSpPr txBox="1"/>
          <p:nvPr/>
        </p:nvSpPr>
        <p:spPr>
          <a:xfrm>
            <a:off x="6708043" y="6721089"/>
            <a:ext cx="24651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ROR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5C325639-91EB-B5E3-8930-496FA0FA3025}"/>
              </a:ext>
            </a:extLst>
          </p:cNvPr>
          <p:cNvSpPr txBox="1"/>
          <p:nvPr/>
        </p:nvSpPr>
        <p:spPr>
          <a:xfrm>
            <a:off x="2570672" y="5373437"/>
            <a:ext cx="30160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Research &amp; Contributors</a:t>
            </a:r>
          </a:p>
          <a:p>
            <a:pPr algn="ctr"/>
            <a:endParaRPr lang="en-GB" sz="1600" b="1" i="0" noProof="0" dirty="0">
              <a:latin typeface="Roboto Mono" pitchFamily="49" charset="0"/>
              <a:ea typeface="Roboto Mono" pitchFamily="49" charset="0"/>
            </a:endParaRP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4470E6F7-8F8B-3263-4CCD-05E5CCD51147}"/>
              </a:ext>
            </a:extLst>
          </p:cNvPr>
          <p:cNvSpPr txBox="1"/>
          <p:nvPr/>
        </p:nvSpPr>
        <p:spPr>
          <a:xfrm>
            <a:off x="2730271" y="5679191"/>
            <a:ext cx="285646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ORCiD</a:t>
            </a:r>
            <a:endParaRPr lang="en-GB" sz="16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8F27D9CE-5BC4-4932-FABF-3A902B0DB30B}"/>
              </a:ext>
            </a:extLst>
          </p:cNvPr>
          <p:cNvSpPr txBox="1"/>
          <p:nvPr/>
        </p:nvSpPr>
        <p:spPr>
          <a:xfrm>
            <a:off x="1319184" y="209644"/>
            <a:ext cx="460126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Persistent</a:t>
            </a:r>
          </a:p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Identifiers</a:t>
            </a:r>
          </a:p>
        </p:txBody>
      </p:sp>
    </p:spTree>
    <p:extLst>
      <p:ext uri="{BB962C8B-B14F-4D97-AF65-F5344CB8AC3E}">
        <p14:creationId xmlns:p14="http://schemas.microsoft.com/office/powerpoint/2010/main" val="77816857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EC14C16E-7132-C887-A2E1-243E9ED52B5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44</a:t>
            </a:fld>
            <a:endParaRPr lang="en-GB" noProof="0" dirty="0"/>
          </a:p>
        </p:txBody>
      </p:sp>
      <p:pic>
        <p:nvPicPr>
          <p:cNvPr id="3" name="Imagen 11" descr="Gráfico&#10;&#10;Descripción generada automáticamente">
            <a:extLst>
              <a:ext uri="{FF2B5EF4-FFF2-40B4-BE49-F238E27FC236}">
                <a16:creationId xmlns:a16="http://schemas.microsoft.com/office/drawing/2014/main" id="{25780F8E-BBA9-6FF1-7A6F-22A1CC28D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70484"/>
            <a:ext cx="15119349" cy="8557176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BA319743-83BA-7DA2-38D4-A5340F0BFF88}"/>
              </a:ext>
            </a:extLst>
          </p:cNvPr>
          <p:cNvSpPr txBox="1"/>
          <p:nvPr/>
        </p:nvSpPr>
        <p:spPr>
          <a:xfrm>
            <a:off x="1214929" y="2519697"/>
            <a:ext cx="17712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HARDWARE</a:t>
            </a:r>
          </a:p>
          <a:p>
            <a:pPr algn="ctr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DISCLOSURE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12880156-AA96-A173-D1D3-24C26DAF5DDB}"/>
              </a:ext>
            </a:extLst>
          </p:cNvPr>
          <p:cNvSpPr txBox="1"/>
          <p:nvPr/>
        </p:nvSpPr>
        <p:spPr>
          <a:xfrm>
            <a:off x="3244267" y="3672302"/>
            <a:ext cx="22151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BE,EP,HSE,IR,IT,KT,</a:t>
            </a:r>
            <a:br>
              <a:rPr lang="en-GB" sz="12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2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SIS,SY,TE,TH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8B57DCDC-1660-6E8A-FDB9-957188386229}"/>
              </a:ext>
            </a:extLst>
          </p:cNvPr>
          <p:cNvSpPr txBox="1"/>
          <p:nvPr/>
        </p:nvSpPr>
        <p:spPr>
          <a:xfrm>
            <a:off x="3444142" y="2514102"/>
            <a:ext cx="17712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SOFTWARE</a:t>
            </a:r>
          </a:p>
          <a:p>
            <a:pPr algn="ctr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DISCLOSURE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EB586D4F-FD0B-ED0E-E3B6-1A8E6EAFDE9E}"/>
              </a:ext>
            </a:extLst>
          </p:cNvPr>
          <p:cNvSpPr txBox="1"/>
          <p:nvPr/>
        </p:nvSpPr>
        <p:spPr>
          <a:xfrm>
            <a:off x="3227468" y="3389095"/>
            <a:ext cx="22151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OSPO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CD0E0ECC-9C2F-A657-504D-72BE09DE85A7}"/>
              </a:ext>
            </a:extLst>
          </p:cNvPr>
          <p:cNvSpPr txBox="1"/>
          <p:nvPr/>
        </p:nvSpPr>
        <p:spPr>
          <a:xfrm>
            <a:off x="1070430" y="3526151"/>
            <a:ext cx="2106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KT GROUP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50750953-E8B0-E9CF-EA0F-9097C9623BD0}"/>
              </a:ext>
            </a:extLst>
          </p:cNvPr>
          <p:cNvSpPr txBox="1"/>
          <p:nvPr/>
        </p:nvSpPr>
        <p:spPr>
          <a:xfrm>
            <a:off x="6649363" y="3262014"/>
            <a:ext cx="2763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TASK EXECUTED BY OSPO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B955C3C7-8682-9AF4-0978-C4E94CAC112E}"/>
              </a:ext>
            </a:extLst>
          </p:cNvPr>
          <p:cNvSpPr txBox="1"/>
          <p:nvPr/>
        </p:nvSpPr>
        <p:spPr>
          <a:xfrm>
            <a:off x="4041710" y="6242499"/>
            <a:ext cx="628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OSL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0677D87-607D-8A85-F14C-DD355D9F9D92}"/>
              </a:ext>
            </a:extLst>
          </p:cNvPr>
          <p:cNvSpPr txBox="1"/>
          <p:nvPr/>
        </p:nvSpPr>
        <p:spPr>
          <a:xfrm>
            <a:off x="1801988" y="6533833"/>
            <a:ext cx="6282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OHL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96351874-893F-3DE9-F518-DFB13CBA7D5D}"/>
              </a:ext>
            </a:extLst>
          </p:cNvPr>
          <p:cNvSpPr txBox="1"/>
          <p:nvPr/>
        </p:nvSpPr>
        <p:spPr>
          <a:xfrm>
            <a:off x="2910711" y="6364535"/>
            <a:ext cx="6282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Y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0D6A132A-86B5-4F24-7DC1-312531A3A786}"/>
              </a:ext>
            </a:extLst>
          </p:cNvPr>
          <p:cNvSpPr txBox="1"/>
          <p:nvPr/>
        </p:nvSpPr>
        <p:spPr>
          <a:xfrm>
            <a:off x="2910711" y="7441881"/>
            <a:ext cx="6282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N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6E51E30E-C11C-3289-464A-2FFED2CC9E2C}"/>
              </a:ext>
            </a:extLst>
          </p:cNvPr>
          <p:cNvSpPr txBox="1"/>
          <p:nvPr/>
        </p:nvSpPr>
        <p:spPr>
          <a:xfrm>
            <a:off x="6152531" y="6087672"/>
            <a:ext cx="6282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Y</a:t>
            </a:r>
          </a:p>
        </p:txBody>
      </p:sp>
      <p:sp>
        <p:nvSpPr>
          <p:cNvPr id="15" name="CuadroTexto 14">
            <a:extLst>
              <a:ext uri="{FF2B5EF4-FFF2-40B4-BE49-F238E27FC236}">
                <a16:creationId xmlns:a16="http://schemas.microsoft.com/office/drawing/2014/main" id="{F8FBC1E3-49E4-76FA-811C-75E949AC2794}"/>
              </a:ext>
            </a:extLst>
          </p:cNvPr>
          <p:cNvSpPr txBox="1"/>
          <p:nvPr/>
        </p:nvSpPr>
        <p:spPr>
          <a:xfrm>
            <a:off x="6152531" y="7220365"/>
            <a:ext cx="62821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N</a:t>
            </a: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9AC27927-518D-7775-CA04-5F2216C5F8C6}"/>
              </a:ext>
            </a:extLst>
          </p:cNvPr>
          <p:cNvSpPr txBox="1"/>
          <p:nvPr/>
        </p:nvSpPr>
        <p:spPr>
          <a:xfrm>
            <a:off x="8360373" y="6275002"/>
            <a:ext cx="17712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OSPO</a:t>
            </a:r>
          </a:p>
          <a:p>
            <a:pPr algn="ctr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Catalogue</a:t>
            </a: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7F8B80B9-5F52-EE88-79D9-74A8AD97FB25}"/>
              </a:ext>
            </a:extLst>
          </p:cNvPr>
          <p:cNvSpPr txBox="1"/>
          <p:nvPr/>
        </p:nvSpPr>
        <p:spPr>
          <a:xfrm>
            <a:off x="8360373" y="7390551"/>
            <a:ext cx="17712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Proprietary</a:t>
            </a:r>
          </a:p>
          <a:p>
            <a:pPr algn="ctr"/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Catalogue</a:t>
            </a: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53D6A7E1-E8AB-FADC-8C7C-78CCCE87BEE8}"/>
              </a:ext>
            </a:extLst>
          </p:cNvPr>
          <p:cNvSpPr txBox="1"/>
          <p:nvPr/>
        </p:nvSpPr>
        <p:spPr>
          <a:xfrm>
            <a:off x="6045994" y="3549092"/>
            <a:ext cx="397017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5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With representation of technical departments and KT experts.</a:t>
            </a:r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D4ACD3CD-C532-97D8-1ACE-B027CC71C4B9}"/>
              </a:ext>
            </a:extLst>
          </p:cNvPr>
          <p:cNvSpPr txBox="1"/>
          <p:nvPr/>
        </p:nvSpPr>
        <p:spPr>
          <a:xfrm>
            <a:off x="10685181" y="1781812"/>
            <a:ext cx="40304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5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Understand Software/Development team ambitions.</a:t>
            </a: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C313A44D-0789-884D-6127-3A79DBA97901}"/>
              </a:ext>
            </a:extLst>
          </p:cNvPr>
          <p:cNvSpPr txBox="1"/>
          <p:nvPr/>
        </p:nvSpPr>
        <p:spPr>
          <a:xfrm>
            <a:off x="10685181" y="2604009"/>
            <a:ext cx="40304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5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Identify contributions, contributors, ownership.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0279CBA1-011A-67D3-F111-2E58B56B4E19}"/>
              </a:ext>
            </a:extLst>
          </p:cNvPr>
          <p:cNvSpPr txBox="1"/>
          <p:nvPr/>
        </p:nvSpPr>
        <p:spPr>
          <a:xfrm>
            <a:off x="10683231" y="3513961"/>
            <a:ext cx="40304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5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Map potential use for </a:t>
            </a:r>
            <a:br>
              <a:rPr lang="en-GB" sz="15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5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knowledge transfer.</a:t>
            </a:r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9EE880A5-9A0A-1C48-7D3D-C69FE86315A4}"/>
              </a:ext>
            </a:extLst>
          </p:cNvPr>
          <p:cNvSpPr txBox="1"/>
          <p:nvPr/>
        </p:nvSpPr>
        <p:spPr>
          <a:xfrm>
            <a:off x="10679394" y="4254556"/>
            <a:ext cx="40304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5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Assessment of legal reputational, Safety risk.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92FD6040-8D70-7FBB-B975-90112E99B465}"/>
              </a:ext>
            </a:extLst>
          </p:cNvPr>
          <p:cNvSpPr txBox="1"/>
          <p:nvPr/>
        </p:nvSpPr>
        <p:spPr>
          <a:xfrm>
            <a:off x="10685180" y="5086972"/>
            <a:ext cx="40304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5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Advice on recommended </a:t>
            </a:r>
            <a:br>
              <a:rPr lang="en-GB" sz="15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5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licencing scheme.</a:t>
            </a:r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677CE26D-DAE2-9CF0-C3DD-D82E16204BE8}"/>
              </a:ext>
            </a:extLst>
          </p:cNvPr>
          <p:cNvSpPr txBox="1"/>
          <p:nvPr/>
        </p:nvSpPr>
        <p:spPr>
          <a:xfrm>
            <a:off x="10713230" y="6735552"/>
            <a:ext cx="403047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5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Potential for CERN to demonstrate knowledge transfer and societal impact, and are used for KT.</a:t>
            </a:r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8B24F774-5A30-BF46-D2E0-0CC28AA5A215}"/>
              </a:ext>
            </a:extLst>
          </p:cNvPr>
          <p:cNvSpPr txBox="1"/>
          <p:nvPr/>
        </p:nvSpPr>
        <p:spPr>
          <a:xfrm>
            <a:off x="10894196" y="1070587"/>
            <a:ext cx="183427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5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Executed by KT</a:t>
            </a:r>
          </a:p>
        </p:txBody>
      </p:sp>
      <p:sp>
        <p:nvSpPr>
          <p:cNvPr id="26" name="CuadroTexto 25">
            <a:extLst>
              <a:ext uri="{FF2B5EF4-FFF2-40B4-BE49-F238E27FC236}">
                <a16:creationId xmlns:a16="http://schemas.microsoft.com/office/drawing/2014/main" id="{70482508-8932-BD34-64BD-A6E5F01B3030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OSPO</a:t>
            </a:r>
          </a:p>
        </p:txBody>
      </p:sp>
      <p:sp>
        <p:nvSpPr>
          <p:cNvPr id="27" name="CuadroTexto 26">
            <a:extLst>
              <a:ext uri="{FF2B5EF4-FFF2-40B4-BE49-F238E27FC236}">
                <a16:creationId xmlns:a16="http://schemas.microsoft.com/office/drawing/2014/main" id="{94F82576-32F1-7751-F93C-9BC2225AB9AC}"/>
              </a:ext>
            </a:extLst>
          </p:cNvPr>
          <p:cNvSpPr txBox="1"/>
          <p:nvPr/>
        </p:nvSpPr>
        <p:spPr>
          <a:xfrm>
            <a:off x="1319185" y="914690"/>
            <a:ext cx="5700861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Involvement process</a:t>
            </a:r>
          </a:p>
        </p:txBody>
      </p:sp>
    </p:spTree>
    <p:extLst>
      <p:ext uri="{BB962C8B-B14F-4D97-AF65-F5344CB8AC3E}">
        <p14:creationId xmlns:p14="http://schemas.microsoft.com/office/powerpoint/2010/main" val="168736256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1E4F28C7-1F3F-2B48-8110-CC1865E7F4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45</a:t>
            </a:fld>
            <a:endParaRPr lang="en-GB" noProof="0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9144CC51-97C6-38C4-1BA0-9F47F6A69A0C}"/>
              </a:ext>
            </a:extLst>
          </p:cNvPr>
          <p:cNvCxnSpPr>
            <a:cxnSpLocks/>
          </p:cNvCxnSpPr>
          <p:nvPr/>
        </p:nvCxnSpPr>
        <p:spPr>
          <a:xfrm>
            <a:off x="6375363" y="3088230"/>
            <a:ext cx="8743987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CuadroTexto 3">
            <a:extLst>
              <a:ext uri="{FF2B5EF4-FFF2-40B4-BE49-F238E27FC236}">
                <a16:creationId xmlns:a16="http://schemas.microsoft.com/office/drawing/2014/main" id="{9027EBB0-09C5-5B54-BE5B-494635211B00}"/>
              </a:ext>
            </a:extLst>
          </p:cNvPr>
          <p:cNvSpPr txBox="1"/>
          <p:nvPr/>
        </p:nvSpPr>
        <p:spPr>
          <a:xfrm>
            <a:off x="7321921" y="6521714"/>
            <a:ext cx="31777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500" noProof="0" dirty="0">
                <a:solidFill>
                  <a:srgbClr val="D65880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opensource.cern</a:t>
            </a:r>
            <a:endParaRPr lang="en-GB" sz="1500" noProof="0" dirty="0">
              <a:solidFill>
                <a:srgbClr val="D65880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2915B4B7-5D2E-A0CB-79B4-1B674EE1654C}"/>
              </a:ext>
            </a:extLst>
          </p:cNvPr>
          <p:cNvSpPr txBox="1"/>
          <p:nvPr/>
        </p:nvSpPr>
        <p:spPr>
          <a:xfrm>
            <a:off x="7334453" y="6763219"/>
            <a:ext cx="3199894" cy="66864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lvl="0" indent="0" algn="l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500" noProof="0" dirty="0">
                <a:solidFill>
                  <a:srgbClr val="D65880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hlinkClick r:id="rId3" action="ppaction://hlinkfile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cds.cern.ch/record/2B79995</a:t>
            </a:r>
            <a:endParaRPr lang="en-GB" sz="1500" noProof="0" dirty="0">
              <a:solidFill>
                <a:srgbClr val="D65880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endParaRPr lang="en-GB" noProof="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443ADF7B-49C6-730B-D438-719C2EB37C8D}"/>
              </a:ext>
            </a:extLst>
          </p:cNvPr>
          <p:cNvSpPr txBox="1"/>
          <p:nvPr/>
        </p:nvSpPr>
        <p:spPr>
          <a:xfrm>
            <a:off x="6250754" y="314137"/>
            <a:ext cx="329640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INTERNAL MANDATE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2FEFECB-6D46-634C-5F7F-E7CB0F166CDC}"/>
              </a:ext>
            </a:extLst>
          </p:cNvPr>
          <p:cNvSpPr txBox="1"/>
          <p:nvPr/>
        </p:nvSpPr>
        <p:spPr>
          <a:xfrm>
            <a:off x="6249568" y="834520"/>
            <a:ext cx="703547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Consult, advice, train on Open source best practices, </a:t>
            </a:r>
            <a:b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tools licenses, etc.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Advices on open-sourcing CERN software and hardware.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Identify dependencies and compatibility for critical services.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Advices CERN on Open Source matters.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9235ACEB-5EF6-C714-71CA-1EFA27B35735}"/>
              </a:ext>
            </a:extLst>
          </p:cNvPr>
          <p:cNvSpPr txBox="1"/>
          <p:nvPr/>
        </p:nvSpPr>
        <p:spPr>
          <a:xfrm>
            <a:off x="6256541" y="3367791"/>
            <a:ext cx="329640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EXTERNAL MANDATE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DCBB5B31-D3E9-5789-E879-F4A7688E4705}"/>
              </a:ext>
            </a:extLst>
          </p:cNvPr>
          <p:cNvSpPr txBox="1"/>
          <p:nvPr/>
        </p:nvSpPr>
        <p:spPr>
          <a:xfrm>
            <a:off x="6255355" y="3888174"/>
            <a:ext cx="703547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Showcase CERN contributions to e.g. member states’ </a:t>
            </a:r>
            <a:b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Open Source ecosystem.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Facilitate partnerships with external entities, </a:t>
            </a:r>
            <a:b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e.g. companies.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Promote CERN as an Open Source lab.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3CC4992-7988-49E6-5FDB-82755295B2B0}"/>
              </a:ext>
            </a:extLst>
          </p:cNvPr>
          <p:cNvSpPr txBox="1"/>
          <p:nvPr/>
        </p:nvSpPr>
        <p:spPr>
          <a:xfrm>
            <a:off x="6249567" y="6302574"/>
            <a:ext cx="353104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5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Contact: </a:t>
            </a:r>
            <a:r>
              <a:rPr lang="en-GB" sz="15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Open.Source@cern.ch</a:t>
            </a:r>
            <a:endParaRPr lang="en-GB" sz="1500" noProof="0" dirty="0"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22C2EE62-0894-D34B-9E63-84911DD29256}"/>
              </a:ext>
            </a:extLst>
          </p:cNvPr>
          <p:cNvSpPr txBox="1"/>
          <p:nvPr/>
        </p:nvSpPr>
        <p:spPr>
          <a:xfrm>
            <a:off x="6256541" y="6791394"/>
            <a:ext cx="353104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5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Mandate: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3EAD771-6FA5-42D3-35B3-CB0DB98873A4}"/>
              </a:ext>
            </a:extLst>
          </p:cNvPr>
          <p:cNvSpPr txBox="1"/>
          <p:nvPr/>
        </p:nvSpPr>
        <p:spPr>
          <a:xfrm>
            <a:off x="1319184" y="302238"/>
            <a:ext cx="4676500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Open Source</a:t>
            </a:r>
            <a:b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</a:br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Program Office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6D6DAE9B-9A53-15FE-62BF-5724A556D45C}"/>
              </a:ext>
            </a:extLst>
          </p:cNvPr>
          <p:cNvSpPr txBox="1"/>
          <p:nvPr/>
        </p:nvSpPr>
        <p:spPr>
          <a:xfrm>
            <a:off x="1319186" y="914690"/>
            <a:ext cx="4207726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endParaRPr lang="en-GB" sz="4000" b="1" noProof="0" dirty="0">
              <a:latin typeface="Poppins ExtraLight" panose="00000300000000000000" pitchFamily="2" charset="0"/>
              <a:cs typeface="Poppins ExtraLight" panose="00000300000000000000" pitchFamily="2" charset="0"/>
            </a:endParaRPr>
          </a:p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Mandate</a:t>
            </a:r>
          </a:p>
        </p:txBody>
      </p:sp>
    </p:spTree>
    <p:extLst>
      <p:ext uri="{BB962C8B-B14F-4D97-AF65-F5344CB8AC3E}">
        <p14:creationId xmlns:p14="http://schemas.microsoft.com/office/powerpoint/2010/main" val="228550582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24B50D9-626E-38F9-8304-83C2E0CE15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46</a:t>
            </a:fld>
            <a:endParaRPr lang="en-GB" noProof="0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E37217DE-5095-83CE-C6FF-F2551B8DAE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19508" y="2381460"/>
            <a:ext cx="13434646" cy="5918382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BC00D7FA-38B4-19BA-635D-788B9A79F052}"/>
              </a:ext>
            </a:extLst>
          </p:cNvPr>
          <p:cNvSpPr txBox="1"/>
          <p:nvPr/>
        </p:nvSpPr>
        <p:spPr>
          <a:xfrm>
            <a:off x="7286362" y="2614901"/>
            <a:ext cx="1458410" cy="71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STRATEGIC</a:t>
            </a:r>
          </a:p>
          <a:p>
            <a:endParaRPr lang="en-GB" noProof="0" dirty="0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E268F82C-2023-57CA-99A2-43190EABBFED}"/>
              </a:ext>
            </a:extLst>
          </p:cNvPr>
          <p:cNvSpPr txBox="1"/>
          <p:nvPr/>
        </p:nvSpPr>
        <p:spPr>
          <a:xfrm>
            <a:off x="13175083" y="5172403"/>
            <a:ext cx="1458410" cy="71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EXTERNAL</a:t>
            </a:r>
          </a:p>
          <a:p>
            <a:endParaRPr lang="en-GB" noProof="0" dirty="0"/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71A9D363-79C0-50C8-75C3-2096811EE03E}"/>
              </a:ext>
            </a:extLst>
          </p:cNvPr>
          <p:cNvSpPr txBox="1"/>
          <p:nvPr/>
        </p:nvSpPr>
        <p:spPr>
          <a:xfrm>
            <a:off x="1489375" y="5172402"/>
            <a:ext cx="1458410" cy="71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INTERNAL</a:t>
            </a:r>
          </a:p>
          <a:p>
            <a:endParaRPr lang="en-GB" noProof="0" dirty="0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CD261070-A61B-0DDD-62EB-408E75E5A4C8}"/>
              </a:ext>
            </a:extLst>
          </p:cNvPr>
          <p:cNvSpPr txBox="1"/>
          <p:nvPr/>
        </p:nvSpPr>
        <p:spPr>
          <a:xfrm>
            <a:off x="7161019" y="7776255"/>
            <a:ext cx="1709096" cy="7148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114044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8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OPERATIONAL</a:t>
            </a:r>
          </a:p>
          <a:p>
            <a:endParaRPr lang="en-GB" noProof="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20A90FC-98D3-2AB1-6296-99D02B6B62DB}"/>
              </a:ext>
            </a:extLst>
          </p:cNvPr>
          <p:cNvSpPr txBox="1"/>
          <p:nvPr/>
        </p:nvSpPr>
        <p:spPr>
          <a:xfrm>
            <a:off x="1360994" y="3433006"/>
            <a:ext cx="6658608" cy="120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noProof="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OS Policy</a:t>
            </a:r>
          </a:p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noProof="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OSPO Mandate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B2092C2-AAA1-4086-2B23-B9B58703D932}"/>
              </a:ext>
            </a:extLst>
          </p:cNvPr>
          <p:cNvSpPr txBox="1"/>
          <p:nvPr/>
        </p:nvSpPr>
        <p:spPr>
          <a:xfrm>
            <a:off x="8040921" y="3433006"/>
            <a:ext cx="6658608" cy="120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noProof="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OSPO Outreach</a:t>
            </a:r>
          </a:p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noProof="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OS Partnership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854548E0-7ADB-BEDD-7F3C-426330E83249}"/>
              </a:ext>
            </a:extLst>
          </p:cNvPr>
          <p:cNvSpPr txBox="1"/>
          <p:nvPr/>
        </p:nvSpPr>
        <p:spPr>
          <a:xfrm>
            <a:off x="1362746" y="6214167"/>
            <a:ext cx="6658608" cy="120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noProof="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Licensing</a:t>
            </a:r>
          </a:p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noProof="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Tips &amp; Tools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D05ABFA9-3B57-D7F1-E49D-721152DC9406}"/>
              </a:ext>
            </a:extLst>
          </p:cNvPr>
          <p:cNvSpPr txBox="1"/>
          <p:nvPr/>
        </p:nvSpPr>
        <p:spPr>
          <a:xfrm>
            <a:off x="8037674" y="6363527"/>
            <a:ext cx="6658608" cy="1216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noProof="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OSPO Catalogue</a:t>
            </a:r>
          </a:p>
          <a:p>
            <a:pPr algn="ctr">
              <a:lnSpc>
                <a:spcPts val="3500"/>
              </a:lnSpc>
              <a:spcBef>
                <a:spcPts val="1240"/>
              </a:spcBef>
            </a:pPr>
            <a:r>
              <a:rPr lang="en-GB" sz="4800" noProof="0" dirty="0">
                <a:latin typeface="Poppins Medium" panose="00000600000000000000" pitchFamily="2" charset="0"/>
                <a:ea typeface="Roboto Mono bold" panose="00000009000000000000" pitchFamily="49" charset="0"/>
                <a:cs typeface="Poppins Medium" panose="00000600000000000000" pitchFamily="2" charset="0"/>
              </a:rPr>
              <a:t>CLA Management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A49D326C-C5E0-F7A4-C272-D2F395E50143}"/>
              </a:ext>
            </a:extLst>
          </p:cNvPr>
          <p:cNvSpPr txBox="1"/>
          <p:nvPr/>
        </p:nvSpPr>
        <p:spPr>
          <a:xfrm>
            <a:off x="1319184" y="302238"/>
            <a:ext cx="504504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CERN Open Source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7348B66F-8551-5135-CA10-3CAFD1A8B7DE}"/>
              </a:ext>
            </a:extLst>
          </p:cNvPr>
          <p:cNvSpPr txBox="1"/>
          <p:nvPr/>
        </p:nvSpPr>
        <p:spPr>
          <a:xfrm>
            <a:off x="1319186" y="890513"/>
            <a:ext cx="4676500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Program Office</a:t>
            </a:r>
          </a:p>
        </p:txBody>
      </p:sp>
    </p:spTree>
    <p:extLst>
      <p:ext uri="{BB962C8B-B14F-4D97-AF65-F5344CB8AC3E}">
        <p14:creationId xmlns:p14="http://schemas.microsoft.com/office/powerpoint/2010/main" val="146149779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7E710B8-0B48-C9C8-07A8-E4A13AA676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47</a:t>
            </a:fld>
            <a:endParaRPr lang="en-GB" noProof="0" dirty="0"/>
          </a:p>
        </p:txBody>
      </p:sp>
      <p:cxnSp>
        <p:nvCxnSpPr>
          <p:cNvPr id="3" name="Conector recto 2">
            <a:extLst>
              <a:ext uri="{FF2B5EF4-FFF2-40B4-BE49-F238E27FC236}">
                <a16:creationId xmlns:a16="http://schemas.microsoft.com/office/drawing/2014/main" id="{E10E35C9-5617-EA1F-4B15-3C9AE98F00E3}"/>
              </a:ext>
            </a:extLst>
          </p:cNvPr>
          <p:cNvCxnSpPr>
            <a:cxnSpLocks/>
          </p:cNvCxnSpPr>
          <p:nvPr/>
        </p:nvCxnSpPr>
        <p:spPr>
          <a:xfrm>
            <a:off x="6375363" y="2976632"/>
            <a:ext cx="8743987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" name="CuadroTexto 3">
            <a:extLst>
              <a:ext uri="{FF2B5EF4-FFF2-40B4-BE49-F238E27FC236}">
                <a16:creationId xmlns:a16="http://schemas.microsoft.com/office/drawing/2014/main" id="{56334579-EC0F-38F0-D4E3-F5BDB3115641}"/>
              </a:ext>
            </a:extLst>
          </p:cNvPr>
          <p:cNvSpPr txBox="1"/>
          <p:nvPr/>
        </p:nvSpPr>
        <p:spPr>
          <a:xfrm>
            <a:off x="6260894" y="315153"/>
            <a:ext cx="329640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SOFTWARE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A38976C0-CAC2-BD86-6B11-F33013CE2EDB}"/>
              </a:ext>
            </a:extLst>
          </p:cNvPr>
          <p:cNvSpPr txBox="1"/>
          <p:nvPr/>
        </p:nvSpPr>
        <p:spPr>
          <a:xfrm>
            <a:off x="6259708" y="835536"/>
            <a:ext cx="7035479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Conference management (Indico).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Document management (</a:t>
            </a:r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InvenioRDM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).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Storage (CTA, </a:t>
            </a:r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CERNbox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, </a:t>
            </a:r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CernVM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-FS).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Data analysis/computing (ROOT, </a:t>
            </a:r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BioDynaMo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, EMP2, </a:t>
            </a:r>
            <a:b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REANA, SWAN, </a:t>
            </a:r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Rucio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).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6E2EAAAC-0759-D1C9-5227-CEA9468C4B58}"/>
              </a:ext>
            </a:extLst>
          </p:cNvPr>
          <p:cNvSpPr txBox="1"/>
          <p:nvPr/>
        </p:nvSpPr>
        <p:spPr>
          <a:xfrm>
            <a:off x="6259617" y="3259528"/>
            <a:ext cx="329640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HARDWARE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94DFE550-E62D-CB88-C323-9D374D1335C9}"/>
              </a:ext>
            </a:extLst>
          </p:cNvPr>
          <p:cNvSpPr txBox="1"/>
          <p:nvPr/>
        </p:nvSpPr>
        <p:spPr>
          <a:xfrm>
            <a:off x="6258431" y="3779911"/>
            <a:ext cx="70354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High-precision timing (White Rabbit).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EDA tools (</a:t>
            </a:r>
            <a:r>
              <a:rPr lang="en-GB" sz="1600" noProof="0" dirty="0" err="1">
                <a:latin typeface="Roboto Mono Light" panose="00000009000000000000" pitchFamily="49" charset="0"/>
                <a:ea typeface="Roboto Mono Light" panose="00000009000000000000" pitchFamily="49" charset="0"/>
              </a:rPr>
              <a:t>kiCAD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).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5C3B6BFF-C796-D507-03BF-E4277DC4A110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Open Source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1C4FADC0-2B1F-3005-4B27-812E040AB7F5}"/>
              </a:ext>
            </a:extLst>
          </p:cNvPr>
          <p:cNvSpPr txBox="1"/>
          <p:nvPr/>
        </p:nvSpPr>
        <p:spPr>
          <a:xfrm>
            <a:off x="1319186" y="914690"/>
            <a:ext cx="4207726" cy="1656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Reach beyond High-Energy Physics</a:t>
            </a:r>
          </a:p>
        </p:txBody>
      </p:sp>
    </p:spTree>
    <p:extLst>
      <p:ext uri="{BB962C8B-B14F-4D97-AF65-F5344CB8AC3E}">
        <p14:creationId xmlns:p14="http://schemas.microsoft.com/office/powerpoint/2010/main" val="3132344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188DADC5-2776-EECB-025C-79E6D9705B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5</a:t>
            </a:fld>
            <a:endParaRPr lang="en-GB" noProof="0" dirty="0"/>
          </a:p>
        </p:txBody>
      </p:sp>
      <p:sp>
        <p:nvSpPr>
          <p:cNvPr id="3" name="CuadroTexto 4">
            <a:extLst>
              <a:ext uri="{FF2B5EF4-FFF2-40B4-BE49-F238E27FC236}">
                <a16:creationId xmlns:a16="http://schemas.microsoft.com/office/drawing/2014/main" id="{E78B0EC2-5F6A-786C-0746-BFE3E4152006}"/>
              </a:ext>
            </a:extLst>
          </p:cNvPr>
          <p:cNvSpPr txBox="1"/>
          <p:nvPr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solidFill>
                  <a:schemeClr val="tx1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Open Science</a:t>
            </a:r>
          </a:p>
        </p:txBody>
      </p:sp>
      <p:sp>
        <p:nvSpPr>
          <p:cNvPr id="4" name="CuadroTexto 5">
            <a:extLst>
              <a:ext uri="{FF2B5EF4-FFF2-40B4-BE49-F238E27FC236}">
                <a16:creationId xmlns:a16="http://schemas.microsoft.com/office/drawing/2014/main" id="{C345FD2A-A14B-81E8-92EA-5167CF583A84}"/>
              </a:ext>
            </a:extLst>
          </p:cNvPr>
          <p:cNvSpPr txBox="1"/>
          <p:nvPr/>
        </p:nvSpPr>
        <p:spPr>
          <a:xfrm>
            <a:off x="1319186" y="914690"/>
            <a:ext cx="4676500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solidFill>
                  <a:schemeClr val="tx1"/>
                </a:solidFill>
                <a:latin typeface="Poppins ExtraLight" panose="00000300000000000000" pitchFamily="2" charset="0"/>
                <a:cs typeface="Poppins ExtraLight" panose="00000300000000000000" pitchFamily="2" charset="0"/>
              </a:rPr>
              <a:t>Policy</a:t>
            </a:r>
          </a:p>
        </p:txBody>
      </p:sp>
      <p:cxnSp>
        <p:nvCxnSpPr>
          <p:cNvPr id="5" name="Conector recto 6">
            <a:extLst>
              <a:ext uri="{FF2B5EF4-FFF2-40B4-BE49-F238E27FC236}">
                <a16:creationId xmlns:a16="http://schemas.microsoft.com/office/drawing/2014/main" id="{7196D77F-F2AD-6AC5-1A94-34F10C0602BB}"/>
              </a:ext>
            </a:extLst>
          </p:cNvPr>
          <p:cNvCxnSpPr>
            <a:cxnSpLocks/>
          </p:cNvCxnSpPr>
          <p:nvPr/>
        </p:nvCxnSpPr>
        <p:spPr>
          <a:xfrm>
            <a:off x="6350354" y="1052819"/>
            <a:ext cx="876899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CuadroTexto 9">
            <a:extLst>
              <a:ext uri="{FF2B5EF4-FFF2-40B4-BE49-F238E27FC236}">
                <a16:creationId xmlns:a16="http://schemas.microsoft.com/office/drawing/2014/main" id="{9765AA32-DCBD-6D98-B6BD-F3596807499C}"/>
              </a:ext>
            </a:extLst>
          </p:cNvPr>
          <p:cNvSpPr txBox="1"/>
          <p:nvPr/>
        </p:nvSpPr>
        <p:spPr>
          <a:xfrm>
            <a:off x="6251515" y="1219224"/>
            <a:ext cx="3296406" cy="31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90000"/>
              </a:lnSpc>
              <a:spcBef>
                <a:spcPts val="1240"/>
              </a:spcBef>
            </a:pPr>
            <a:r>
              <a:rPr lang="en-GB" sz="1600" b="1" i="0" noProof="0" dirty="0">
                <a:solidFill>
                  <a:schemeClr val="tx1"/>
                </a:solidFill>
                <a:latin typeface="Roboto Mono" pitchFamily="49" charset="0"/>
                <a:ea typeface="Roboto Mono" pitchFamily="49" charset="0"/>
              </a:rPr>
              <a:t>WORKING ACROSS DOMAINS</a:t>
            </a:r>
          </a:p>
        </p:txBody>
      </p:sp>
      <p:sp>
        <p:nvSpPr>
          <p:cNvPr id="9" name="CuadroTexto 13">
            <a:extLst>
              <a:ext uri="{FF2B5EF4-FFF2-40B4-BE49-F238E27FC236}">
                <a16:creationId xmlns:a16="http://schemas.microsoft.com/office/drawing/2014/main" id="{1CA2F6F7-D8F9-D966-D028-28D3F7A32E76}"/>
              </a:ext>
            </a:extLst>
          </p:cNvPr>
          <p:cNvSpPr txBox="1"/>
          <p:nvPr/>
        </p:nvSpPr>
        <p:spPr>
          <a:xfrm>
            <a:off x="6244542" y="290235"/>
            <a:ext cx="62734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Policy captures current best practices and states vision across multiple domains</a:t>
            </a:r>
          </a:p>
          <a:p>
            <a:endParaRPr lang="en-GB" sz="2400" noProof="0" dirty="0">
              <a:solidFill>
                <a:schemeClr val="tx1"/>
              </a:solidFill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5974B9B2-7B24-AE75-F919-983F0113790B}"/>
              </a:ext>
            </a:extLst>
          </p:cNvPr>
          <p:cNvSpPr txBox="1"/>
          <p:nvPr/>
        </p:nvSpPr>
        <p:spPr>
          <a:xfrm>
            <a:off x="6244542" y="1745126"/>
            <a:ext cx="611338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Open Access to publications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Open Research Data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Open Software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Open Hardware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Research Integrity, Reuse and Reproducibility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Infrastructure for Open Science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Research Assessment and Evaluation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Education, Training and Outreach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Citizen Science</a:t>
            </a:r>
          </a:p>
        </p:txBody>
      </p:sp>
      <p:sp>
        <p:nvSpPr>
          <p:cNvPr id="12" name="CuadroTexto 13">
            <a:extLst>
              <a:ext uri="{FF2B5EF4-FFF2-40B4-BE49-F238E27FC236}">
                <a16:creationId xmlns:a16="http://schemas.microsoft.com/office/drawing/2014/main" id="{62CCE33B-13CB-63C8-3D88-CDB88414B37F}"/>
              </a:ext>
            </a:extLst>
          </p:cNvPr>
          <p:cNvSpPr txBox="1"/>
          <p:nvPr/>
        </p:nvSpPr>
        <p:spPr>
          <a:xfrm>
            <a:off x="1128545" y="7776000"/>
            <a:ext cx="627347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Full policy text available at </a:t>
            </a:r>
            <a:r>
              <a:rPr lang="en-GB" sz="1600" noProof="0" dirty="0">
                <a:solidFill>
                  <a:srgbClr val="467886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openscience.cern</a:t>
            </a:r>
            <a:endParaRPr lang="en-GB" sz="1600" noProof="0" dirty="0">
              <a:solidFill>
                <a:schemeClr val="tx1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  <a:p>
            <a:endParaRPr lang="en-GB" sz="2400" noProof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7224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099E2693-5D1C-3DD4-A5F2-C08E4572FD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6</a:t>
            </a:fld>
            <a:endParaRPr lang="en-GB" noProof="0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3E93F210-D684-1627-6F51-1A5994196098}"/>
              </a:ext>
            </a:extLst>
          </p:cNvPr>
          <p:cNvPicPr/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60678" y="1652482"/>
            <a:ext cx="13460641" cy="6626872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0C39AEDF-8A82-760B-4A6B-A0C7EAD838A6}"/>
              </a:ext>
            </a:extLst>
          </p:cNvPr>
          <p:cNvSpPr txBox="1"/>
          <p:nvPr/>
        </p:nvSpPr>
        <p:spPr>
          <a:xfrm>
            <a:off x="2084724" y="1997855"/>
            <a:ext cx="35228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solidFill>
                  <a:schemeClr val="tx2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SCOAP</a:t>
            </a:r>
            <a:r>
              <a:rPr lang="en-GB" sz="4000" baseline="30000" noProof="0" dirty="0">
                <a:solidFill>
                  <a:schemeClr val="tx2">
                    <a:lumMod val="75000"/>
                    <a:lumOff val="2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3</a:t>
            </a:r>
            <a:endParaRPr lang="en-GB" sz="4000" baseline="30000" noProof="0" dirty="0">
              <a:solidFill>
                <a:schemeClr val="tx2">
                  <a:lumMod val="75000"/>
                  <a:lumOff val="25000"/>
                </a:schemeClr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4244FDC3-4F7F-CAF7-EF33-D6B47E345EF8}"/>
              </a:ext>
            </a:extLst>
          </p:cNvPr>
          <p:cNvSpPr txBox="1"/>
          <p:nvPr/>
        </p:nvSpPr>
        <p:spPr>
          <a:xfrm>
            <a:off x="8591624" y="1997855"/>
            <a:ext cx="60329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COLLECTIVE MODELS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ADB895E5-A50B-2071-25FC-356A42825047}"/>
              </a:ext>
            </a:extLst>
          </p:cNvPr>
          <p:cNvSpPr txBox="1"/>
          <p:nvPr/>
        </p:nvSpPr>
        <p:spPr>
          <a:xfrm>
            <a:off x="2099876" y="5318476"/>
            <a:ext cx="4484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OA AGREEMENTS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A54ED4BD-7DF2-9CAA-283E-9D0020CFDD0A}"/>
              </a:ext>
            </a:extLst>
          </p:cNvPr>
          <p:cNvSpPr txBox="1"/>
          <p:nvPr/>
        </p:nvSpPr>
        <p:spPr>
          <a:xfrm>
            <a:off x="8598915" y="5318476"/>
            <a:ext cx="44842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INDIVIDUAL APC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5DE85D0-DDFE-9817-3E5E-75F7D5EE44F7}"/>
              </a:ext>
            </a:extLst>
          </p:cNvPr>
          <p:cNvSpPr txBox="1"/>
          <p:nvPr/>
        </p:nvSpPr>
        <p:spPr>
          <a:xfrm>
            <a:off x="2084724" y="2796337"/>
            <a:ext cx="3586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Sponsoring consortium for Open Access publishing in Particle Physics.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0F74EA76-9BC8-B945-CDE4-A5BBA98E200F}"/>
              </a:ext>
            </a:extLst>
          </p:cNvPr>
          <p:cNvSpPr txBox="1"/>
          <p:nvPr/>
        </p:nvSpPr>
        <p:spPr>
          <a:xfrm>
            <a:off x="8589629" y="2796337"/>
            <a:ext cx="3586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supports other OA Model transparent for the author (S2O, sponsorship).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50CB2F3-B273-EB95-CB5A-5F512BC01280}"/>
              </a:ext>
            </a:extLst>
          </p:cNvPr>
          <p:cNvSpPr txBox="1"/>
          <p:nvPr/>
        </p:nvSpPr>
        <p:spPr>
          <a:xfrm>
            <a:off x="2084723" y="6135076"/>
            <a:ext cx="386008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CERN has negotiated Open Access agreements with 10+ publishers for 4000+ journals.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70011603-FA46-37F1-3155-E8F54F6FDCC8}"/>
              </a:ext>
            </a:extLst>
          </p:cNvPr>
          <p:cNvSpPr txBox="1"/>
          <p:nvPr/>
        </p:nvSpPr>
        <p:spPr>
          <a:xfrm>
            <a:off x="8589629" y="6135076"/>
            <a:ext cx="35868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For other articles fees can </a:t>
            </a:r>
            <a:b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be centrally covered under certain conditions.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04F54982-F8BE-009D-D157-F1E2A5E908FF}"/>
              </a:ext>
            </a:extLst>
          </p:cNvPr>
          <p:cNvSpPr txBox="1"/>
          <p:nvPr/>
        </p:nvSpPr>
        <p:spPr>
          <a:xfrm>
            <a:off x="1319184" y="209644"/>
            <a:ext cx="376210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Open Access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F20A668D-E809-71F1-3AD9-5745ADCEE44E}"/>
              </a:ext>
            </a:extLst>
          </p:cNvPr>
          <p:cNvSpPr txBox="1"/>
          <p:nvPr/>
        </p:nvSpPr>
        <p:spPr>
          <a:xfrm>
            <a:off x="1319186" y="914690"/>
            <a:ext cx="4676500" cy="6206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Mechanisms</a:t>
            </a:r>
          </a:p>
        </p:txBody>
      </p:sp>
    </p:spTree>
    <p:extLst>
      <p:ext uri="{BB962C8B-B14F-4D97-AF65-F5344CB8AC3E}">
        <p14:creationId xmlns:p14="http://schemas.microsoft.com/office/powerpoint/2010/main" val="2530799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3F0BC81A-3DA0-60E9-4356-8859517B93C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7</a:t>
            </a:fld>
            <a:endParaRPr lang="en-GB" noProof="0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58E8E536-89D2-DC64-3D4E-957BFA5B24C2}"/>
              </a:ext>
            </a:extLst>
          </p:cNvPr>
          <p:cNvSpPr txBox="1"/>
          <p:nvPr/>
        </p:nvSpPr>
        <p:spPr>
          <a:xfrm>
            <a:off x="1319184" y="302238"/>
            <a:ext cx="4693145" cy="1143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The Large Hadron Collider</a:t>
            </a:r>
          </a:p>
        </p:txBody>
      </p:sp>
      <p:sp>
        <p:nvSpPr>
          <p:cNvPr id="4" name="CuadroTexto 9">
            <a:extLst>
              <a:ext uri="{FF2B5EF4-FFF2-40B4-BE49-F238E27FC236}">
                <a16:creationId xmlns:a16="http://schemas.microsoft.com/office/drawing/2014/main" id="{AB0E83C4-9C60-9FF7-DB07-D03DE1CAC78E}"/>
              </a:ext>
            </a:extLst>
          </p:cNvPr>
          <p:cNvSpPr txBox="1"/>
          <p:nvPr/>
        </p:nvSpPr>
        <p:spPr>
          <a:xfrm>
            <a:off x="1377258" y="2590044"/>
            <a:ext cx="7079448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100m underground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27km circumference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Coldest known place in the universe (-271°C)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Hottest place in the solar system (100000x the sun)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1 billion particle collisions per second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Detectors collect 1PB per second of data</a:t>
            </a:r>
          </a:p>
          <a:p>
            <a:pPr marL="360000" lvl="0" indent="-324000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Char char="–"/>
            </a:pP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Will soon be updated to the “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  <a:hlinkClick r:id="rId2"/>
              </a:rPr>
              <a:t>High-Luminosity LHC</a:t>
            </a:r>
            <a:r>
              <a:rPr lang="en-GB" sz="1600" noProof="0" dirty="0">
                <a:latin typeface="Roboto Mono Light" panose="00000009000000000000" pitchFamily="49" charset="0"/>
                <a:ea typeface="Roboto Mono Light" panose="00000009000000000000" pitchFamily="49" charset="0"/>
              </a:rPr>
              <a:t>” (starting 2029) producing 10x more collisions = 10x more data</a:t>
            </a:r>
            <a:endParaRPr lang="en-GB" sz="1600" noProof="0" dirty="0">
              <a:solidFill>
                <a:schemeClr val="tx1"/>
              </a:solidFill>
              <a:latin typeface="Roboto Mono Light" panose="00000009000000000000" pitchFamily="49" charset="0"/>
              <a:ea typeface="Roboto Mono Light" panose="00000009000000000000" pitchFamily="49" charset="0"/>
            </a:endParaRP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C1DB33A-5CBB-A7A6-8E68-473DDB95FBE1}"/>
              </a:ext>
            </a:extLst>
          </p:cNvPr>
          <p:cNvSpPr txBox="1"/>
          <p:nvPr/>
        </p:nvSpPr>
        <p:spPr>
          <a:xfrm>
            <a:off x="1319186" y="1446141"/>
            <a:ext cx="7327034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CERN’s flagship</a:t>
            </a:r>
          </a:p>
        </p:txBody>
      </p:sp>
      <p:pic>
        <p:nvPicPr>
          <p:cNvPr id="6" name="Picture 3" descr="Long shot of a tunnel&#10;&#10;Description automatically generated">
            <a:extLst>
              <a:ext uri="{FF2B5EF4-FFF2-40B4-BE49-F238E27FC236}">
                <a16:creationId xmlns:a16="http://schemas.microsoft.com/office/drawing/2014/main" id="{54CFE77D-FC14-CEB5-443C-482FCD44F1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571" t="14407" r="31736" b="-141"/>
          <a:stretch/>
        </p:blipFill>
        <p:spPr>
          <a:xfrm>
            <a:off x="8784404" y="0"/>
            <a:ext cx="6334946" cy="86549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36727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C7FA228D-A7E8-4E16-C838-4D14D66E03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8</a:t>
            </a:fld>
            <a:endParaRPr lang="en-GB" noProof="0" dirty="0"/>
          </a:p>
        </p:txBody>
      </p:sp>
      <p:pic>
        <p:nvPicPr>
          <p:cNvPr id="3" name="Imagen 2" descr="Círculo&#10;&#10;Descripción generada automáticamente">
            <a:extLst>
              <a:ext uri="{FF2B5EF4-FFF2-40B4-BE49-F238E27FC236}">
                <a16:creationId xmlns:a16="http://schemas.microsoft.com/office/drawing/2014/main" id="{DB4C837C-6262-6F2F-545D-C927F672012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256"/>
          <a:stretch/>
        </p:blipFill>
        <p:spPr>
          <a:xfrm>
            <a:off x="2025747" y="0"/>
            <a:ext cx="13691359" cy="8640763"/>
          </a:xfrm>
          <a:prstGeom prst="rect">
            <a:avLst/>
          </a:prstGeom>
        </p:spPr>
      </p:pic>
      <p:cxnSp>
        <p:nvCxnSpPr>
          <p:cNvPr id="4" name="Conector recto 3">
            <a:extLst>
              <a:ext uri="{FF2B5EF4-FFF2-40B4-BE49-F238E27FC236}">
                <a16:creationId xmlns:a16="http://schemas.microsoft.com/office/drawing/2014/main" id="{AC07DDE2-8923-40EC-0D34-B29A3852141C}"/>
              </a:ext>
            </a:extLst>
          </p:cNvPr>
          <p:cNvCxnSpPr>
            <a:cxnSpLocks/>
            <a:endCxn id="5" idx="6"/>
          </p:cNvCxnSpPr>
          <p:nvPr/>
        </p:nvCxnSpPr>
        <p:spPr>
          <a:xfrm flipH="1">
            <a:off x="1447039" y="4320381"/>
            <a:ext cx="9317417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Elipse 4">
            <a:extLst>
              <a:ext uri="{FF2B5EF4-FFF2-40B4-BE49-F238E27FC236}">
                <a16:creationId xmlns:a16="http://schemas.microsoft.com/office/drawing/2014/main" id="{836B7BFF-5B73-FD25-7A52-3B275981CDCE}"/>
              </a:ext>
            </a:extLst>
          </p:cNvPr>
          <p:cNvSpPr/>
          <p:nvPr/>
        </p:nvSpPr>
        <p:spPr>
          <a:xfrm>
            <a:off x="1390343" y="4291579"/>
            <a:ext cx="56696" cy="576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84" noProof="0" dirty="0"/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850771E1-B2C4-6028-DD07-DE8D5EA64DBC}"/>
              </a:ext>
            </a:extLst>
          </p:cNvPr>
          <p:cNvCxnSpPr>
            <a:cxnSpLocks/>
            <a:endCxn id="7" idx="6"/>
          </p:cNvCxnSpPr>
          <p:nvPr/>
        </p:nvCxnSpPr>
        <p:spPr>
          <a:xfrm flipH="1">
            <a:off x="1447039" y="6492564"/>
            <a:ext cx="9318956" cy="8674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Elipse 6">
            <a:extLst>
              <a:ext uri="{FF2B5EF4-FFF2-40B4-BE49-F238E27FC236}">
                <a16:creationId xmlns:a16="http://schemas.microsoft.com/office/drawing/2014/main" id="{3E5D2145-94C8-7E93-7F51-4A7561563EF7}"/>
              </a:ext>
            </a:extLst>
          </p:cNvPr>
          <p:cNvSpPr/>
          <p:nvPr/>
        </p:nvSpPr>
        <p:spPr>
          <a:xfrm>
            <a:off x="1390343" y="6472436"/>
            <a:ext cx="56696" cy="5760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2784" noProof="0" dirty="0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4C64F368-57F4-85FB-A060-5B0E59EFCA88}"/>
              </a:ext>
            </a:extLst>
          </p:cNvPr>
          <p:cNvSpPr txBox="1"/>
          <p:nvPr/>
        </p:nvSpPr>
        <p:spPr>
          <a:xfrm>
            <a:off x="1281766" y="3961471"/>
            <a:ext cx="23411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LHC: </a:t>
            </a:r>
            <a:r>
              <a:rPr lang="en-GB" sz="1600" noProof="0" dirty="0">
                <a:latin typeface="Roboto Mono bold" panose="00000009000000000000" pitchFamily="49" charset="0"/>
                <a:ea typeface="Roboto Mono bold" panose="00000009000000000000" pitchFamily="49" charset="0"/>
              </a:rPr>
              <a:t>50-60PB/Year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E1FBBD29-7027-1F0B-384B-ABF558536A72}"/>
              </a:ext>
            </a:extLst>
          </p:cNvPr>
          <p:cNvSpPr txBox="1"/>
          <p:nvPr/>
        </p:nvSpPr>
        <p:spPr>
          <a:xfrm>
            <a:off x="1281766" y="6127856"/>
            <a:ext cx="29873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i="0" noProof="0" dirty="0">
                <a:latin typeface="Roboto Mono" pitchFamily="49" charset="0"/>
                <a:ea typeface="Roboto Mono" pitchFamily="49" charset="0"/>
              </a:rPr>
              <a:t>High-Lumi: </a:t>
            </a:r>
            <a:r>
              <a:rPr lang="en-GB" sz="1600" noProof="0" dirty="0">
                <a:latin typeface="Roboto Mono bold" panose="00000009000000000000" pitchFamily="49" charset="0"/>
                <a:ea typeface="Roboto Mono bold" panose="00000009000000000000" pitchFamily="49" charset="0"/>
              </a:rPr>
              <a:t>600PB/Year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455AB4E2-237F-BE8F-2288-1B0B959FA013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Open Data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0ECF8CF4-B4C1-8E6D-937A-5BCC7A96DDBC}"/>
              </a:ext>
            </a:extLst>
          </p:cNvPr>
          <p:cNvSpPr txBox="1"/>
          <p:nvPr/>
        </p:nvSpPr>
        <p:spPr>
          <a:xfrm>
            <a:off x="1319186" y="914690"/>
            <a:ext cx="4479730" cy="11336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LHC &amp; High-Lumi</a:t>
            </a:r>
          </a:p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Data production</a:t>
            </a:r>
          </a:p>
        </p:txBody>
      </p:sp>
    </p:spTree>
    <p:extLst>
      <p:ext uri="{BB962C8B-B14F-4D97-AF65-F5344CB8AC3E}">
        <p14:creationId xmlns:p14="http://schemas.microsoft.com/office/powerpoint/2010/main" val="1703744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EE587590-3AFD-076C-49E9-DA8B1E7F59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50FF5606-762A-438F-8B7A-EAFD636DD48A}" type="slidenum">
              <a:rPr lang="en-GB" noProof="0" smtClean="0"/>
              <a:pPr/>
              <a:t>9</a:t>
            </a:fld>
            <a:endParaRPr lang="en-GB" noProof="0" dirty="0"/>
          </a:p>
        </p:txBody>
      </p:sp>
      <p:pic>
        <p:nvPicPr>
          <p:cNvPr id="3" name="Gráfico 2">
            <a:extLst>
              <a:ext uri="{FF2B5EF4-FFF2-40B4-BE49-F238E27FC236}">
                <a16:creationId xmlns:a16="http://schemas.microsoft.com/office/drawing/2014/main" id="{33100054-E3D8-EAF7-B216-31C160E508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t="430"/>
          <a:stretch/>
        </p:blipFill>
        <p:spPr>
          <a:xfrm>
            <a:off x="1400368" y="0"/>
            <a:ext cx="13658850" cy="8689973"/>
          </a:xfrm>
          <a:prstGeom prst="rect">
            <a:avLst/>
          </a:prstGeom>
        </p:spPr>
      </p:pic>
      <p:sp>
        <p:nvSpPr>
          <p:cNvPr id="4" name="CuadroTexto 3">
            <a:extLst>
              <a:ext uri="{FF2B5EF4-FFF2-40B4-BE49-F238E27FC236}">
                <a16:creationId xmlns:a16="http://schemas.microsoft.com/office/drawing/2014/main" id="{29C4157C-F67A-22C7-ACA5-0002521C73D7}"/>
              </a:ext>
            </a:extLst>
          </p:cNvPr>
          <p:cNvSpPr txBox="1"/>
          <p:nvPr/>
        </p:nvSpPr>
        <p:spPr>
          <a:xfrm>
            <a:off x="7132905" y="664801"/>
            <a:ext cx="222087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Additional documentation </a:t>
            </a:r>
            <a:b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for published results.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83C29E8F-EC5B-125B-F1AE-A51B9C1E17E0}"/>
              </a:ext>
            </a:extLst>
          </p:cNvPr>
          <p:cNvSpPr txBox="1"/>
          <p:nvPr/>
        </p:nvSpPr>
        <p:spPr>
          <a:xfrm>
            <a:off x="7132905" y="387881"/>
            <a:ext cx="2220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600" noProof="0" dirty="0">
                <a:solidFill>
                  <a:schemeClr val="bg1"/>
                </a:solidFill>
                <a:latin typeface="Roboto Mono bold" panose="00000009000000000000" pitchFamily="49" charset="0"/>
                <a:ea typeface="Roboto Mono bold" panose="00000009000000000000" pitchFamily="49" charset="0"/>
              </a:rPr>
              <a:t>1</a:t>
            </a:r>
          </a:p>
        </p:txBody>
      </p:sp>
      <p:sp>
        <p:nvSpPr>
          <p:cNvPr id="6" name="CuadroTexto 5">
            <a:extLst>
              <a:ext uri="{FF2B5EF4-FFF2-40B4-BE49-F238E27FC236}">
                <a16:creationId xmlns:a16="http://schemas.microsoft.com/office/drawing/2014/main" id="{218EFE7B-7035-BDD0-ADAE-B76F6910B14A}"/>
              </a:ext>
            </a:extLst>
          </p:cNvPr>
          <p:cNvSpPr txBox="1"/>
          <p:nvPr/>
        </p:nvSpPr>
        <p:spPr>
          <a:xfrm>
            <a:off x="6736467" y="3015586"/>
            <a:ext cx="30730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Simplified data formats for analysis in outreach and training exercises.</a:t>
            </a:r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D93DC186-834F-1D00-F66C-03D735EF6D40}"/>
              </a:ext>
            </a:extLst>
          </p:cNvPr>
          <p:cNvSpPr txBox="1"/>
          <p:nvPr/>
        </p:nvSpPr>
        <p:spPr>
          <a:xfrm>
            <a:off x="7132905" y="2738666"/>
            <a:ext cx="2220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600" noProof="0" dirty="0">
                <a:solidFill>
                  <a:schemeClr val="bg1"/>
                </a:solidFill>
                <a:latin typeface="Roboto Mono bold" panose="00000009000000000000" pitchFamily="49" charset="0"/>
                <a:ea typeface="Roboto Mono bold" panose="00000009000000000000" pitchFamily="49" charset="0"/>
              </a:rPr>
              <a:t>2</a:t>
            </a:r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A7AA572C-8C29-21F4-AB2E-A3F84DDFEAB6}"/>
              </a:ext>
            </a:extLst>
          </p:cNvPr>
          <p:cNvSpPr txBox="1"/>
          <p:nvPr/>
        </p:nvSpPr>
        <p:spPr>
          <a:xfrm>
            <a:off x="5735256" y="5254291"/>
            <a:ext cx="49829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Reconstructed data &amp; simulations </a:t>
            </a:r>
            <a:b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for scientific analysis.</a:t>
            </a:r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8DBF4945-2488-7D97-8FA5-80C896226D73}"/>
              </a:ext>
            </a:extLst>
          </p:cNvPr>
          <p:cNvSpPr txBox="1"/>
          <p:nvPr/>
        </p:nvSpPr>
        <p:spPr>
          <a:xfrm>
            <a:off x="7132905" y="4977371"/>
            <a:ext cx="2220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600" noProof="0" dirty="0">
                <a:solidFill>
                  <a:schemeClr val="bg1"/>
                </a:solidFill>
                <a:latin typeface="Roboto Mono bold" panose="00000009000000000000" pitchFamily="49" charset="0"/>
                <a:ea typeface="Roboto Mono bold" panose="00000009000000000000" pitchFamily="49" charset="0"/>
              </a:rPr>
              <a:t>3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C9719AEE-AF4B-9D9E-DF31-F4A95A2ACEBE}"/>
              </a:ext>
            </a:extLst>
          </p:cNvPr>
          <p:cNvSpPr txBox="1"/>
          <p:nvPr/>
        </p:nvSpPr>
        <p:spPr>
          <a:xfrm>
            <a:off x="3900668" y="7423284"/>
            <a:ext cx="85131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Basic raw level data and their associated software which </a:t>
            </a:r>
            <a:b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</a:br>
            <a:r>
              <a:rPr lang="en-GB" sz="1600" noProof="0" dirty="0">
                <a:solidFill>
                  <a:schemeClr val="bg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allows access to full potential of experimental data.</a:t>
            </a: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C58BB517-B9CA-4D5D-AE21-9B85249DBC50}"/>
              </a:ext>
            </a:extLst>
          </p:cNvPr>
          <p:cNvSpPr txBox="1"/>
          <p:nvPr/>
        </p:nvSpPr>
        <p:spPr>
          <a:xfrm>
            <a:off x="7132905" y="7146364"/>
            <a:ext cx="222087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ctr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600" noProof="0" dirty="0">
                <a:solidFill>
                  <a:schemeClr val="bg1"/>
                </a:solidFill>
                <a:latin typeface="Roboto Mono bold" panose="00000009000000000000" pitchFamily="49" charset="0"/>
                <a:ea typeface="Roboto Mono bold" panose="00000009000000000000" pitchFamily="49" charset="0"/>
              </a:rPr>
              <a:t>4</a:t>
            </a:r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2AEC8312-972A-9C8D-C539-F2CCF2AEB761}"/>
              </a:ext>
            </a:extLst>
          </p:cNvPr>
          <p:cNvSpPr txBox="1"/>
          <p:nvPr/>
        </p:nvSpPr>
        <p:spPr>
          <a:xfrm>
            <a:off x="1319184" y="209644"/>
            <a:ext cx="46012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noProof="0" dirty="0">
                <a:latin typeface="Poppins Medium" panose="00000600000000000000" pitchFamily="2" charset="0"/>
                <a:cs typeface="Poppins Medium" panose="00000600000000000000" pitchFamily="2" charset="0"/>
              </a:rPr>
              <a:t>Open Data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6771CFE-058F-98E9-B651-6679A31182E0}"/>
              </a:ext>
            </a:extLst>
          </p:cNvPr>
          <p:cNvSpPr txBox="1"/>
          <p:nvPr/>
        </p:nvSpPr>
        <p:spPr>
          <a:xfrm>
            <a:off x="1319185" y="914690"/>
            <a:ext cx="5311499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000"/>
              </a:lnSpc>
            </a:pPr>
            <a:r>
              <a:rPr lang="en-GB" sz="4000" noProof="0" dirty="0">
                <a:latin typeface="Poppins ExtraLight" panose="00000300000000000000" pitchFamily="2" charset="0"/>
                <a:cs typeface="Poppins ExtraLight" panose="00000300000000000000" pitchFamily="2" charset="0"/>
              </a:rPr>
              <a:t>Data Levels</a:t>
            </a:r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E78846D3-73D0-0785-A849-F1DBC8AA7B77}"/>
              </a:ext>
            </a:extLst>
          </p:cNvPr>
          <p:cNvSpPr txBox="1"/>
          <p:nvPr/>
        </p:nvSpPr>
        <p:spPr>
          <a:xfrm>
            <a:off x="11073978" y="203214"/>
            <a:ext cx="380867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00" lvl="0" indent="0" algn="l">
              <a:lnSpc>
                <a:spcPct val="100000"/>
              </a:lnSpc>
              <a:spcBef>
                <a:spcPts val="1240"/>
              </a:spcBef>
              <a:buFont typeface="Roboto Mono Light" panose="00000009000000000000" pitchFamily="49" charset="0"/>
              <a:buNone/>
            </a:pPr>
            <a:r>
              <a:rPr lang="en-GB" sz="10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Akopov et al., Status report of the DPHEP Study Group: Towards a global effort for sustainable data preservation in high energy physics. </a:t>
            </a:r>
            <a:r>
              <a:rPr lang="en-GB" sz="1000" noProof="0" dirty="0" err="1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arXiv</a:t>
            </a:r>
            <a:r>
              <a:rPr lang="en-GB" sz="1000" noProof="0" dirty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rPr>
              <a:t> preprint arXiv:1205.4667 (2012).</a:t>
            </a:r>
          </a:p>
        </p:txBody>
      </p:sp>
    </p:spTree>
    <p:extLst>
      <p:ext uri="{BB962C8B-B14F-4D97-AF65-F5344CB8AC3E}">
        <p14:creationId xmlns:p14="http://schemas.microsoft.com/office/powerpoint/2010/main" val="1791535586"/>
      </p:ext>
    </p:extLst>
  </p:cSld>
  <p:clrMapOvr>
    <a:masterClrMapping/>
  </p:clrMapOvr>
</p:sld>
</file>

<file path=ppt/theme/theme1.xml><?xml version="1.0" encoding="utf-8"?>
<a:theme xmlns:a="http://schemas.openxmlformats.org/drawingml/2006/main" name="Intro + Outro Light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4" id="{93A20716-2285-544F-ABF8-0A53DBCDC8AA}" vid="{3AB73A28-DFA0-214A-A3FD-4E1A58930C4E}"/>
    </a:ext>
  </a:extLst>
</a:theme>
</file>

<file path=ppt/theme/theme2.xml><?xml version="1.0" encoding="utf-8"?>
<a:theme xmlns:a="http://schemas.openxmlformats.org/drawingml/2006/main" name="Intro + Outro Dark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4" id="{93A20716-2285-544F-ABF8-0A53DBCDC8AA}" vid="{6B4F745A-8C70-8546-A741-86116BC23D34}"/>
    </a:ext>
  </a:extLst>
</a:theme>
</file>

<file path=ppt/theme/theme3.xml><?xml version="1.0" encoding="utf-8"?>
<a:theme xmlns:a="http://schemas.openxmlformats.org/drawingml/2006/main" name="CoAR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4" id="{93A20716-2285-544F-ABF8-0A53DBCDC8AA}" vid="{4B96F99D-3E35-D74E-8F73-0DDFF25B97BB}"/>
    </a:ext>
  </a:extLst>
</a:theme>
</file>

<file path=ppt/theme/theme4.xml><?xml version="1.0" encoding="utf-8"?>
<a:theme xmlns:a="http://schemas.openxmlformats.org/drawingml/2006/main" name="Designed Light 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rebuchet MS">
      <a:majorFont>
        <a:latin typeface="Trebuchet MS" panose="020B0603020202020204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4" id="{93A20716-2285-544F-ABF8-0A53DBCDC8AA}" vid="{CB24F742-D0B7-C248-A029-DA47B62A1AD1}"/>
    </a:ext>
  </a:extLst>
</a:theme>
</file>

<file path=ppt/theme/theme5.xml><?xml version="1.0" encoding="utf-8"?>
<a:theme xmlns:a="http://schemas.openxmlformats.org/drawingml/2006/main" name="Designed Dark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Roboto Mono"/>
        <a:ea typeface=""/>
        <a:cs typeface=""/>
      </a:majorFont>
      <a:minorFont>
        <a:latin typeface="Roboto Mo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4" id="{93A20716-2285-544F-ABF8-0A53DBCDC8AA}" vid="{ABBC90D1-00CB-5D45-857D-8ADACB7BC10A}"/>
    </a:ext>
  </a:extLst>
</a:theme>
</file>

<file path=ppt/theme/theme6.xml><?xml version="1.0" encoding="utf-8"?>
<a:theme xmlns:a="http://schemas.openxmlformats.org/drawingml/2006/main" name="Blanks Light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Roboto Mono"/>
        <a:ea typeface=""/>
        <a:cs typeface=""/>
      </a:majorFont>
      <a:minorFont>
        <a:latin typeface="Roboto Mo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4" id="{93A20716-2285-544F-ABF8-0A53DBCDC8AA}" vid="{EA3FCC23-9C61-6F4D-93DF-5197AF7E56D0}"/>
    </a:ext>
  </a:extLst>
</a:theme>
</file>

<file path=ppt/theme/theme7.xml><?xml version="1.0" encoding="utf-8"?>
<a:theme xmlns:a="http://schemas.openxmlformats.org/drawingml/2006/main" name="Blanks Dark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">
      <a:majorFont>
        <a:latin typeface="Roboto Mono"/>
        <a:ea typeface=""/>
        <a:cs typeface=""/>
      </a:majorFont>
      <a:minorFont>
        <a:latin typeface="Roboto Mon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4" id="{93A20716-2285-544F-ABF8-0A53DBCDC8AA}" vid="{068D5B45-4A02-8A4B-B181-B528C8E6C12F}"/>
    </a:ext>
  </a:extLst>
</a:theme>
</file>

<file path=ppt/theme/theme8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Intro + Outro Light</Template>
  <TotalTime>2565</TotalTime>
  <Words>2360</Words>
  <Application>Microsoft Macintosh PowerPoint</Application>
  <PresentationFormat>Custom</PresentationFormat>
  <Paragraphs>570</Paragraphs>
  <Slides>47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47</vt:i4>
      </vt:variant>
    </vt:vector>
  </HeadingPairs>
  <TitlesOfParts>
    <vt:vector size="63" baseType="lpstr">
      <vt:lpstr>Roboto Mono bold</vt:lpstr>
      <vt:lpstr>System Font Regular</vt:lpstr>
      <vt:lpstr>Aptos</vt:lpstr>
      <vt:lpstr>Poppins ExtraLight</vt:lpstr>
      <vt:lpstr>Arial</vt:lpstr>
      <vt:lpstr>Roboto Mono Light</vt:lpstr>
      <vt:lpstr>Roboto Mono ExtraLight</vt:lpstr>
      <vt:lpstr>Roboto Mono</vt:lpstr>
      <vt:lpstr>Poppins Medium</vt:lpstr>
      <vt:lpstr>Intro + Outro Light</vt:lpstr>
      <vt:lpstr>Intro + Outro Dark</vt:lpstr>
      <vt:lpstr>CoARA</vt:lpstr>
      <vt:lpstr>Designed Light </vt:lpstr>
      <vt:lpstr>Designed Dark</vt:lpstr>
      <vt:lpstr>Blanks Light</vt:lpstr>
      <vt:lpstr>Blanks Dark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Merten Dahlkemper</dc:creator>
  <cp:lastModifiedBy>Merten Dahlkemper</cp:lastModifiedBy>
  <cp:revision>3</cp:revision>
  <dcterms:created xsi:type="dcterms:W3CDTF">2025-03-18T07:18:25Z</dcterms:created>
  <dcterms:modified xsi:type="dcterms:W3CDTF">2025-05-27T09:33:24Z</dcterms:modified>
</cp:coreProperties>
</file>