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12192000" cy="6858000"/>
  <p:notesSz cx="7315200" cy="9601200"/>
  <p:embeddedFontLst>
    <p:embeddedFont>
      <p:font typeface="Aleo" panose="00000500000000000000" pitchFamily="2" charset="0"/>
      <p:regular r:id="rId22"/>
      <p:bold r:id="rId23"/>
      <p:italic r:id="rId24"/>
      <p:boldItalic r:id="rId25"/>
    </p:embeddedFont>
    <p:embeddedFont>
      <p:font typeface="Play" panose="020B0604020202020204" charset="0"/>
      <p:regular r:id="rId26"/>
      <p:bold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2D200454-40CA-4A62-9FC3-DE9A4176ACB9}">
      <p15:notesGuideLst xmlns:p15="http://schemas.microsoft.com/office/powerpoint/2012/main">
        <p15:guide id="1" orient="horz" pos="3024">
          <p15:clr>
            <a:srgbClr val="A4A3A4"/>
          </p15:clr>
        </p15:guide>
        <p15:guide id="2" pos="2304">
          <p15:clr>
            <a:srgbClr val="A4A3A4"/>
          </p15:clr>
        </p15:guide>
      </p15:notes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ggM2gLG3gjTLz56KJEk3nVIkgjc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92" d="100"/>
          <a:sy n="92" d="100"/>
        </p:scale>
        <p:origin x="312" y="36"/>
      </p:cViewPr>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notesMaster" Target="notesMasters/notesMaster1.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slide" Target="slides/slide18.xml"/><Relationship Id="rId31"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169920" cy="481727"/>
          </a:xfrm>
          <a:prstGeom prst="rect">
            <a:avLst/>
          </a:prstGeom>
          <a:noFill/>
          <a:ln>
            <a:noFill/>
          </a:ln>
        </p:spPr>
        <p:txBody>
          <a:bodyPr spcFirstLastPara="1" wrap="square" lIns="96650" tIns="48325" rIns="96650" bIns="48325" anchor="t" anchorCtr="0">
            <a:noAutofit/>
          </a:bodyPr>
          <a:lstStyle>
            <a:lvl1pPr marR="0" lvl="0" algn="l" rtl="0">
              <a:lnSpc>
                <a:spcPct val="100000"/>
              </a:lnSpc>
              <a:spcBef>
                <a:spcPts val="0"/>
              </a:spcBef>
              <a:spcAft>
                <a:spcPts val="0"/>
              </a:spcAft>
              <a:buClr>
                <a:srgbClr val="000000"/>
              </a:buClr>
              <a:buSzPts val="1400"/>
              <a:buFont typeface="Arial"/>
              <a:buNone/>
              <a:defRPr sz="1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0"/>
            <a:ext cx="3169920" cy="481727"/>
          </a:xfrm>
          <a:prstGeom prst="rect">
            <a:avLst/>
          </a:prstGeom>
          <a:noFill/>
          <a:ln>
            <a:noFill/>
          </a:ln>
        </p:spPr>
        <p:txBody>
          <a:bodyPr spcFirstLastPara="1" wrap="square" lIns="96650" tIns="48325" rIns="96650" bIns="48325" anchor="t" anchorCtr="0">
            <a:noAutofit/>
          </a:bodyPr>
          <a:lstStyle>
            <a:lvl1pPr marR="0" lvl="0" algn="r" rtl="0">
              <a:lnSpc>
                <a:spcPct val="100000"/>
              </a:lnSpc>
              <a:spcBef>
                <a:spcPts val="0"/>
              </a:spcBef>
              <a:spcAft>
                <a:spcPts val="0"/>
              </a:spcAft>
              <a:buClr>
                <a:srgbClr val="000000"/>
              </a:buClr>
              <a:buSzPts val="1400"/>
              <a:buFont typeface="Arial"/>
              <a:buNone/>
              <a:defRPr sz="1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0" y="4620577"/>
            <a:ext cx="5852160" cy="3780473"/>
          </a:xfrm>
          <a:prstGeom prst="rect">
            <a:avLst/>
          </a:prstGeom>
          <a:noFill/>
          <a:ln>
            <a:noFill/>
          </a:ln>
        </p:spPr>
        <p:txBody>
          <a:bodyPr spcFirstLastPara="1" wrap="square" lIns="96650" tIns="48325" rIns="96650" bIns="48325"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1726"/>
          </a:xfrm>
          <a:prstGeom prst="rect">
            <a:avLst/>
          </a:prstGeom>
          <a:noFill/>
          <a:ln>
            <a:noFill/>
          </a:ln>
        </p:spPr>
        <p:txBody>
          <a:bodyPr spcFirstLastPara="1" wrap="square" lIns="96650" tIns="48325" rIns="96650" bIns="48325" anchor="b" anchorCtr="0">
            <a:noAutofit/>
          </a:bodyPr>
          <a:lstStyle>
            <a:lvl1pPr marR="0" lvl="0" algn="l" rtl="0">
              <a:lnSpc>
                <a:spcPct val="100000"/>
              </a:lnSpc>
              <a:spcBef>
                <a:spcPts val="0"/>
              </a:spcBef>
              <a:spcAft>
                <a:spcPts val="0"/>
              </a:spcAft>
              <a:buClr>
                <a:srgbClr val="000000"/>
              </a:buClr>
              <a:buSzPts val="1400"/>
              <a:buFont typeface="Arial"/>
              <a:buNone/>
              <a:defRPr sz="1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1726"/>
          </a:xfrm>
          <a:prstGeom prst="rect">
            <a:avLst/>
          </a:prstGeom>
          <a:noFill/>
          <a:ln>
            <a:noFill/>
          </a:ln>
        </p:spPr>
        <p:txBody>
          <a:bodyPr spcFirstLastPara="1" wrap="square" lIns="96650" tIns="48325" rIns="96650" bIns="4832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en-US" sz="1300" b="0" i="0" u="none" strike="noStrike" cap="none">
                <a:solidFill>
                  <a:schemeClr val="dk1"/>
                </a:solidFill>
                <a:latin typeface="Calibri"/>
                <a:ea typeface="Calibri"/>
                <a:cs typeface="Calibri"/>
                <a:sym typeface="Calibri"/>
              </a:rPr>
              <a:t>‹#›</a:t>
            </a:fld>
            <a:endParaRPr sz="13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731520" y="4620577"/>
            <a:ext cx="5852160" cy="3780473"/>
          </a:xfrm>
          <a:prstGeom prst="rect">
            <a:avLst/>
          </a:prstGeom>
          <a:noFill/>
          <a:ln>
            <a:noFill/>
          </a:ln>
        </p:spPr>
        <p:txBody>
          <a:bodyPr spcFirstLastPara="1" wrap="square" lIns="96650" tIns="48325" rIns="96650" bIns="48325" anchor="t" anchorCtr="0">
            <a:noAutofit/>
          </a:bodyPr>
          <a:lstStyle/>
          <a:p>
            <a:pPr marL="0" lvl="0" indent="0" algn="l" rtl="0">
              <a:lnSpc>
                <a:spcPct val="100000"/>
              </a:lnSpc>
              <a:spcBef>
                <a:spcPts val="0"/>
              </a:spcBef>
              <a:spcAft>
                <a:spcPts val="0"/>
              </a:spcAft>
              <a:buSzPts val="1400"/>
              <a:buNone/>
            </a:pPr>
            <a:endParaRPr/>
          </a:p>
        </p:txBody>
      </p:sp>
      <p:sp>
        <p:nvSpPr>
          <p:cNvPr id="93" name="Google Shape;93;p1: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34e6da7cd11_0_508: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1" name="Google Shape;251;g34e6da7cd11_0_508:notes"/>
          <p:cNvSpPr txBox="1">
            <a:spLocks noGrp="1"/>
          </p:cNvSpPr>
          <p:nvPr>
            <p:ph type="body" idx="1"/>
          </p:nvPr>
        </p:nvSpPr>
        <p:spPr>
          <a:xfrm>
            <a:off x="731520" y="4620577"/>
            <a:ext cx="5852100" cy="3780600"/>
          </a:xfrm>
          <a:prstGeom prst="rect">
            <a:avLst/>
          </a:prstGeom>
          <a:noFill/>
          <a:ln>
            <a:noFill/>
          </a:ln>
        </p:spPr>
        <p:txBody>
          <a:bodyPr spcFirstLastPara="1" wrap="square" lIns="96650" tIns="48325" rIns="96650" bIns="48325" anchor="t" anchorCtr="0">
            <a:noAutofit/>
          </a:bodyPr>
          <a:lstStyle/>
          <a:p>
            <a:pPr marL="139700" lvl="0" indent="0" algn="l" rtl="0">
              <a:lnSpc>
                <a:spcPct val="100000"/>
              </a:lnSpc>
              <a:spcBef>
                <a:spcPts val="0"/>
              </a:spcBef>
              <a:spcAft>
                <a:spcPts val="0"/>
              </a:spcAft>
              <a:buSzPts val="1400"/>
              <a:buNone/>
            </a:pPr>
            <a:endParaRPr dirty="0"/>
          </a:p>
        </p:txBody>
      </p:sp>
      <p:sp>
        <p:nvSpPr>
          <p:cNvPr id="252" name="Google Shape;252;g34e6da7cd11_0_508:notes"/>
          <p:cNvSpPr txBox="1">
            <a:spLocks noGrp="1"/>
          </p:cNvSpPr>
          <p:nvPr>
            <p:ph type="sldNum" idx="12"/>
          </p:nvPr>
        </p:nvSpPr>
        <p:spPr>
          <a:xfrm>
            <a:off x="4143587" y="9119474"/>
            <a:ext cx="3169800" cy="481800"/>
          </a:xfrm>
          <a:prstGeom prst="rect">
            <a:avLst/>
          </a:prstGeom>
          <a:noFill/>
          <a:ln>
            <a:noFill/>
          </a:ln>
        </p:spPr>
        <p:txBody>
          <a:bodyPr spcFirstLastPara="1" wrap="square" lIns="96650" tIns="48325" rIns="96650" bIns="48325" anchor="b" anchorCtr="0">
            <a:noAutofit/>
          </a:bodyPr>
          <a:lstStyle/>
          <a:p>
            <a:pPr marL="0" lvl="0" indent="0" algn="r" rtl="0">
              <a:lnSpc>
                <a:spcPct val="100000"/>
              </a:lnSpc>
              <a:spcBef>
                <a:spcPts val="0"/>
              </a:spcBef>
              <a:spcAft>
                <a:spcPts val="0"/>
              </a:spcAft>
              <a:buClr>
                <a:srgbClr val="000000"/>
              </a:buClr>
              <a:buSzPts val="1300"/>
              <a:buFont typeface="Arial"/>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34e6da7cd11_0_631: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0" name="Google Shape;290;g34e6da7cd11_0_631:notes"/>
          <p:cNvSpPr txBox="1">
            <a:spLocks noGrp="1"/>
          </p:cNvSpPr>
          <p:nvPr>
            <p:ph type="body" idx="1"/>
          </p:nvPr>
        </p:nvSpPr>
        <p:spPr>
          <a:xfrm>
            <a:off x="731520" y="4620577"/>
            <a:ext cx="5852100" cy="3780600"/>
          </a:xfrm>
          <a:prstGeom prst="rect">
            <a:avLst/>
          </a:prstGeom>
          <a:noFill/>
          <a:ln>
            <a:noFill/>
          </a:ln>
        </p:spPr>
        <p:txBody>
          <a:bodyPr spcFirstLastPara="1" wrap="square" lIns="96650" tIns="48325" rIns="96650" bIns="48325" anchor="t" anchorCtr="0">
            <a:noAutofit/>
          </a:bodyPr>
          <a:lstStyle/>
          <a:p>
            <a:pPr marL="139700" lvl="0" indent="0" algn="l" rtl="0">
              <a:lnSpc>
                <a:spcPct val="100000"/>
              </a:lnSpc>
              <a:spcBef>
                <a:spcPts val="0"/>
              </a:spcBef>
              <a:spcAft>
                <a:spcPts val="0"/>
              </a:spcAft>
              <a:buSzPts val="1400"/>
              <a:buNone/>
            </a:pPr>
            <a:endParaRPr dirty="0"/>
          </a:p>
        </p:txBody>
      </p:sp>
      <p:sp>
        <p:nvSpPr>
          <p:cNvPr id="291" name="Google Shape;291;g34e6da7cd11_0_631:notes"/>
          <p:cNvSpPr txBox="1">
            <a:spLocks noGrp="1"/>
          </p:cNvSpPr>
          <p:nvPr>
            <p:ph type="sldNum" idx="12"/>
          </p:nvPr>
        </p:nvSpPr>
        <p:spPr>
          <a:xfrm>
            <a:off x="4143587" y="9119474"/>
            <a:ext cx="3169800" cy="481800"/>
          </a:xfrm>
          <a:prstGeom prst="rect">
            <a:avLst/>
          </a:prstGeom>
          <a:noFill/>
          <a:ln>
            <a:noFill/>
          </a:ln>
        </p:spPr>
        <p:txBody>
          <a:bodyPr spcFirstLastPara="1" wrap="square" lIns="96650" tIns="48325" rIns="96650" bIns="48325" anchor="b" anchorCtr="0">
            <a:noAutofit/>
          </a:bodyPr>
          <a:lstStyle/>
          <a:p>
            <a:pPr marL="0" lvl="0" indent="0" algn="r" rtl="0">
              <a:lnSpc>
                <a:spcPct val="100000"/>
              </a:lnSpc>
              <a:spcBef>
                <a:spcPts val="0"/>
              </a:spcBef>
              <a:spcAft>
                <a:spcPts val="0"/>
              </a:spcAft>
              <a:buClr>
                <a:srgbClr val="000000"/>
              </a:buClr>
              <a:buSzPts val="1300"/>
              <a:buFont typeface="Arial"/>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35ce424d88d_0_322:notes"/>
          <p:cNvSpPr>
            <a:spLocks noGrp="1" noRot="1" noChangeAspect="1"/>
          </p:cNvSpPr>
          <p:nvPr>
            <p:ph type="sldImg" idx="2"/>
          </p:nvPr>
        </p:nvSpPr>
        <p:spPr>
          <a:xfrm>
            <a:off x="777875" y="1200150"/>
            <a:ext cx="5759400" cy="3240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0" name="Google Shape;330;g35ce424d88d_0_322:notes"/>
          <p:cNvSpPr txBox="1">
            <a:spLocks noGrp="1"/>
          </p:cNvSpPr>
          <p:nvPr>
            <p:ph type="body" idx="1"/>
          </p:nvPr>
        </p:nvSpPr>
        <p:spPr>
          <a:xfrm>
            <a:off x="731520" y="4620577"/>
            <a:ext cx="5852100" cy="3780600"/>
          </a:xfrm>
          <a:prstGeom prst="rect">
            <a:avLst/>
          </a:prstGeom>
          <a:noFill/>
          <a:ln>
            <a:noFill/>
          </a:ln>
        </p:spPr>
        <p:txBody>
          <a:bodyPr spcFirstLastPara="1" wrap="square" lIns="96650" tIns="48325" rIns="96650" bIns="48325" anchor="t" anchorCtr="0">
            <a:noAutofit/>
          </a:bodyPr>
          <a:lstStyle/>
          <a:p>
            <a:pPr marL="0" lvl="0" indent="0" algn="l" rtl="0">
              <a:lnSpc>
                <a:spcPct val="100000"/>
              </a:lnSpc>
              <a:spcBef>
                <a:spcPts val="0"/>
              </a:spcBef>
              <a:spcAft>
                <a:spcPts val="0"/>
              </a:spcAft>
              <a:buSzPts val="1400"/>
              <a:buNone/>
            </a:pPr>
            <a:endParaRPr/>
          </a:p>
        </p:txBody>
      </p:sp>
      <p:sp>
        <p:nvSpPr>
          <p:cNvPr id="331" name="Google Shape;331;g35ce424d88d_0_322:notes"/>
          <p:cNvSpPr txBox="1">
            <a:spLocks noGrp="1"/>
          </p:cNvSpPr>
          <p:nvPr>
            <p:ph type="sldNum" idx="12"/>
          </p:nvPr>
        </p:nvSpPr>
        <p:spPr>
          <a:xfrm>
            <a:off x="4143587" y="9119474"/>
            <a:ext cx="3169800" cy="481800"/>
          </a:xfrm>
          <a:prstGeom prst="rect">
            <a:avLst/>
          </a:prstGeom>
          <a:noFill/>
          <a:ln>
            <a:noFill/>
          </a:ln>
        </p:spPr>
        <p:txBody>
          <a:bodyPr spcFirstLastPara="1" wrap="square" lIns="96650" tIns="48325" rIns="96650" bIns="48325"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g35ce424d88d_0_0: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6" name="Google Shape;346;g35ce424d88d_0_0:notes"/>
          <p:cNvSpPr txBox="1">
            <a:spLocks noGrp="1"/>
          </p:cNvSpPr>
          <p:nvPr>
            <p:ph type="body" idx="1"/>
          </p:nvPr>
        </p:nvSpPr>
        <p:spPr>
          <a:xfrm>
            <a:off x="731520" y="4620577"/>
            <a:ext cx="5852100" cy="3780600"/>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endParaRPr/>
          </a:p>
        </p:txBody>
      </p:sp>
      <p:sp>
        <p:nvSpPr>
          <p:cNvPr id="347" name="Google Shape;347;g35ce424d88d_0_0:notes"/>
          <p:cNvSpPr txBox="1">
            <a:spLocks noGrp="1"/>
          </p:cNvSpPr>
          <p:nvPr>
            <p:ph type="sldNum" idx="12"/>
          </p:nvPr>
        </p:nvSpPr>
        <p:spPr>
          <a:xfrm>
            <a:off x="4143587" y="9119474"/>
            <a:ext cx="3169800" cy="481800"/>
          </a:xfrm>
          <a:prstGeom prst="rect">
            <a:avLst/>
          </a:prstGeom>
        </p:spPr>
        <p:txBody>
          <a:bodyPr spcFirstLastPara="1" wrap="square" lIns="96650" tIns="48325" rIns="96650" bIns="48325"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g35ce424d88d_0_114: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9" name="Google Shape;369;g35ce424d88d_0_114:notes"/>
          <p:cNvSpPr txBox="1">
            <a:spLocks noGrp="1"/>
          </p:cNvSpPr>
          <p:nvPr>
            <p:ph type="body" idx="1"/>
          </p:nvPr>
        </p:nvSpPr>
        <p:spPr>
          <a:xfrm>
            <a:off x="731520" y="4620577"/>
            <a:ext cx="5852100" cy="3780600"/>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endParaRPr/>
          </a:p>
        </p:txBody>
      </p:sp>
      <p:sp>
        <p:nvSpPr>
          <p:cNvPr id="370" name="Google Shape;370;g35ce424d88d_0_114:notes"/>
          <p:cNvSpPr txBox="1">
            <a:spLocks noGrp="1"/>
          </p:cNvSpPr>
          <p:nvPr>
            <p:ph type="sldNum" idx="12"/>
          </p:nvPr>
        </p:nvSpPr>
        <p:spPr>
          <a:xfrm>
            <a:off x="4143587" y="9119474"/>
            <a:ext cx="3169800" cy="481800"/>
          </a:xfrm>
          <a:prstGeom prst="rect">
            <a:avLst/>
          </a:prstGeom>
        </p:spPr>
        <p:txBody>
          <a:bodyPr spcFirstLastPara="1" wrap="square" lIns="96650" tIns="48325" rIns="96650" bIns="48325"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g35d98f563bf_0_0:notes"/>
          <p:cNvSpPr>
            <a:spLocks noGrp="1" noRot="1" noChangeAspect="1"/>
          </p:cNvSpPr>
          <p:nvPr>
            <p:ph type="sldImg" idx="2"/>
          </p:nvPr>
        </p:nvSpPr>
        <p:spPr>
          <a:xfrm>
            <a:off x="731520" y="1200150"/>
            <a:ext cx="5852100" cy="32403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3" name="Google Shape;383;g35d98f563bf_0_0:notes"/>
          <p:cNvSpPr txBox="1">
            <a:spLocks noGrp="1"/>
          </p:cNvSpPr>
          <p:nvPr>
            <p:ph type="body" idx="1"/>
          </p:nvPr>
        </p:nvSpPr>
        <p:spPr>
          <a:xfrm>
            <a:off x="731520" y="4620578"/>
            <a:ext cx="5852100" cy="3780600"/>
          </a:xfrm>
          <a:prstGeom prst="rect">
            <a:avLst/>
          </a:prstGeom>
          <a:noFill/>
          <a:ln>
            <a:noFill/>
          </a:ln>
        </p:spPr>
        <p:txBody>
          <a:bodyPr spcFirstLastPara="1" wrap="square" lIns="97000" tIns="48500" rIns="97000" bIns="48500" anchor="t" anchorCtr="0">
            <a:noAutofit/>
          </a:bodyPr>
          <a:lstStyle/>
          <a:p>
            <a:pPr marL="0" lvl="0" indent="0" algn="l" rtl="0">
              <a:lnSpc>
                <a:spcPct val="100000"/>
              </a:lnSpc>
              <a:spcBef>
                <a:spcPts val="0"/>
              </a:spcBef>
              <a:spcAft>
                <a:spcPts val="0"/>
              </a:spcAft>
              <a:buClr>
                <a:schemeClr val="dk1"/>
              </a:buClr>
              <a:buSzPts val="1200"/>
              <a:buFont typeface="Arial"/>
              <a:buNone/>
            </a:pPr>
            <a:r>
              <a:rPr lang="en-US" b="1" u="sng"/>
              <a:t>Marianne Schoerling:</a:t>
            </a:r>
            <a:endParaRPr u="sng"/>
          </a:p>
          <a:p>
            <a:pPr marL="482600" lvl="0" indent="-241300" algn="l" rtl="0">
              <a:spcBef>
                <a:spcPts val="0"/>
              </a:spcBef>
              <a:spcAft>
                <a:spcPts val="0"/>
              </a:spcAft>
              <a:buClr>
                <a:schemeClr val="dk1"/>
              </a:buClr>
              <a:buSzPts val="1500"/>
              <a:buFont typeface="Arial"/>
              <a:buNone/>
            </a:pPr>
            <a:r>
              <a:rPr lang="en-US">
                <a:latin typeface="Times New Roman"/>
                <a:ea typeface="Times New Roman"/>
                <a:cs typeface="Times New Roman"/>
                <a:sym typeface="Times New Roman"/>
              </a:rPr>
              <a:t>Marianne:</a:t>
            </a:r>
            <a:br>
              <a:rPr lang="en-US">
                <a:latin typeface="Times New Roman"/>
                <a:ea typeface="Times New Roman"/>
                <a:cs typeface="Times New Roman"/>
                <a:sym typeface="Times New Roman"/>
              </a:rPr>
            </a:br>
            <a:r>
              <a:rPr lang="en-US">
                <a:latin typeface="Times New Roman"/>
                <a:ea typeface="Times New Roman"/>
                <a:cs typeface="Times New Roman"/>
                <a:sym typeface="Times New Roman"/>
              </a:rPr>
              <a:t>Raise outstanding action: Quantum Africa Series: support from OQI offered. Clarification on the modalities needed by Quantum Africa</a:t>
            </a:r>
            <a:endParaRPr>
              <a:latin typeface="Times New Roman"/>
              <a:ea typeface="Times New Roman"/>
              <a:cs typeface="Times New Roman"/>
              <a:sym typeface="Times New Roman"/>
            </a:endParaRPr>
          </a:p>
          <a:p>
            <a:pPr marL="0" lvl="0" indent="0" algn="l" rtl="0">
              <a:lnSpc>
                <a:spcPct val="100000"/>
              </a:lnSpc>
              <a:spcBef>
                <a:spcPts val="0"/>
              </a:spcBef>
              <a:spcAft>
                <a:spcPts val="0"/>
              </a:spcAft>
              <a:buSzPts val="1500"/>
              <a:buNone/>
            </a:pPr>
            <a:endParaRPr/>
          </a:p>
        </p:txBody>
      </p:sp>
      <p:sp>
        <p:nvSpPr>
          <p:cNvPr id="384" name="Google Shape;384;g35d98f563bf_0_0:notes"/>
          <p:cNvSpPr txBox="1">
            <a:spLocks noGrp="1"/>
          </p:cNvSpPr>
          <p:nvPr>
            <p:ph type="sldNum" idx="12"/>
          </p:nvPr>
        </p:nvSpPr>
        <p:spPr>
          <a:xfrm>
            <a:off x="4143587" y="9119474"/>
            <a:ext cx="3169800" cy="481500"/>
          </a:xfrm>
          <a:prstGeom prst="rect">
            <a:avLst/>
          </a:prstGeom>
          <a:noFill/>
          <a:ln>
            <a:noFill/>
          </a:ln>
        </p:spPr>
        <p:txBody>
          <a:bodyPr spcFirstLastPara="1" wrap="square" lIns="97000" tIns="48500" rIns="97000" bIns="48500" anchor="b" anchorCtr="0">
            <a:noAutofit/>
          </a:bodyPr>
          <a:lstStyle/>
          <a:p>
            <a:pPr marL="0" lvl="0" indent="0" algn="r" rtl="0">
              <a:lnSpc>
                <a:spcPct val="100000"/>
              </a:lnSpc>
              <a:spcBef>
                <a:spcPts val="0"/>
              </a:spcBef>
              <a:spcAft>
                <a:spcPts val="0"/>
              </a:spcAft>
              <a:buClr>
                <a:srgbClr val="000000"/>
              </a:buClr>
              <a:buSzPts val="1300"/>
              <a:buFont typeface="Arial"/>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g35ce424d88d_0_337:notes"/>
          <p:cNvSpPr>
            <a:spLocks noGrp="1" noRot="1" noChangeAspect="1"/>
          </p:cNvSpPr>
          <p:nvPr>
            <p:ph type="sldImg" idx="2"/>
          </p:nvPr>
        </p:nvSpPr>
        <p:spPr>
          <a:xfrm>
            <a:off x="777875" y="1200150"/>
            <a:ext cx="5759400" cy="3240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7" name="Google Shape;417;g35ce424d88d_0_337:notes"/>
          <p:cNvSpPr txBox="1">
            <a:spLocks noGrp="1"/>
          </p:cNvSpPr>
          <p:nvPr>
            <p:ph type="body" idx="1"/>
          </p:nvPr>
        </p:nvSpPr>
        <p:spPr>
          <a:xfrm>
            <a:off x="731520" y="4620577"/>
            <a:ext cx="5852100" cy="3780600"/>
          </a:xfrm>
          <a:prstGeom prst="rect">
            <a:avLst/>
          </a:prstGeom>
          <a:noFill/>
          <a:ln>
            <a:noFill/>
          </a:ln>
        </p:spPr>
        <p:txBody>
          <a:bodyPr spcFirstLastPara="1" wrap="square" lIns="96650" tIns="48325" rIns="96650" bIns="48325" anchor="t" anchorCtr="0">
            <a:noAutofit/>
          </a:bodyPr>
          <a:lstStyle/>
          <a:p>
            <a:pPr marL="0" lvl="0" indent="0" algn="l" rtl="0">
              <a:lnSpc>
                <a:spcPct val="100000"/>
              </a:lnSpc>
              <a:spcBef>
                <a:spcPts val="0"/>
              </a:spcBef>
              <a:spcAft>
                <a:spcPts val="0"/>
              </a:spcAft>
              <a:buSzPts val="1400"/>
              <a:buNone/>
            </a:pPr>
            <a:endParaRPr/>
          </a:p>
        </p:txBody>
      </p:sp>
      <p:sp>
        <p:nvSpPr>
          <p:cNvPr id="418" name="Google Shape;418;g35ce424d88d_0_337:notes"/>
          <p:cNvSpPr txBox="1">
            <a:spLocks noGrp="1"/>
          </p:cNvSpPr>
          <p:nvPr>
            <p:ph type="sldNum" idx="12"/>
          </p:nvPr>
        </p:nvSpPr>
        <p:spPr>
          <a:xfrm>
            <a:off x="4143587" y="9119474"/>
            <a:ext cx="3169800" cy="481800"/>
          </a:xfrm>
          <a:prstGeom prst="rect">
            <a:avLst/>
          </a:prstGeom>
          <a:noFill/>
          <a:ln>
            <a:noFill/>
          </a:ln>
        </p:spPr>
        <p:txBody>
          <a:bodyPr spcFirstLastPara="1" wrap="square" lIns="96650" tIns="48325" rIns="96650" bIns="48325"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Google Shape;432;g35ce424d88d_0_219: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3" name="Google Shape;433;g35ce424d88d_0_219:notes"/>
          <p:cNvSpPr txBox="1">
            <a:spLocks noGrp="1"/>
          </p:cNvSpPr>
          <p:nvPr>
            <p:ph type="body" idx="1"/>
          </p:nvPr>
        </p:nvSpPr>
        <p:spPr>
          <a:xfrm>
            <a:off x="731520" y="4620577"/>
            <a:ext cx="5852100" cy="3780600"/>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endParaRPr/>
          </a:p>
        </p:txBody>
      </p:sp>
      <p:sp>
        <p:nvSpPr>
          <p:cNvPr id="434" name="Google Shape;434;g35ce424d88d_0_219:notes"/>
          <p:cNvSpPr txBox="1">
            <a:spLocks noGrp="1"/>
          </p:cNvSpPr>
          <p:nvPr>
            <p:ph type="sldNum" idx="12"/>
          </p:nvPr>
        </p:nvSpPr>
        <p:spPr>
          <a:xfrm>
            <a:off x="4143587" y="9119474"/>
            <a:ext cx="3169800" cy="481800"/>
          </a:xfrm>
          <a:prstGeom prst="rect">
            <a:avLst/>
          </a:prstGeom>
        </p:spPr>
        <p:txBody>
          <a:bodyPr spcFirstLastPara="1" wrap="square" lIns="96650" tIns="48325" rIns="96650" bIns="48325"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g35d98f563bf_0_85: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5" name="Google Shape;445;g35d98f563bf_0_85:notes"/>
          <p:cNvSpPr txBox="1">
            <a:spLocks noGrp="1"/>
          </p:cNvSpPr>
          <p:nvPr>
            <p:ph type="body" idx="1"/>
          </p:nvPr>
        </p:nvSpPr>
        <p:spPr>
          <a:xfrm>
            <a:off x="731520" y="4620577"/>
            <a:ext cx="5852100" cy="3780600"/>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endParaRPr/>
          </a:p>
        </p:txBody>
      </p:sp>
      <p:sp>
        <p:nvSpPr>
          <p:cNvPr id="446" name="Google Shape;446;g35d98f563bf_0_85:notes"/>
          <p:cNvSpPr txBox="1">
            <a:spLocks noGrp="1"/>
          </p:cNvSpPr>
          <p:nvPr>
            <p:ph type="sldNum" idx="12"/>
          </p:nvPr>
        </p:nvSpPr>
        <p:spPr>
          <a:xfrm>
            <a:off x="4143587" y="9119474"/>
            <a:ext cx="3169800" cy="481800"/>
          </a:xfrm>
          <a:prstGeom prst="rect">
            <a:avLst/>
          </a:prstGeom>
        </p:spPr>
        <p:txBody>
          <a:bodyPr spcFirstLastPara="1" wrap="square" lIns="96650" tIns="48325" rIns="96650" bIns="48325"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
        <p:cNvGrpSpPr/>
        <p:nvPr/>
      </p:nvGrpSpPr>
      <p:grpSpPr>
        <a:xfrm>
          <a:off x="0" y="0"/>
          <a:ext cx="0" cy="0"/>
          <a:chOff x="0" y="0"/>
          <a:chExt cx="0" cy="0"/>
        </a:xfrm>
      </p:grpSpPr>
      <p:sp>
        <p:nvSpPr>
          <p:cNvPr id="453" name="Google Shape;453;p4:notes"/>
          <p:cNvSpPr txBox="1">
            <a:spLocks noGrp="1"/>
          </p:cNvSpPr>
          <p:nvPr>
            <p:ph type="body" idx="1"/>
          </p:nvPr>
        </p:nvSpPr>
        <p:spPr>
          <a:xfrm>
            <a:off x="731520" y="4620577"/>
            <a:ext cx="5852100" cy="3780600"/>
          </a:xfrm>
          <a:prstGeom prst="rect">
            <a:avLst/>
          </a:prstGeom>
          <a:noFill/>
          <a:ln>
            <a:noFill/>
          </a:ln>
        </p:spPr>
        <p:txBody>
          <a:bodyPr spcFirstLastPara="1" wrap="square" lIns="96650" tIns="48325" rIns="96650" bIns="48325" anchor="t" anchorCtr="0">
            <a:noAutofit/>
          </a:bodyPr>
          <a:lstStyle/>
          <a:p>
            <a:pPr marL="0" lvl="0" indent="0" algn="l" rtl="0">
              <a:lnSpc>
                <a:spcPct val="100000"/>
              </a:lnSpc>
              <a:spcBef>
                <a:spcPts val="0"/>
              </a:spcBef>
              <a:spcAft>
                <a:spcPts val="0"/>
              </a:spcAft>
              <a:buSzPts val="1400"/>
              <a:buNone/>
            </a:pPr>
            <a:endParaRPr/>
          </a:p>
        </p:txBody>
      </p:sp>
      <p:sp>
        <p:nvSpPr>
          <p:cNvPr id="454" name="Google Shape;454;p4:notes"/>
          <p:cNvSpPr>
            <a:spLocks noGrp="1" noRot="1" noChangeAspect="1"/>
          </p:cNvSpPr>
          <p:nvPr>
            <p:ph type="sldImg" idx="2"/>
          </p:nvPr>
        </p:nvSpPr>
        <p:spPr>
          <a:xfrm>
            <a:off x="777875" y="1200150"/>
            <a:ext cx="5759400" cy="3240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2:notes"/>
          <p:cNvSpPr txBox="1">
            <a:spLocks noGrp="1"/>
          </p:cNvSpPr>
          <p:nvPr>
            <p:ph type="body" idx="1"/>
          </p:nvPr>
        </p:nvSpPr>
        <p:spPr>
          <a:xfrm>
            <a:off x="731520" y="4620577"/>
            <a:ext cx="5852160" cy="3780473"/>
          </a:xfrm>
          <a:prstGeom prst="rect">
            <a:avLst/>
          </a:prstGeom>
          <a:noFill/>
          <a:ln>
            <a:noFill/>
          </a:ln>
        </p:spPr>
        <p:txBody>
          <a:bodyPr spcFirstLastPara="1" wrap="square" lIns="96650" tIns="48325" rIns="96650" bIns="48325" anchor="t" anchorCtr="0">
            <a:noAutofit/>
          </a:bodyPr>
          <a:lstStyle/>
          <a:p>
            <a:pPr marL="0" lvl="0" indent="0" algn="l" rtl="0">
              <a:lnSpc>
                <a:spcPct val="100000"/>
              </a:lnSpc>
              <a:spcBef>
                <a:spcPts val="0"/>
              </a:spcBef>
              <a:spcAft>
                <a:spcPts val="0"/>
              </a:spcAft>
              <a:buSzPts val="1400"/>
              <a:buNone/>
            </a:pPr>
            <a:endParaRPr/>
          </a:p>
        </p:txBody>
      </p:sp>
      <p:sp>
        <p:nvSpPr>
          <p:cNvPr id="101" name="Google Shape;101;p2: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31b547a9526_0_43: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g31b547a9526_0_43:notes"/>
          <p:cNvSpPr txBox="1">
            <a:spLocks noGrp="1"/>
          </p:cNvSpPr>
          <p:nvPr>
            <p:ph type="body" idx="1"/>
          </p:nvPr>
        </p:nvSpPr>
        <p:spPr>
          <a:xfrm>
            <a:off x="731520" y="4620577"/>
            <a:ext cx="5852100" cy="3780600"/>
          </a:xfrm>
          <a:prstGeom prst="rect">
            <a:avLst/>
          </a:prstGeom>
          <a:noFill/>
          <a:ln>
            <a:noFill/>
          </a:ln>
        </p:spPr>
        <p:txBody>
          <a:bodyPr spcFirstLastPara="1" wrap="square" lIns="96650" tIns="48325" rIns="96650" bIns="48325" anchor="t" anchorCtr="0">
            <a:noAutofit/>
          </a:bodyPr>
          <a:lstStyle/>
          <a:p>
            <a:pPr marL="0" lvl="0" indent="0" algn="l" rtl="0">
              <a:lnSpc>
                <a:spcPct val="100000"/>
              </a:lnSpc>
              <a:spcBef>
                <a:spcPts val="0"/>
              </a:spcBef>
              <a:spcAft>
                <a:spcPts val="0"/>
              </a:spcAft>
              <a:buSzPts val="1400"/>
              <a:buNone/>
            </a:pPr>
            <a:endParaRPr/>
          </a:p>
        </p:txBody>
      </p:sp>
      <p:sp>
        <p:nvSpPr>
          <p:cNvPr id="108" name="Google Shape;108;g31b547a9526_0_43:notes"/>
          <p:cNvSpPr txBox="1">
            <a:spLocks noGrp="1"/>
          </p:cNvSpPr>
          <p:nvPr>
            <p:ph type="sldNum" idx="12"/>
          </p:nvPr>
        </p:nvSpPr>
        <p:spPr>
          <a:xfrm>
            <a:off x="4143587" y="9119474"/>
            <a:ext cx="3169800" cy="481800"/>
          </a:xfrm>
          <a:prstGeom prst="rect">
            <a:avLst/>
          </a:prstGeom>
          <a:noFill/>
          <a:ln>
            <a:noFill/>
          </a:ln>
        </p:spPr>
        <p:txBody>
          <a:bodyPr spcFirstLastPara="1" wrap="square" lIns="96650" tIns="48325" rIns="96650" bIns="48325" anchor="b" anchorCtr="0">
            <a:noAutofit/>
          </a:bodyPr>
          <a:lstStyle/>
          <a:p>
            <a:pPr marL="0" lvl="0" indent="0" algn="r" rtl="0">
              <a:lnSpc>
                <a:spcPct val="100000"/>
              </a:lnSpc>
              <a:spcBef>
                <a:spcPts val="0"/>
              </a:spcBef>
              <a:spcAft>
                <a:spcPts val="0"/>
              </a:spcAft>
              <a:buClr>
                <a:srgbClr val="000000"/>
              </a:buClr>
              <a:buSzPts val="1300"/>
              <a:buFont typeface="Arial"/>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327ee9f68f3_0_4:notes"/>
          <p:cNvSpPr>
            <a:spLocks noGrp="1" noRot="1" noChangeAspect="1"/>
          </p:cNvSpPr>
          <p:nvPr>
            <p:ph type="sldImg" idx="2"/>
          </p:nvPr>
        </p:nvSpPr>
        <p:spPr>
          <a:xfrm>
            <a:off x="777875" y="1200150"/>
            <a:ext cx="5759400" cy="3240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1" name="Google Shape;121;g327ee9f68f3_0_4:notes"/>
          <p:cNvSpPr txBox="1">
            <a:spLocks noGrp="1"/>
          </p:cNvSpPr>
          <p:nvPr>
            <p:ph type="body" idx="1"/>
          </p:nvPr>
        </p:nvSpPr>
        <p:spPr>
          <a:xfrm>
            <a:off x="731520" y="4620577"/>
            <a:ext cx="5852100" cy="3780600"/>
          </a:xfrm>
          <a:prstGeom prst="rect">
            <a:avLst/>
          </a:prstGeom>
          <a:noFill/>
          <a:ln>
            <a:noFill/>
          </a:ln>
        </p:spPr>
        <p:txBody>
          <a:bodyPr spcFirstLastPara="1" wrap="square" lIns="96650" tIns="48325" rIns="96650" bIns="48325" anchor="t" anchorCtr="0">
            <a:noAutofit/>
          </a:bodyPr>
          <a:lstStyle/>
          <a:p>
            <a:pPr marL="0" lvl="0" indent="0" algn="l" rtl="0">
              <a:lnSpc>
                <a:spcPct val="100000"/>
              </a:lnSpc>
              <a:spcBef>
                <a:spcPts val="0"/>
              </a:spcBef>
              <a:spcAft>
                <a:spcPts val="0"/>
              </a:spcAft>
              <a:buSzPts val="1400"/>
              <a:buNone/>
            </a:pPr>
            <a:endParaRPr/>
          </a:p>
        </p:txBody>
      </p:sp>
      <p:sp>
        <p:nvSpPr>
          <p:cNvPr id="122" name="Google Shape;122;g327ee9f68f3_0_4:notes"/>
          <p:cNvSpPr txBox="1">
            <a:spLocks noGrp="1"/>
          </p:cNvSpPr>
          <p:nvPr>
            <p:ph type="sldNum" idx="12"/>
          </p:nvPr>
        </p:nvSpPr>
        <p:spPr>
          <a:xfrm>
            <a:off x="4143587" y="9119474"/>
            <a:ext cx="3169800" cy="481800"/>
          </a:xfrm>
          <a:prstGeom prst="rect">
            <a:avLst/>
          </a:prstGeom>
          <a:noFill/>
          <a:ln>
            <a:noFill/>
          </a:ln>
        </p:spPr>
        <p:txBody>
          <a:bodyPr spcFirstLastPara="1" wrap="square" lIns="96650" tIns="48325" rIns="96650" bIns="48325" anchor="b" anchorCtr="0">
            <a:noAutofit/>
          </a:bodyPr>
          <a:lstStyle/>
          <a:p>
            <a:pPr marL="0" lvl="0" indent="0" algn="r" rtl="0">
              <a:lnSpc>
                <a:spcPct val="100000"/>
              </a:lnSpc>
              <a:spcBef>
                <a:spcPts val="0"/>
              </a:spcBef>
              <a:spcAft>
                <a:spcPts val="0"/>
              </a:spcAft>
              <a:buClr>
                <a:srgbClr val="000000"/>
              </a:buClr>
              <a:buSzPts val="1300"/>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34e6da7cd11_0_24: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34e6da7cd11_0_24:notes"/>
          <p:cNvSpPr txBox="1">
            <a:spLocks noGrp="1"/>
          </p:cNvSpPr>
          <p:nvPr>
            <p:ph type="body" idx="1"/>
          </p:nvPr>
        </p:nvSpPr>
        <p:spPr>
          <a:xfrm>
            <a:off x="731520" y="4620577"/>
            <a:ext cx="5852100" cy="3780600"/>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endParaRPr/>
          </a:p>
        </p:txBody>
      </p:sp>
      <p:sp>
        <p:nvSpPr>
          <p:cNvPr id="132" name="Google Shape;132;g34e6da7cd11_0_24:notes"/>
          <p:cNvSpPr txBox="1">
            <a:spLocks noGrp="1"/>
          </p:cNvSpPr>
          <p:nvPr>
            <p:ph type="sldNum" idx="12"/>
          </p:nvPr>
        </p:nvSpPr>
        <p:spPr>
          <a:xfrm>
            <a:off x="4143587" y="9119474"/>
            <a:ext cx="3169800" cy="481800"/>
          </a:xfrm>
          <a:prstGeom prst="rect">
            <a:avLst/>
          </a:prstGeom>
        </p:spPr>
        <p:txBody>
          <a:bodyPr spcFirstLastPara="1" wrap="square" lIns="96650" tIns="48325" rIns="96650" bIns="48325" anchor="b" anchorCtr="0">
            <a:noAutofit/>
          </a:bodyPr>
          <a:lstStyle/>
          <a:p>
            <a:pPr marL="0" lvl="0" indent="0" algn="r" rtl="0">
              <a:spcBef>
                <a:spcPts val="0"/>
              </a:spcBef>
              <a:spcAft>
                <a:spcPts val="0"/>
              </a:spcAft>
              <a:buClr>
                <a:srgbClr val="000000"/>
              </a:buClr>
              <a:buSzPts val="13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34e6da7cd11_0_44:notes"/>
          <p:cNvSpPr>
            <a:spLocks noGrp="1" noRot="1" noChangeAspect="1"/>
          </p:cNvSpPr>
          <p:nvPr>
            <p:ph type="sldImg" idx="2"/>
          </p:nvPr>
        </p:nvSpPr>
        <p:spPr>
          <a:xfrm>
            <a:off x="777875" y="1200150"/>
            <a:ext cx="5759400" cy="3240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 name="Google Shape;148;g34e6da7cd11_0_44:notes"/>
          <p:cNvSpPr txBox="1">
            <a:spLocks noGrp="1"/>
          </p:cNvSpPr>
          <p:nvPr>
            <p:ph type="body" idx="1"/>
          </p:nvPr>
        </p:nvSpPr>
        <p:spPr>
          <a:xfrm>
            <a:off x="731520" y="4620577"/>
            <a:ext cx="5852100" cy="3780600"/>
          </a:xfrm>
          <a:prstGeom prst="rect">
            <a:avLst/>
          </a:prstGeom>
          <a:noFill/>
          <a:ln>
            <a:noFill/>
          </a:ln>
        </p:spPr>
        <p:txBody>
          <a:bodyPr spcFirstLastPara="1" wrap="square" lIns="96650" tIns="48325" rIns="96650" bIns="48325" anchor="t" anchorCtr="0">
            <a:noAutofit/>
          </a:bodyPr>
          <a:lstStyle/>
          <a:p>
            <a:pPr marL="0" lvl="0" indent="0" algn="l" rtl="0">
              <a:lnSpc>
                <a:spcPct val="100000"/>
              </a:lnSpc>
              <a:spcBef>
                <a:spcPts val="0"/>
              </a:spcBef>
              <a:spcAft>
                <a:spcPts val="0"/>
              </a:spcAft>
              <a:buSzPts val="1400"/>
              <a:buNone/>
            </a:pPr>
            <a:endParaRPr/>
          </a:p>
        </p:txBody>
      </p:sp>
      <p:sp>
        <p:nvSpPr>
          <p:cNvPr id="149" name="Google Shape;149;g34e6da7cd11_0_44:notes"/>
          <p:cNvSpPr txBox="1">
            <a:spLocks noGrp="1"/>
          </p:cNvSpPr>
          <p:nvPr>
            <p:ph type="sldNum" idx="12"/>
          </p:nvPr>
        </p:nvSpPr>
        <p:spPr>
          <a:xfrm>
            <a:off x="4143587" y="9119474"/>
            <a:ext cx="3169800" cy="481800"/>
          </a:xfrm>
          <a:prstGeom prst="rect">
            <a:avLst/>
          </a:prstGeom>
          <a:noFill/>
          <a:ln>
            <a:noFill/>
          </a:ln>
        </p:spPr>
        <p:txBody>
          <a:bodyPr spcFirstLastPara="1" wrap="square" lIns="96650" tIns="48325" rIns="96650" bIns="48325"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34e6da7cd11_0_147:notes"/>
          <p:cNvSpPr>
            <a:spLocks noGrp="1" noRot="1" noChangeAspect="1"/>
          </p:cNvSpPr>
          <p:nvPr>
            <p:ph type="sldImg" idx="2"/>
          </p:nvPr>
        </p:nvSpPr>
        <p:spPr>
          <a:xfrm>
            <a:off x="777875" y="1200150"/>
            <a:ext cx="5759400" cy="3240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4" name="Google Shape;164;g34e6da7cd11_0_147:notes"/>
          <p:cNvSpPr txBox="1">
            <a:spLocks noGrp="1"/>
          </p:cNvSpPr>
          <p:nvPr>
            <p:ph type="body" idx="1"/>
          </p:nvPr>
        </p:nvSpPr>
        <p:spPr>
          <a:xfrm>
            <a:off x="731520" y="4620577"/>
            <a:ext cx="5852100" cy="3780600"/>
          </a:xfrm>
          <a:prstGeom prst="rect">
            <a:avLst/>
          </a:prstGeom>
          <a:noFill/>
          <a:ln>
            <a:noFill/>
          </a:ln>
        </p:spPr>
        <p:txBody>
          <a:bodyPr spcFirstLastPara="1" wrap="square" lIns="96650" tIns="48325" rIns="96650" bIns="48325" anchor="t" anchorCtr="0">
            <a:noAutofit/>
          </a:bodyPr>
          <a:lstStyle/>
          <a:p>
            <a:pPr marL="0" lvl="0" indent="0" algn="l" rtl="0">
              <a:lnSpc>
                <a:spcPct val="100000"/>
              </a:lnSpc>
              <a:spcBef>
                <a:spcPts val="0"/>
              </a:spcBef>
              <a:spcAft>
                <a:spcPts val="0"/>
              </a:spcAft>
              <a:buSzPts val="1400"/>
              <a:buNone/>
            </a:pPr>
            <a:endParaRPr/>
          </a:p>
        </p:txBody>
      </p:sp>
      <p:sp>
        <p:nvSpPr>
          <p:cNvPr id="165" name="Google Shape;165;g34e6da7cd11_0_147:notes"/>
          <p:cNvSpPr txBox="1">
            <a:spLocks noGrp="1"/>
          </p:cNvSpPr>
          <p:nvPr>
            <p:ph type="sldNum" idx="12"/>
          </p:nvPr>
        </p:nvSpPr>
        <p:spPr>
          <a:xfrm>
            <a:off x="4143587" y="9119474"/>
            <a:ext cx="3169800" cy="481800"/>
          </a:xfrm>
          <a:prstGeom prst="rect">
            <a:avLst/>
          </a:prstGeom>
          <a:noFill/>
          <a:ln>
            <a:noFill/>
          </a:ln>
        </p:spPr>
        <p:txBody>
          <a:bodyPr spcFirstLastPara="1" wrap="square" lIns="96650" tIns="48325" rIns="96650" bIns="48325"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34e6da7cd11_0_250:notes"/>
          <p:cNvSpPr>
            <a:spLocks noGrp="1" noRot="1" noChangeAspect="1"/>
          </p:cNvSpPr>
          <p:nvPr>
            <p:ph type="sldImg" idx="2"/>
          </p:nvPr>
        </p:nvSpPr>
        <p:spPr>
          <a:xfrm>
            <a:off x="777875" y="1200150"/>
            <a:ext cx="5759400" cy="3240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8" name="Google Shape;178;g34e6da7cd11_0_250:notes"/>
          <p:cNvSpPr txBox="1">
            <a:spLocks noGrp="1"/>
          </p:cNvSpPr>
          <p:nvPr>
            <p:ph type="body" idx="1"/>
          </p:nvPr>
        </p:nvSpPr>
        <p:spPr>
          <a:xfrm>
            <a:off x="731520" y="4620577"/>
            <a:ext cx="5852100" cy="3780600"/>
          </a:xfrm>
          <a:prstGeom prst="rect">
            <a:avLst/>
          </a:prstGeom>
          <a:noFill/>
          <a:ln>
            <a:noFill/>
          </a:ln>
        </p:spPr>
        <p:txBody>
          <a:bodyPr spcFirstLastPara="1" wrap="square" lIns="96650" tIns="48325" rIns="96650" bIns="48325" anchor="t" anchorCtr="0">
            <a:noAutofit/>
          </a:bodyPr>
          <a:lstStyle/>
          <a:p>
            <a:pPr marL="0" lvl="0" indent="0" algn="l" rtl="0">
              <a:lnSpc>
                <a:spcPct val="100000"/>
              </a:lnSpc>
              <a:spcBef>
                <a:spcPts val="0"/>
              </a:spcBef>
              <a:spcAft>
                <a:spcPts val="0"/>
              </a:spcAft>
              <a:buSzPts val="1400"/>
              <a:buNone/>
            </a:pPr>
            <a:endParaRPr/>
          </a:p>
        </p:txBody>
      </p:sp>
      <p:sp>
        <p:nvSpPr>
          <p:cNvPr id="179" name="Google Shape;179;g34e6da7cd11_0_250:notes"/>
          <p:cNvSpPr txBox="1">
            <a:spLocks noGrp="1"/>
          </p:cNvSpPr>
          <p:nvPr>
            <p:ph type="sldNum" idx="12"/>
          </p:nvPr>
        </p:nvSpPr>
        <p:spPr>
          <a:xfrm>
            <a:off x="4143587" y="9119474"/>
            <a:ext cx="3169800" cy="481800"/>
          </a:xfrm>
          <a:prstGeom prst="rect">
            <a:avLst/>
          </a:prstGeom>
          <a:noFill/>
          <a:ln>
            <a:noFill/>
          </a:ln>
        </p:spPr>
        <p:txBody>
          <a:bodyPr spcFirstLastPara="1" wrap="square" lIns="96650" tIns="48325" rIns="96650" bIns="48325" anchor="b" anchorCtr="0">
            <a:noAutofit/>
          </a:bodyPr>
          <a:lstStyle/>
          <a:p>
            <a:pPr marL="0" lvl="0" indent="0" algn="r" rtl="0">
              <a:lnSpc>
                <a:spcPct val="100000"/>
              </a:lnSpc>
              <a:spcBef>
                <a:spcPts val="0"/>
              </a:spcBef>
              <a:spcAft>
                <a:spcPts val="0"/>
              </a:spcAft>
              <a:buSzPts val="1400"/>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34e6da7cd11_0_362: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34e6da7cd11_0_362:notes"/>
          <p:cNvSpPr txBox="1">
            <a:spLocks noGrp="1"/>
          </p:cNvSpPr>
          <p:nvPr>
            <p:ph type="body" idx="1"/>
          </p:nvPr>
        </p:nvSpPr>
        <p:spPr>
          <a:xfrm>
            <a:off x="731520" y="4620577"/>
            <a:ext cx="5852100" cy="3780600"/>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endParaRPr/>
          </a:p>
        </p:txBody>
      </p:sp>
      <p:sp>
        <p:nvSpPr>
          <p:cNvPr id="197" name="Google Shape;197;g34e6da7cd11_0_362:notes"/>
          <p:cNvSpPr txBox="1">
            <a:spLocks noGrp="1"/>
          </p:cNvSpPr>
          <p:nvPr>
            <p:ph type="sldNum" idx="12"/>
          </p:nvPr>
        </p:nvSpPr>
        <p:spPr>
          <a:xfrm>
            <a:off x="4143587" y="9119474"/>
            <a:ext cx="3169800" cy="481800"/>
          </a:xfrm>
          <a:prstGeom prst="rect">
            <a:avLst/>
          </a:prstGeom>
        </p:spPr>
        <p:txBody>
          <a:bodyPr spcFirstLastPara="1" wrap="square" lIns="96650" tIns="48325" rIns="96650" bIns="48325"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10.png"/><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8.jp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9.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image" Target="../media/image23.jpg"/><Relationship Id="rId5" Type="http://schemas.openxmlformats.org/officeDocument/2006/relationships/image" Target="../media/image22.png"/><Relationship Id="rId4" Type="http://schemas.openxmlformats.org/officeDocument/2006/relationships/image" Target="../media/image2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g"/><Relationship Id="rId1" Type="http://schemas.openxmlformats.org/officeDocument/2006/relationships/slideMaster" Target="../slideMasters/slideMaster1.xml"/><Relationship Id="rId6" Type="http://schemas.openxmlformats.org/officeDocument/2006/relationships/image" Target="../media/image23.jpg"/><Relationship Id="rId5" Type="http://schemas.openxmlformats.org/officeDocument/2006/relationships/image" Target="../media/image6.jpg"/><Relationship Id="rId4" Type="http://schemas.openxmlformats.org/officeDocument/2006/relationships/image" Target="../media/image22.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1.png"/><Relationship Id="rId7" Type="http://schemas.openxmlformats.org/officeDocument/2006/relationships/image" Target="../media/image1.png"/><Relationship Id="rId2" Type="http://schemas.openxmlformats.org/officeDocument/2006/relationships/image" Target="../media/image20.jpg"/><Relationship Id="rId1" Type="http://schemas.openxmlformats.org/officeDocument/2006/relationships/slideMaster" Target="../slideMasters/slideMaster1.xml"/><Relationship Id="rId6" Type="http://schemas.openxmlformats.org/officeDocument/2006/relationships/image" Target="../media/image23.jpg"/><Relationship Id="rId5" Type="http://schemas.openxmlformats.org/officeDocument/2006/relationships/image" Target="../media/image6.jpg"/><Relationship Id="rId4" Type="http://schemas.openxmlformats.org/officeDocument/2006/relationships/image" Target="../media/image22.png"/><Relationship Id="rId9"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pic>
        <p:nvPicPr>
          <p:cNvPr id="12" name="Google Shape;12;p6" descr="A blue and green background with lines and dots&#10;&#10;Description automatically generated"/>
          <p:cNvPicPr preferRelativeResize="0"/>
          <p:nvPr/>
        </p:nvPicPr>
        <p:blipFill rotWithShape="1">
          <a:blip r:embed="rId2">
            <a:alphaModFix/>
          </a:blip>
          <a:srcRect/>
          <a:stretch/>
        </p:blipFill>
        <p:spPr>
          <a:xfrm>
            <a:off x="0" y="0"/>
            <a:ext cx="12192000" cy="6858000"/>
          </a:xfrm>
          <a:prstGeom prst="rect">
            <a:avLst/>
          </a:prstGeom>
          <a:noFill/>
          <a:ln>
            <a:noFill/>
          </a:ln>
        </p:spPr>
      </p:pic>
      <p:pic>
        <p:nvPicPr>
          <p:cNvPr id="13" name="Google Shape;13;p6" descr="A white number on a black background&#10;&#10;Description automatically generated"/>
          <p:cNvPicPr preferRelativeResize="0"/>
          <p:nvPr/>
        </p:nvPicPr>
        <p:blipFill rotWithShape="1">
          <a:blip r:embed="rId3">
            <a:alphaModFix/>
          </a:blip>
          <a:srcRect l="44231" t="3958" r="-3127" b="-1509"/>
          <a:stretch/>
        </p:blipFill>
        <p:spPr>
          <a:xfrm>
            <a:off x="1349375" y="5781675"/>
            <a:ext cx="1465263" cy="1020763"/>
          </a:xfrm>
          <a:prstGeom prst="rect">
            <a:avLst/>
          </a:prstGeom>
          <a:noFill/>
          <a:ln>
            <a:noFill/>
          </a:ln>
        </p:spPr>
      </p:pic>
      <p:pic>
        <p:nvPicPr>
          <p:cNvPr id="14" name="Google Shape;14;p6" descr="A logo with blue and purple colors&#10;&#10;Description automatically generated"/>
          <p:cNvPicPr preferRelativeResize="0"/>
          <p:nvPr/>
        </p:nvPicPr>
        <p:blipFill rotWithShape="1">
          <a:blip r:embed="rId4">
            <a:alphaModFix/>
          </a:blip>
          <a:srcRect r="51842"/>
          <a:stretch/>
        </p:blipFill>
        <p:spPr>
          <a:xfrm>
            <a:off x="530225" y="5862638"/>
            <a:ext cx="900113" cy="792162"/>
          </a:xfrm>
          <a:prstGeom prst="rect">
            <a:avLst/>
          </a:prstGeom>
          <a:noFill/>
          <a:ln>
            <a:noFill/>
          </a:ln>
        </p:spPr>
      </p:pic>
      <p:sp>
        <p:nvSpPr>
          <p:cNvPr id="15" name="Google Shape;15;p6"/>
          <p:cNvSpPr txBox="1">
            <a:spLocks noGrp="1"/>
          </p:cNvSpPr>
          <p:nvPr>
            <p:ph type="ctrTitle"/>
          </p:nvPr>
        </p:nvSpPr>
        <p:spPr>
          <a:xfrm>
            <a:off x="1672257" y="3419305"/>
            <a:ext cx="9294526" cy="673047"/>
          </a:xfrm>
          <a:prstGeom prst="rect">
            <a:avLst/>
          </a:prstGeom>
          <a:noFill/>
          <a:ln>
            <a:noFill/>
          </a:ln>
        </p:spPr>
        <p:txBody>
          <a:bodyPr spcFirstLastPara="1" wrap="square" lIns="91425" tIns="45700" rIns="91425" bIns="45700" anchor="ctr" anchorCtr="0">
            <a:noAutofit/>
          </a:bodyPr>
          <a:lstStyle>
            <a:lvl1pPr marR="0" lvl="0" algn="ctr" rtl="0">
              <a:lnSpc>
                <a:spcPct val="90000"/>
              </a:lnSpc>
              <a:spcBef>
                <a:spcPts val="0"/>
              </a:spcBef>
              <a:spcAft>
                <a:spcPts val="0"/>
              </a:spcAft>
              <a:buClr>
                <a:srgbClr val="000000"/>
              </a:buClr>
              <a:buSzPts val="1400"/>
              <a:buFont typeface="Arial"/>
              <a:buNone/>
              <a:defRPr sz="4000" b="1" i="0" u="none" strike="noStrike" cap="none">
                <a:solidFill>
                  <a:schemeClr val="lt1"/>
                </a:solidFill>
                <a:latin typeface="Arial"/>
                <a:ea typeface="Arial"/>
                <a:cs typeface="Arial"/>
                <a:sym typeface="Arial"/>
              </a:defRPr>
            </a:lvl1pPr>
            <a:lvl2pPr marR="0" lvl="1"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6" name="Google Shape;16;p6"/>
          <p:cNvSpPr txBox="1">
            <a:spLocks noGrp="1"/>
          </p:cNvSpPr>
          <p:nvPr>
            <p:ph type="subTitle" idx="1"/>
          </p:nvPr>
        </p:nvSpPr>
        <p:spPr>
          <a:xfrm>
            <a:off x="3101720" y="4341656"/>
            <a:ext cx="6395987" cy="952501"/>
          </a:xfrm>
          <a:prstGeom prst="rect">
            <a:avLst/>
          </a:prstGeom>
          <a:noFill/>
          <a:ln>
            <a:noFill/>
          </a:ln>
        </p:spPr>
        <p:txBody>
          <a:bodyPr spcFirstLastPara="1" wrap="square" lIns="91425" tIns="45700" rIns="91425" bIns="45700" anchor="ctr" anchorCtr="0">
            <a:noAutofit/>
          </a:bodyPr>
          <a:lstStyle>
            <a:lvl1pPr marR="0" lvl="0" algn="ctr" rtl="0">
              <a:lnSpc>
                <a:spcPct val="90000"/>
              </a:lnSpc>
              <a:spcBef>
                <a:spcPts val="100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R="0" lvl="1"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R="0" lvl="2"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4pPr>
            <a:lvl5pPr marR="0" lvl="4"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pic>
        <p:nvPicPr>
          <p:cNvPr id="17" name="Google Shape;17;p6"/>
          <p:cNvPicPr preferRelativeResize="0"/>
          <p:nvPr/>
        </p:nvPicPr>
        <p:blipFill rotWithShape="1">
          <a:blip r:embed="rId5">
            <a:alphaModFix/>
          </a:blip>
          <a:srcRect/>
          <a:stretch/>
        </p:blipFill>
        <p:spPr>
          <a:xfrm>
            <a:off x="6662305" y="6340415"/>
            <a:ext cx="5512443" cy="517585"/>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18"/>
        <p:cNvGrpSpPr/>
        <p:nvPr/>
      </p:nvGrpSpPr>
      <p:grpSpPr>
        <a:xfrm>
          <a:off x="0" y="0"/>
          <a:ext cx="0" cy="0"/>
          <a:chOff x="0" y="0"/>
          <a:chExt cx="0" cy="0"/>
        </a:xfrm>
      </p:grpSpPr>
      <p:pic>
        <p:nvPicPr>
          <p:cNvPr id="19" name="Google Shape;19;p7" descr="A blue and green background with lines and dots&#10;&#10;Description automatically generated"/>
          <p:cNvPicPr preferRelativeResize="0"/>
          <p:nvPr/>
        </p:nvPicPr>
        <p:blipFill rotWithShape="1">
          <a:blip r:embed="rId2">
            <a:alphaModFix/>
          </a:blip>
          <a:srcRect l="39999"/>
          <a:stretch/>
        </p:blipFill>
        <p:spPr>
          <a:xfrm>
            <a:off x="4876799" y="0"/>
            <a:ext cx="7315201" cy="6858000"/>
          </a:xfrm>
          <a:prstGeom prst="rect">
            <a:avLst/>
          </a:prstGeom>
          <a:noFill/>
          <a:ln>
            <a:noFill/>
          </a:ln>
        </p:spPr>
      </p:pic>
      <p:pic>
        <p:nvPicPr>
          <p:cNvPr id="20" name="Google Shape;20;p7" descr="A logo with blue and purple colors&#10;&#10;Description automatically generated"/>
          <p:cNvPicPr preferRelativeResize="0"/>
          <p:nvPr/>
        </p:nvPicPr>
        <p:blipFill rotWithShape="1">
          <a:blip r:embed="rId3">
            <a:alphaModFix/>
          </a:blip>
          <a:srcRect/>
          <a:stretch/>
        </p:blipFill>
        <p:spPr>
          <a:xfrm>
            <a:off x="554038" y="3255970"/>
            <a:ext cx="3694112" cy="1565275"/>
          </a:xfrm>
          <a:prstGeom prst="rect">
            <a:avLst/>
          </a:prstGeom>
          <a:noFill/>
          <a:ln>
            <a:noFill/>
          </a:ln>
        </p:spPr>
      </p:pic>
      <p:sp>
        <p:nvSpPr>
          <p:cNvPr id="21" name="Google Shape;21;p7"/>
          <p:cNvSpPr txBox="1">
            <a:spLocks noGrp="1"/>
          </p:cNvSpPr>
          <p:nvPr>
            <p:ph type="ctrTitle"/>
          </p:nvPr>
        </p:nvSpPr>
        <p:spPr>
          <a:xfrm>
            <a:off x="5257799" y="2733199"/>
            <a:ext cx="6639128" cy="1391602"/>
          </a:xfrm>
          <a:prstGeom prst="rect">
            <a:avLst/>
          </a:prstGeom>
          <a:noFill/>
          <a:ln>
            <a:noFill/>
          </a:ln>
        </p:spPr>
        <p:txBody>
          <a:bodyPr spcFirstLastPara="1" wrap="square" lIns="91425" tIns="45700" rIns="91425" bIns="45700" anchor="b" anchorCtr="0">
            <a:noAutofit/>
          </a:bodyPr>
          <a:lstStyle>
            <a:lvl1pPr marR="0" lvl="0" algn="ctr" rtl="0">
              <a:lnSpc>
                <a:spcPct val="90000"/>
              </a:lnSpc>
              <a:spcBef>
                <a:spcPts val="0"/>
              </a:spcBef>
              <a:spcAft>
                <a:spcPts val="0"/>
              </a:spcAft>
              <a:buClr>
                <a:srgbClr val="000000"/>
              </a:buClr>
              <a:buSzPts val="1400"/>
              <a:buFont typeface="Arial"/>
              <a:buNone/>
              <a:defRPr sz="4000" b="1" i="0" u="none" strike="noStrike" cap="none">
                <a:solidFill>
                  <a:schemeClr val="lt1"/>
                </a:solidFill>
                <a:latin typeface="Arial"/>
                <a:ea typeface="Arial"/>
                <a:cs typeface="Arial"/>
                <a:sym typeface="Arial"/>
              </a:defRPr>
            </a:lvl1pPr>
            <a:lvl2pPr marR="0" lvl="1"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22" name="Google Shape;22;p7"/>
          <p:cNvSpPr txBox="1">
            <a:spLocks noGrp="1"/>
          </p:cNvSpPr>
          <p:nvPr>
            <p:ph type="subTitle" idx="1"/>
          </p:nvPr>
        </p:nvSpPr>
        <p:spPr>
          <a:xfrm>
            <a:off x="5257799" y="4214111"/>
            <a:ext cx="6639127" cy="952501"/>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R="0" lvl="1"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R="0" lvl="2"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4pPr>
            <a:lvl5pPr marR="0" lvl="4"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Title and Content" type="obj">
  <p:cSld name="OBJECT">
    <p:spTree>
      <p:nvGrpSpPr>
        <p:cNvPr id="1" name="Shape 23"/>
        <p:cNvGrpSpPr/>
        <p:nvPr/>
      </p:nvGrpSpPr>
      <p:grpSpPr>
        <a:xfrm>
          <a:off x="0" y="0"/>
          <a:ext cx="0" cy="0"/>
          <a:chOff x="0" y="0"/>
          <a:chExt cx="0" cy="0"/>
        </a:xfrm>
      </p:grpSpPr>
      <p:pic>
        <p:nvPicPr>
          <p:cNvPr id="24" name="Google Shape;24;p8" descr="A blue and orange background&#10;&#10;Description automatically generated"/>
          <p:cNvPicPr preferRelativeResize="0"/>
          <p:nvPr/>
        </p:nvPicPr>
        <p:blipFill rotWithShape="1">
          <a:blip r:embed="rId2">
            <a:alphaModFix/>
          </a:blip>
          <a:srcRect t="86490" r="-598" b="-1"/>
          <a:stretch/>
        </p:blipFill>
        <p:spPr>
          <a:xfrm>
            <a:off x="0" y="6238833"/>
            <a:ext cx="12265025" cy="629293"/>
          </a:xfrm>
          <a:prstGeom prst="rect">
            <a:avLst/>
          </a:prstGeom>
          <a:noFill/>
          <a:ln>
            <a:noFill/>
          </a:ln>
        </p:spPr>
      </p:pic>
      <p:pic>
        <p:nvPicPr>
          <p:cNvPr id="25" name="Google Shape;25;p8" descr="A blue and orange background&#10;&#10;Description automatically generated"/>
          <p:cNvPicPr preferRelativeResize="0"/>
          <p:nvPr/>
        </p:nvPicPr>
        <p:blipFill rotWithShape="1">
          <a:blip r:embed="rId2">
            <a:alphaModFix/>
          </a:blip>
          <a:srcRect l="26" t="97523" r="37773" b="118"/>
          <a:stretch/>
        </p:blipFill>
        <p:spPr>
          <a:xfrm>
            <a:off x="572185" y="727175"/>
            <a:ext cx="7583488" cy="73025"/>
          </a:xfrm>
          <a:prstGeom prst="rect">
            <a:avLst/>
          </a:prstGeom>
          <a:noFill/>
          <a:ln>
            <a:noFill/>
          </a:ln>
        </p:spPr>
      </p:pic>
      <p:sp>
        <p:nvSpPr>
          <p:cNvPr id="26" name="Google Shape;26;p8"/>
          <p:cNvSpPr txBox="1">
            <a:spLocks noGrp="1"/>
          </p:cNvSpPr>
          <p:nvPr>
            <p:ph type="body" idx="1"/>
          </p:nvPr>
        </p:nvSpPr>
        <p:spPr>
          <a:xfrm>
            <a:off x="572185" y="1244561"/>
            <a:ext cx="10515600" cy="4295947"/>
          </a:xfrm>
          <a:prstGeom prst="rect">
            <a:avLst/>
          </a:prstGeom>
          <a:noFill/>
          <a:ln>
            <a:noFill/>
          </a:ln>
        </p:spPr>
        <p:txBody>
          <a:bodyPr spcFirstLastPara="1" wrap="square" lIns="91425" tIns="45700" rIns="91425" bIns="45700" anchor="t" anchorCtr="0">
            <a:noAutofit/>
          </a:bodyPr>
          <a:lstStyle>
            <a:lvl1pPr marL="457200" marR="0" lvl="0" indent="-355600" algn="l" rtl="0">
              <a:lnSpc>
                <a:spcPct val="90000"/>
              </a:lnSpc>
              <a:spcBef>
                <a:spcPts val="10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1pPr>
            <a:lvl2pPr marL="914400" marR="0" lvl="1"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7" name="Google Shape;27;p8"/>
          <p:cNvSpPr txBox="1">
            <a:spLocks noGrp="1"/>
          </p:cNvSpPr>
          <p:nvPr>
            <p:ph type="sldNum" idx="12"/>
          </p:nvPr>
        </p:nvSpPr>
        <p:spPr>
          <a:xfrm>
            <a:off x="4476024" y="6397624"/>
            <a:ext cx="2743200" cy="365125"/>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1pPr>
            <a:lvl2pPr marL="0" marR="0" lvl="1" indent="0" algn="ct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2pPr>
            <a:lvl3pPr marL="0" marR="0" lvl="2" indent="0" algn="ct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3pPr>
            <a:lvl4pPr marL="0" marR="0" lvl="3" indent="0" algn="ct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4pPr>
            <a:lvl5pPr marL="0" marR="0" lvl="4" indent="0" algn="ct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5pPr>
            <a:lvl6pPr marL="0" marR="0" lvl="5" indent="0" algn="ct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6pPr>
            <a:lvl7pPr marL="0" marR="0" lvl="6" indent="0" algn="ct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7pPr>
            <a:lvl8pPr marL="0" marR="0" lvl="7" indent="0" algn="ct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8pPr>
            <a:lvl9pPr marL="0" marR="0" lvl="8" indent="0" algn="ct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9pPr>
          </a:lstStyle>
          <a:p>
            <a:pPr marL="0" lvl="0" indent="0" algn="ctr" rtl="0">
              <a:spcBef>
                <a:spcPts val="0"/>
              </a:spcBef>
              <a:spcAft>
                <a:spcPts val="0"/>
              </a:spcAft>
              <a:buNone/>
            </a:pPr>
            <a:endParaRPr/>
          </a:p>
        </p:txBody>
      </p:sp>
      <p:sp>
        <p:nvSpPr>
          <p:cNvPr id="28" name="Google Shape;28;p8"/>
          <p:cNvSpPr txBox="1"/>
          <p:nvPr/>
        </p:nvSpPr>
        <p:spPr>
          <a:xfrm>
            <a:off x="7620000" y="6397624"/>
            <a:ext cx="4450335"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pic>
        <p:nvPicPr>
          <p:cNvPr id="29" name="Google Shape;29;p8" descr="A blue and green background with lines and dots&#10;&#10;Description automatically generated"/>
          <p:cNvPicPr preferRelativeResize="0"/>
          <p:nvPr/>
        </p:nvPicPr>
        <p:blipFill rotWithShape="1">
          <a:blip r:embed="rId3">
            <a:alphaModFix/>
          </a:blip>
          <a:srcRect t="55609" b="29436"/>
          <a:stretch/>
        </p:blipFill>
        <p:spPr>
          <a:xfrm>
            <a:off x="0" y="0"/>
            <a:ext cx="12192000" cy="1025611"/>
          </a:xfrm>
          <a:prstGeom prst="rect">
            <a:avLst/>
          </a:prstGeom>
          <a:noFill/>
          <a:ln>
            <a:noFill/>
          </a:ln>
        </p:spPr>
      </p:pic>
      <p:sp>
        <p:nvSpPr>
          <p:cNvPr id="30" name="Google Shape;30;p8"/>
          <p:cNvSpPr txBox="1">
            <a:spLocks noGrp="1"/>
          </p:cNvSpPr>
          <p:nvPr>
            <p:ph type="title"/>
          </p:nvPr>
        </p:nvSpPr>
        <p:spPr>
          <a:xfrm>
            <a:off x="528643" y="304520"/>
            <a:ext cx="10515600" cy="564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rgbClr val="000000"/>
              </a:buClr>
              <a:buSzPts val="1400"/>
              <a:buFont typeface="Arial"/>
              <a:buNone/>
              <a:defRPr sz="3200" b="1" i="0" u="none" strike="noStrike" cap="none">
                <a:solidFill>
                  <a:schemeClr val="lt1"/>
                </a:solidFill>
                <a:latin typeface="Arial"/>
                <a:ea typeface="Arial"/>
                <a:cs typeface="Arial"/>
                <a:sym typeface="Arial"/>
              </a:defRPr>
            </a:lvl1pPr>
            <a:lvl2pPr marR="0" lvl="1"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pic>
        <p:nvPicPr>
          <p:cNvPr id="31" name="Google Shape;31;p8"/>
          <p:cNvPicPr preferRelativeResize="0"/>
          <p:nvPr/>
        </p:nvPicPr>
        <p:blipFill rotWithShape="1">
          <a:blip r:embed="rId4">
            <a:alphaModFix/>
          </a:blip>
          <a:srcRect l="45509"/>
          <a:stretch/>
        </p:blipFill>
        <p:spPr>
          <a:xfrm>
            <a:off x="11184655" y="175584"/>
            <a:ext cx="920286" cy="711106"/>
          </a:xfrm>
          <a:prstGeom prst="rect">
            <a:avLst/>
          </a:prstGeom>
          <a:noFill/>
          <a:ln>
            <a:noFill/>
          </a:ln>
        </p:spPr>
      </p:pic>
      <p:pic>
        <p:nvPicPr>
          <p:cNvPr id="32" name="Google Shape;32;p8"/>
          <p:cNvPicPr preferRelativeResize="0"/>
          <p:nvPr/>
        </p:nvPicPr>
        <p:blipFill rotWithShape="1">
          <a:blip r:embed="rId5">
            <a:alphaModFix/>
          </a:blip>
          <a:srcRect/>
          <a:stretch/>
        </p:blipFill>
        <p:spPr>
          <a:xfrm>
            <a:off x="608851" y="6312311"/>
            <a:ext cx="497653" cy="497653"/>
          </a:xfrm>
          <a:prstGeom prst="rect">
            <a:avLst/>
          </a:prstGeom>
          <a:noFill/>
          <a:ln>
            <a:noFill/>
          </a:ln>
        </p:spPr>
      </p:pic>
      <p:pic>
        <p:nvPicPr>
          <p:cNvPr id="33" name="Google Shape;33;p8"/>
          <p:cNvPicPr preferRelativeResize="0"/>
          <p:nvPr/>
        </p:nvPicPr>
        <p:blipFill rotWithShape="1">
          <a:blip r:embed="rId6">
            <a:alphaModFix/>
          </a:blip>
          <a:srcRect/>
          <a:stretch/>
        </p:blipFill>
        <p:spPr>
          <a:xfrm>
            <a:off x="2222610" y="6396038"/>
            <a:ext cx="954880" cy="345862"/>
          </a:xfrm>
          <a:prstGeom prst="rect">
            <a:avLst/>
          </a:prstGeom>
          <a:noFill/>
          <a:ln>
            <a:noFill/>
          </a:ln>
        </p:spPr>
      </p:pic>
      <p:pic>
        <p:nvPicPr>
          <p:cNvPr id="34" name="Google Shape;34;p8"/>
          <p:cNvPicPr preferRelativeResize="0"/>
          <p:nvPr/>
        </p:nvPicPr>
        <p:blipFill rotWithShape="1">
          <a:blip r:embed="rId7">
            <a:alphaModFix/>
          </a:blip>
          <a:srcRect t="21898" b="31815"/>
          <a:stretch/>
        </p:blipFill>
        <p:spPr>
          <a:xfrm>
            <a:off x="861879" y="6196962"/>
            <a:ext cx="1606374" cy="525650"/>
          </a:xfrm>
          <a:prstGeom prst="rect">
            <a:avLst/>
          </a:prstGeom>
          <a:noFill/>
          <a:ln>
            <a:noFill/>
          </a:ln>
        </p:spPr>
      </p:pic>
      <p:pic>
        <p:nvPicPr>
          <p:cNvPr id="35" name="Google Shape;35;p8" descr="A logo with blue and purple colors&#10;&#10;Description automatically generated"/>
          <p:cNvPicPr preferRelativeResize="0"/>
          <p:nvPr/>
        </p:nvPicPr>
        <p:blipFill rotWithShape="1">
          <a:blip r:embed="rId8">
            <a:alphaModFix/>
          </a:blip>
          <a:srcRect r="54144"/>
          <a:stretch/>
        </p:blipFill>
        <p:spPr>
          <a:xfrm>
            <a:off x="10416064" y="158621"/>
            <a:ext cx="768591" cy="710199"/>
          </a:xfrm>
          <a:prstGeom prst="rect">
            <a:avLst/>
          </a:prstGeom>
          <a:noFill/>
          <a:ln>
            <a:noFill/>
          </a:ln>
        </p:spPr>
      </p:pic>
      <p:sp>
        <p:nvSpPr>
          <p:cNvPr id="36" name="Google Shape;36;p8"/>
          <p:cNvSpPr txBox="1"/>
          <p:nvPr/>
        </p:nvSpPr>
        <p:spPr>
          <a:xfrm>
            <a:off x="8344585" y="6400892"/>
            <a:ext cx="27432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37" name="Google Shape;37;p8"/>
          <p:cNvSpPr txBox="1"/>
          <p:nvPr/>
        </p:nvSpPr>
        <p:spPr>
          <a:xfrm>
            <a:off x="8344585" y="6407427"/>
            <a:ext cx="27432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38" name="Google Shape;38;p8"/>
          <p:cNvSpPr txBox="1"/>
          <p:nvPr/>
        </p:nvSpPr>
        <p:spPr>
          <a:xfrm>
            <a:off x="8344585" y="6407427"/>
            <a:ext cx="27432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39" name="Google Shape;39;p8"/>
          <p:cNvSpPr txBox="1"/>
          <p:nvPr/>
        </p:nvSpPr>
        <p:spPr>
          <a:xfrm>
            <a:off x="8344585" y="6400892"/>
            <a:ext cx="27432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Title and Vertical Text">
  <p:cSld name="1_Title and Vertical Text">
    <p:spTree>
      <p:nvGrpSpPr>
        <p:cNvPr id="1" name="Shape 40"/>
        <p:cNvGrpSpPr/>
        <p:nvPr/>
      </p:nvGrpSpPr>
      <p:grpSpPr>
        <a:xfrm>
          <a:off x="0" y="0"/>
          <a:ext cx="0" cy="0"/>
          <a:chOff x="0" y="0"/>
          <a:chExt cx="0" cy="0"/>
        </a:xfrm>
      </p:grpSpPr>
      <p:pic>
        <p:nvPicPr>
          <p:cNvPr id="41" name="Google Shape;41;p9" descr="A purple circle with a lightning bolt in it&#10;&#10;Description automatically generated"/>
          <p:cNvPicPr preferRelativeResize="0"/>
          <p:nvPr/>
        </p:nvPicPr>
        <p:blipFill rotWithShape="1">
          <a:blip r:embed="rId2">
            <a:alphaModFix/>
          </a:blip>
          <a:srcRect/>
          <a:stretch/>
        </p:blipFill>
        <p:spPr>
          <a:xfrm>
            <a:off x="9457191" y="4369871"/>
            <a:ext cx="1548000" cy="1548000"/>
          </a:xfrm>
          <a:prstGeom prst="rect">
            <a:avLst/>
          </a:prstGeom>
          <a:noFill/>
          <a:ln>
            <a:noFill/>
          </a:ln>
        </p:spPr>
      </p:pic>
      <p:pic>
        <p:nvPicPr>
          <p:cNvPr id="42" name="Google Shape;42;p9" descr="A white circle with dots and circles on it&#10;&#10;Description automatically generated with medium confidence"/>
          <p:cNvPicPr preferRelativeResize="0"/>
          <p:nvPr/>
        </p:nvPicPr>
        <p:blipFill rotWithShape="1">
          <a:blip r:embed="rId3">
            <a:alphaModFix/>
          </a:blip>
          <a:srcRect/>
          <a:stretch/>
        </p:blipFill>
        <p:spPr>
          <a:xfrm>
            <a:off x="2074592" y="1152525"/>
            <a:ext cx="1549400" cy="1549400"/>
          </a:xfrm>
          <a:prstGeom prst="rect">
            <a:avLst/>
          </a:prstGeom>
          <a:noFill/>
          <a:ln>
            <a:noFill/>
          </a:ln>
        </p:spPr>
      </p:pic>
      <p:pic>
        <p:nvPicPr>
          <p:cNvPr id="43" name="Google Shape;43;p9" descr="A white brain with lines and dots on a dark blue background&#10;&#10;Description automatically generated"/>
          <p:cNvPicPr preferRelativeResize="0"/>
          <p:nvPr/>
        </p:nvPicPr>
        <p:blipFill rotWithShape="1">
          <a:blip r:embed="rId4">
            <a:alphaModFix/>
          </a:blip>
          <a:srcRect/>
          <a:stretch/>
        </p:blipFill>
        <p:spPr>
          <a:xfrm>
            <a:off x="1401764" y="3922713"/>
            <a:ext cx="1546551" cy="1548000"/>
          </a:xfrm>
          <a:prstGeom prst="rect">
            <a:avLst/>
          </a:prstGeom>
          <a:noFill/>
          <a:ln>
            <a:noFill/>
          </a:ln>
        </p:spPr>
      </p:pic>
      <p:pic>
        <p:nvPicPr>
          <p:cNvPr id="44" name="Google Shape;44;p9" descr="A blue circle with a white outline on it&#10;&#10;Description automatically generated"/>
          <p:cNvPicPr preferRelativeResize="0"/>
          <p:nvPr/>
        </p:nvPicPr>
        <p:blipFill rotWithShape="1">
          <a:blip r:embed="rId5">
            <a:alphaModFix/>
          </a:blip>
          <a:srcRect/>
          <a:stretch/>
        </p:blipFill>
        <p:spPr>
          <a:xfrm>
            <a:off x="7793037" y="727074"/>
            <a:ext cx="1549671" cy="1548000"/>
          </a:xfrm>
          <a:prstGeom prst="rect">
            <a:avLst/>
          </a:prstGeom>
          <a:noFill/>
          <a:ln>
            <a:noFill/>
          </a:ln>
        </p:spPr>
      </p:pic>
      <p:pic>
        <p:nvPicPr>
          <p:cNvPr id="45" name="Google Shape;45;p9" descr="A logo with blue and purple colors&#10;&#10;Description automatically generated"/>
          <p:cNvPicPr preferRelativeResize="0"/>
          <p:nvPr/>
        </p:nvPicPr>
        <p:blipFill rotWithShape="1">
          <a:blip r:embed="rId6">
            <a:alphaModFix/>
          </a:blip>
          <a:srcRect/>
          <a:stretch/>
        </p:blipFill>
        <p:spPr>
          <a:xfrm>
            <a:off x="4325938" y="2701925"/>
            <a:ext cx="3552825" cy="1504950"/>
          </a:xfrm>
          <a:prstGeom prst="rect">
            <a:avLst/>
          </a:prstGeom>
          <a:noFill/>
          <a:ln>
            <a:noFill/>
          </a:ln>
        </p:spPr>
      </p:pic>
      <p:sp>
        <p:nvSpPr>
          <p:cNvPr id="46" name="Google Shape;46;p9"/>
          <p:cNvSpPr txBox="1"/>
          <p:nvPr/>
        </p:nvSpPr>
        <p:spPr>
          <a:xfrm>
            <a:off x="4487637" y="4633726"/>
            <a:ext cx="3911036" cy="92333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rgbClr val="0054A6"/>
                </a:solidFill>
                <a:latin typeface="Arial"/>
                <a:ea typeface="Arial"/>
                <a:cs typeface="Arial"/>
                <a:sym typeface="Arial"/>
              </a:rPr>
              <a:t>oqi.cern</a:t>
            </a:r>
            <a:endParaRPr sz="1800" b="0" i="0" u="none" strike="noStrike" cap="none">
              <a:solidFill>
                <a:srgbClr val="0054A6"/>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rgbClr val="0054A6"/>
                </a:solidFill>
                <a:latin typeface="Arial"/>
                <a:ea typeface="Arial"/>
                <a:cs typeface="Arial"/>
                <a:sym typeface="Arial"/>
              </a:rPr>
              <a:t>@OQI_at_CERN</a:t>
            </a:r>
            <a:br>
              <a:rPr lang="en-US" sz="1800" b="0" i="0" u="none" strike="noStrike" cap="none">
                <a:solidFill>
                  <a:srgbClr val="0054A6"/>
                </a:solidFill>
                <a:latin typeface="Arial"/>
                <a:ea typeface="Arial"/>
                <a:cs typeface="Arial"/>
                <a:sym typeface="Arial"/>
              </a:rPr>
            </a:br>
            <a:r>
              <a:rPr lang="en-US" sz="1800" b="0" i="0" u="none" strike="noStrike" cap="none">
                <a:solidFill>
                  <a:srgbClr val="0054A6"/>
                </a:solidFill>
                <a:latin typeface="Arial"/>
                <a:ea typeface="Arial"/>
                <a:cs typeface="Arial"/>
                <a:sym typeface="Arial"/>
              </a:rPr>
              <a:t>OQI - Open Quantum Institute</a:t>
            </a:r>
            <a:endParaRPr sz="1400" b="0" i="0" u="none" strike="noStrike" cap="none">
              <a:solidFill>
                <a:srgbClr val="000000"/>
              </a:solidFill>
              <a:latin typeface="Arial"/>
              <a:ea typeface="Arial"/>
              <a:cs typeface="Arial"/>
              <a:sym typeface="Arial"/>
            </a:endParaRPr>
          </a:p>
        </p:txBody>
      </p:sp>
      <p:pic>
        <p:nvPicPr>
          <p:cNvPr id="47" name="Google Shape;47;p9"/>
          <p:cNvPicPr preferRelativeResize="0"/>
          <p:nvPr/>
        </p:nvPicPr>
        <p:blipFill rotWithShape="1">
          <a:blip r:embed="rId7">
            <a:alphaModFix/>
          </a:blip>
          <a:srcRect/>
          <a:stretch/>
        </p:blipFill>
        <p:spPr>
          <a:xfrm>
            <a:off x="4325938" y="4993110"/>
            <a:ext cx="205285" cy="204561"/>
          </a:xfrm>
          <a:prstGeom prst="rect">
            <a:avLst/>
          </a:prstGeom>
          <a:noFill/>
          <a:ln>
            <a:noFill/>
          </a:ln>
        </p:spPr>
      </p:pic>
      <p:pic>
        <p:nvPicPr>
          <p:cNvPr id="48" name="Google Shape;48;p9" descr="Image result for linkedin Icon svg"/>
          <p:cNvPicPr preferRelativeResize="0"/>
          <p:nvPr/>
        </p:nvPicPr>
        <p:blipFill rotWithShape="1">
          <a:blip r:embed="rId8">
            <a:alphaModFix/>
          </a:blip>
          <a:srcRect/>
          <a:stretch/>
        </p:blipFill>
        <p:spPr>
          <a:xfrm>
            <a:off x="4325938" y="5275731"/>
            <a:ext cx="183205" cy="175099"/>
          </a:xfrm>
          <a:prstGeom prst="rect">
            <a:avLst/>
          </a:prstGeom>
          <a:noFill/>
          <a:ln>
            <a:noFill/>
          </a:ln>
        </p:spPr>
      </p:pic>
      <p:pic>
        <p:nvPicPr>
          <p:cNvPr id="49" name="Google Shape;49;p9" descr="A logo with blue and purple colors&#10;&#10;Description automatically generated"/>
          <p:cNvPicPr preferRelativeResize="0"/>
          <p:nvPr/>
        </p:nvPicPr>
        <p:blipFill rotWithShape="1">
          <a:blip r:embed="rId9">
            <a:alphaModFix/>
          </a:blip>
          <a:srcRect r="52350"/>
          <a:stretch/>
        </p:blipFill>
        <p:spPr>
          <a:xfrm>
            <a:off x="4325938" y="4712777"/>
            <a:ext cx="226794" cy="201613"/>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0"/>
        <p:cNvGrpSpPr/>
        <p:nvPr/>
      </p:nvGrpSpPr>
      <p:grpSpPr>
        <a:xfrm>
          <a:off x="0" y="0"/>
          <a:ext cx="0" cy="0"/>
          <a:chOff x="0" y="0"/>
          <a:chExt cx="0" cy="0"/>
        </a:xfrm>
      </p:grpSpPr>
      <p:pic>
        <p:nvPicPr>
          <p:cNvPr id="51" name="Google Shape;51;p10" descr="A blue and orange background&#10;&#10;Description automatically generated"/>
          <p:cNvPicPr preferRelativeResize="0"/>
          <p:nvPr/>
        </p:nvPicPr>
        <p:blipFill rotWithShape="1">
          <a:blip r:embed="rId2">
            <a:alphaModFix/>
          </a:blip>
          <a:srcRect l="26" t="97523" r="37773" b="118"/>
          <a:stretch/>
        </p:blipFill>
        <p:spPr>
          <a:xfrm>
            <a:off x="914174" y="4398963"/>
            <a:ext cx="7583487" cy="73025"/>
          </a:xfrm>
          <a:prstGeom prst="rect">
            <a:avLst/>
          </a:prstGeom>
          <a:noFill/>
          <a:ln>
            <a:noFill/>
          </a:ln>
        </p:spPr>
      </p:pic>
      <p:sp>
        <p:nvSpPr>
          <p:cNvPr id="52" name="Google Shape;52;p10"/>
          <p:cNvSpPr txBox="1">
            <a:spLocks noGrp="1"/>
          </p:cNvSpPr>
          <p:nvPr>
            <p:ph type="title"/>
          </p:nvPr>
        </p:nvSpPr>
        <p:spPr>
          <a:xfrm>
            <a:off x="791016" y="1519484"/>
            <a:ext cx="10515600" cy="2852737"/>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rgbClr val="000000"/>
              </a:buClr>
              <a:buSzPts val="1400"/>
              <a:buFont typeface="Arial"/>
              <a:buNone/>
              <a:defRPr sz="4000" b="1" i="0" u="none" strike="noStrike" cap="none">
                <a:solidFill>
                  <a:srgbClr val="0054A6"/>
                </a:solidFill>
                <a:latin typeface="Arial"/>
                <a:ea typeface="Arial"/>
                <a:cs typeface="Arial"/>
                <a:sym typeface="Arial"/>
              </a:defRPr>
            </a:lvl1pPr>
            <a:lvl2pPr marR="0" lvl="1"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53" name="Google Shape;53;p10"/>
          <p:cNvSpPr txBox="1">
            <a:spLocks noGrp="1"/>
          </p:cNvSpPr>
          <p:nvPr>
            <p:ph type="body" idx="1"/>
          </p:nvPr>
        </p:nvSpPr>
        <p:spPr>
          <a:xfrm>
            <a:off x="826625" y="4601846"/>
            <a:ext cx="10515600" cy="150018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888888"/>
              </a:buClr>
              <a:buSzPts val="2400"/>
              <a:buFont typeface="Arial"/>
              <a:buNone/>
              <a:defRPr sz="2400" b="0" i="0" u="none" strike="noStrike" cap="none">
                <a:solidFill>
                  <a:srgbClr val="888888"/>
                </a:solidFill>
                <a:latin typeface="Arial"/>
                <a:ea typeface="Arial"/>
                <a:cs typeface="Arial"/>
                <a:sym typeface="Arial"/>
              </a:defRPr>
            </a:lvl1pPr>
            <a:lvl2pPr marL="914400" marR="0" lvl="1" indent="-228600" algn="l" rtl="0">
              <a:lnSpc>
                <a:spcPct val="90000"/>
              </a:lnSpc>
              <a:spcBef>
                <a:spcPts val="5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2pPr>
            <a:lvl3pPr marL="1371600" marR="0" lvl="2" indent="-228600" algn="l" rtl="0">
              <a:lnSpc>
                <a:spcPct val="90000"/>
              </a:lnSpc>
              <a:spcBef>
                <a:spcPts val="50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3pPr>
            <a:lvl4pPr marL="1828800" marR="0" lvl="3"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4pPr>
            <a:lvl5pPr marL="2286000" marR="0" lvl="4"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5pPr>
            <a:lvl6pPr marL="2743200" marR="0" lvl="5"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9pPr>
          </a:lstStyle>
          <a:p>
            <a:endParaRPr/>
          </a:p>
        </p:txBody>
      </p:sp>
      <p:pic>
        <p:nvPicPr>
          <p:cNvPr id="54" name="Google Shape;54;p10" descr="A black and white logo&#10;&#10;Description automatically generated"/>
          <p:cNvPicPr preferRelativeResize="0"/>
          <p:nvPr/>
        </p:nvPicPr>
        <p:blipFill rotWithShape="1">
          <a:blip r:embed="rId3">
            <a:alphaModFix/>
          </a:blip>
          <a:srcRect/>
          <a:stretch/>
        </p:blipFill>
        <p:spPr>
          <a:xfrm>
            <a:off x="2370138" y="6124575"/>
            <a:ext cx="831850" cy="377825"/>
          </a:xfrm>
          <a:prstGeom prst="rect">
            <a:avLst/>
          </a:prstGeom>
          <a:noFill/>
          <a:ln>
            <a:noFill/>
          </a:ln>
        </p:spPr>
      </p:pic>
      <p:pic>
        <p:nvPicPr>
          <p:cNvPr id="55" name="Google Shape;55;p10" descr="A colorful logo with a black background&#10;&#10;Description automatically generated"/>
          <p:cNvPicPr preferRelativeResize="0"/>
          <p:nvPr/>
        </p:nvPicPr>
        <p:blipFill rotWithShape="1">
          <a:blip r:embed="rId4">
            <a:alphaModFix/>
          </a:blip>
          <a:srcRect l="33052" t="3336"/>
          <a:stretch/>
        </p:blipFill>
        <p:spPr>
          <a:xfrm>
            <a:off x="790575" y="6180138"/>
            <a:ext cx="928688" cy="409575"/>
          </a:xfrm>
          <a:prstGeom prst="rect">
            <a:avLst/>
          </a:prstGeom>
          <a:noFill/>
          <a:ln>
            <a:noFill/>
          </a:ln>
        </p:spPr>
      </p:pic>
      <p:pic>
        <p:nvPicPr>
          <p:cNvPr id="56" name="Google Shape;56;p10" descr="A red letter on a black background&#10;&#10;Description automatically generated"/>
          <p:cNvPicPr preferRelativeResize="0"/>
          <p:nvPr/>
        </p:nvPicPr>
        <p:blipFill rotWithShape="1">
          <a:blip r:embed="rId5">
            <a:alphaModFix/>
          </a:blip>
          <a:srcRect/>
          <a:stretch/>
        </p:blipFill>
        <p:spPr>
          <a:xfrm>
            <a:off x="3201988" y="6240463"/>
            <a:ext cx="733425" cy="280987"/>
          </a:xfrm>
          <a:prstGeom prst="rect">
            <a:avLst/>
          </a:prstGeom>
          <a:noFill/>
          <a:ln>
            <a:noFill/>
          </a:ln>
        </p:spPr>
      </p:pic>
      <p:pic>
        <p:nvPicPr>
          <p:cNvPr id="57" name="Google Shape;57;p10" descr="A blue and orange background&#10;&#10;Description automatically generated"/>
          <p:cNvPicPr preferRelativeResize="0"/>
          <p:nvPr/>
        </p:nvPicPr>
        <p:blipFill rotWithShape="1">
          <a:blip r:embed="rId2">
            <a:alphaModFix/>
          </a:blip>
          <a:srcRect t="93172" r="-598"/>
          <a:stretch/>
        </p:blipFill>
        <p:spPr>
          <a:xfrm>
            <a:off x="0" y="6670675"/>
            <a:ext cx="12265025" cy="192088"/>
          </a:xfrm>
          <a:prstGeom prst="rect">
            <a:avLst/>
          </a:prstGeom>
          <a:noFill/>
          <a:ln>
            <a:noFill/>
          </a:ln>
        </p:spPr>
      </p:pic>
      <p:pic>
        <p:nvPicPr>
          <p:cNvPr id="58" name="Google Shape;58;p10" descr="A blue logo with text&#10;&#10;Description automatically generated"/>
          <p:cNvPicPr preferRelativeResize="0"/>
          <p:nvPr/>
        </p:nvPicPr>
        <p:blipFill rotWithShape="1">
          <a:blip r:embed="rId6">
            <a:alphaModFix/>
          </a:blip>
          <a:srcRect/>
          <a:stretch/>
        </p:blipFill>
        <p:spPr>
          <a:xfrm>
            <a:off x="1822450" y="6165850"/>
            <a:ext cx="422275" cy="423863"/>
          </a:xfrm>
          <a:prstGeom prst="rect">
            <a:avLst/>
          </a:prstGeom>
          <a:noFill/>
          <a:ln>
            <a:noFill/>
          </a:ln>
        </p:spPr>
      </p:pic>
      <p:sp>
        <p:nvSpPr>
          <p:cNvPr id="59" name="Google Shape;59;p10"/>
          <p:cNvSpPr txBox="1">
            <a:spLocks noGrp="1"/>
          </p:cNvSpPr>
          <p:nvPr>
            <p:ph type="ftr" idx="11"/>
          </p:nvPr>
        </p:nvSpPr>
        <p:spPr>
          <a:xfrm>
            <a:off x="4038600" y="6215063"/>
            <a:ext cx="4400176"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0" name="Google Shape;60;p10"/>
          <p:cNvSpPr txBox="1">
            <a:spLocks noGrp="1"/>
          </p:cNvSpPr>
          <p:nvPr>
            <p:ph type="sldNum" idx="12"/>
          </p:nvPr>
        </p:nvSpPr>
        <p:spPr>
          <a:xfrm>
            <a:off x="8610600" y="6215063"/>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3_Title and Content">
  <p:cSld name="3_Title and Content">
    <p:spTree>
      <p:nvGrpSpPr>
        <p:cNvPr id="1" name="Shape 61"/>
        <p:cNvGrpSpPr/>
        <p:nvPr/>
      </p:nvGrpSpPr>
      <p:grpSpPr>
        <a:xfrm>
          <a:off x="0" y="0"/>
          <a:ext cx="0" cy="0"/>
          <a:chOff x="0" y="0"/>
          <a:chExt cx="0" cy="0"/>
        </a:xfrm>
      </p:grpSpPr>
      <p:pic>
        <p:nvPicPr>
          <p:cNvPr id="62" name="Google Shape;62;p11" descr="A black and white logo&#10;&#10;Description automatically generated"/>
          <p:cNvPicPr preferRelativeResize="0"/>
          <p:nvPr/>
        </p:nvPicPr>
        <p:blipFill rotWithShape="1">
          <a:blip r:embed="rId2">
            <a:alphaModFix/>
          </a:blip>
          <a:srcRect/>
          <a:stretch/>
        </p:blipFill>
        <p:spPr>
          <a:xfrm>
            <a:off x="2370138" y="6124575"/>
            <a:ext cx="831850" cy="377825"/>
          </a:xfrm>
          <a:prstGeom prst="rect">
            <a:avLst/>
          </a:prstGeom>
          <a:noFill/>
          <a:ln>
            <a:noFill/>
          </a:ln>
        </p:spPr>
      </p:pic>
      <p:pic>
        <p:nvPicPr>
          <p:cNvPr id="63" name="Google Shape;63;p11" descr="A colorful logo with a black background&#10;&#10;Description automatically generated"/>
          <p:cNvPicPr preferRelativeResize="0"/>
          <p:nvPr/>
        </p:nvPicPr>
        <p:blipFill rotWithShape="1">
          <a:blip r:embed="rId3">
            <a:alphaModFix/>
          </a:blip>
          <a:srcRect l="33052" t="3336"/>
          <a:stretch/>
        </p:blipFill>
        <p:spPr>
          <a:xfrm>
            <a:off x="790575" y="6180138"/>
            <a:ext cx="928688" cy="409575"/>
          </a:xfrm>
          <a:prstGeom prst="rect">
            <a:avLst/>
          </a:prstGeom>
          <a:noFill/>
          <a:ln>
            <a:noFill/>
          </a:ln>
        </p:spPr>
      </p:pic>
      <p:pic>
        <p:nvPicPr>
          <p:cNvPr id="64" name="Google Shape;64;p11" descr="A red letter on a black background&#10;&#10;Description automatically generated"/>
          <p:cNvPicPr preferRelativeResize="0"/>
          <p:nvPr/>
        </p:nvPicPr>
        <p:blipFill rotWithShape="1">
          <a:blip r:embed="rId4">
            <a:alphaModFix/>
          </a:blip>
          <a:srcRect/>
          <a:stretch/>
        </p:blipFill>
        <p:spPr>
          <a:xfrm>
            <a:off x="3201988" y="6240463"/>
            <a:ext cx="733425" cy="280987"/>
          </a:xfrm>
          <a:prstGeom prst="rect">
            <a:avLst/>
          </a:prstGeom>
          <a:noFill/>
          <a:ln>
            <a:noFill/>
          </a:ln>
        </p:spPr>
      </p:pic>
      <p:pic>
        <p:nvPicPr>
          <p:cNvPr id="65" name="Google Shape;65;p11" descr="A blue and orange background&#10;&#10;Description automatically generated"/>
          <p:cNvPicPr preferRelativeResize="0"/>
          <p:nvPr/>
        </p:nvPicPr>
        <p:blipFill rotWithShape="1">
          <a:blip r:embed="rId5">
            <a:alphaModFix/>
          </a:blip>
          <a:srcRect t="93172" r="-598"/>
          <a:stretch/>
        </p:blipFill>
        <p:spPr>
          <a:xfrm>
            <a:off x="0" y="6670675"/>
            <a:ext cx="12265025" cy="192088"/>
          </a:xfrm>
          <a:prstGeom prst="rect">
            <a:avLst/>
          </a:prstGeom>
          <a:noFill/>
          <a:ln>
            <a:noFill/>
          </a:ln>
        </p:spPr>
      </p:pic>
      <p:pic>
        <p:nvPicPr>
          <p:cNvPr id="66" name="Google Shape;66;p11" descr="A blue logo with text&#10;&#10;Description automatically generated"/>
          <p:cNvPicPr preferRelativeResize="0"/>
          <p:nvPr/>
        </p:nvPicPr>
        <p:blipFill rotWithShape="1">
          <a:blip r:embed="rId6">
            <a:alphaModFix/>
          </a:blip>
          <a:srcRect/>
          <a:stretch/>
        </p:blipFill>
        <p:spPr>
          <a:xfrm>
            <a:off x="1822450" y="6165850"/>
            <a:ext cx="422275" cy="423863"/>
          </a:xfrm>
          <a:prstGeom prst="rect">
            <a:avLst/>
          </a:prstGeom>
          <a:noFill/>
          <a:ln>
            <a:noFill/>
          </a:ln>
        </p:spPr>
      </p:pic>
      <p:sp>
        <p:nvSpPr>
          <p:cNvPr id="67" name="Google Shape;67;p11"/>
          <p:cNvSpPr txBox="1">
            <a:spLocks noGrp="1"/>
          </p:cNvSpPr>
          <p:nvPr>
            <p:ph type="title"/>
          </p:nvPr>
        </p:nvSpPr>
        <p:spPr>
          <a:xfrm>
            <a:off x="572185" y="173894"/>
            <a:ext cx="10515600" cy="794142"/>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rgbClr val="000000"/>
              </a:buClr>
              <a:buSzPts val="1400"/>
              <a:buFont typeface="Arial"/>
              <a:buNone/>
              <a:defRPr sz="3200" b="1" i="0" u="none" strike="noStrike" cap="none">
                <a:solidFill>
                  <a:srgbClr val="0054A6"/>
                </a:solidFill>
                <a:latin typeface="Arial"/>
                <a:ea typeface="Arial"/>
                <a:cs typeface="Arial"/>
                <a:sym typeface="Arial"/>
              </a:defRPr>
            </a:lvl1pPr>
            <a:lvl2pPr marR="0" lvl="1"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2pPr>
            <a:lvl3pPr marR="0" lvl="2"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3pPr>
            <a:lvl4pPr marR="0" lvl="3"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4pPr>
            <a:lvl5pPr marR="0" lvl="4"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5pPr>
            <a:lvl6pPr marR="0" lvl="5"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l" rtl="0">
              <a:lnSpc>
                <a:spcPct val="9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68" name="Google Shape;68;p11"/>
          <p:cNvSpPr txBox="1">
            <a:spLocks noGrp="1"/>
          </p:cNvSpPr>
          <p:nvPr>
            <p:ph type="body" idx="1"/>
          </p:nvPr>
        </p:nvSpPr>
        <p:spPr>
          <a:xfrm>
            <a:off x="572185" y="1244561"/>
            <a:ext cx="10515600" cy="4295947"/>
          </a:xfrm>
          <a:prstGeom prst="rect">
            <a:avLst/>
          </a:prstGeom>
          <a:noFill/>
          <a:ln>
            <a:noFill/>
          </a:ln>
        </p:spPr>
        <p:txBody>
          <a:bodyPr spcFirstLastPara="1" wrap="square" lIns="91425" tIns="45700" rIns="91425" bIns="45700" anchor="t" anchorCtr="0">
            <a:noAutofit/>
          </a:bodyPr>
          <a:lstStyle>
            <a:lvl1pPr marL="457200" marR="0" lvl="0" indent="-355600" algn="l" rtl="0">
              <a:lnSpc>
                <a:spcPct val="90000"/>
              </a:lnSpc>
              <a:spcBef>
                <a:spcPts val="10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1pPr>
            <a:lvl2pPr marL="914400" marR="0" lvl="1"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9" name="Google Shape;69;p11"/>
          <p:cNvSpPr txBox="1">
            <a:spLocks noGrp="1"/>
          </p:cNvSpPr>
          <p:nvPr>
            <p:ph type="sldNum" idx="12"/>
          </p:nvPr>
        </p:nvSpPr>
        <p:spPr>
          <a:xfrm>
            <a:off x="8610600" y="6215063"/>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70" name="Google Shape;70;p11"/>
          <p:cNvSpPr txBox="1"/>
          <p:nvPr/>
        </p:nvSpPr>
        <p:spPr>
          <a:xfrm>
            <a:off x="4038599" y="6180138"/>
            <a:ext cx="4400177"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rgbClr val="888888"/>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71"/>
        <p:cNvGrpSpPr/>
        <p:nvPr/>
      </p:nvGrpSpPr>
      <p:grpSpPr>
        <a:xfrm>
          <a:off x="0" y="0"/>
          <a:ext cx="0" cy="0"/>
          <a:chOff x="0" y="0"/>
          <a:chExt cx="0" cy="0"/>
        </a:xfrm>
      </p:grpSpPr>
      <p:pic>
        <p:nvPicPr>
          <p:cNvPr id="72" name="Google Shape;72;p12" descr="A black and white logo&#10;&#10;Description automatically generated"/>
          <p:cNvPicPr preferRelativeResize="0"/>
          <p:nvPr/>
        </p:nvPicPr>
        <p:blipFill rotWithShape="1">
          <a:blip r:embed="rId2">
            <a:alphaModFix/>
          </a:blip>
          <a:srcRect/>
          <a:stretch/>
        </p:blipFill>
        <p:spPr>
          <a:xfrm>
            <a:off x="2370138" y="6124575"/>
            <a:ext cx="831850" cy="377825"/>
          </a:xfrm>
          <a:prstGeom prst="rect">
            <a:avLst/>
          </a:prstGeom>
          <a:noFill/>
          <a:ln>
            <a:noFill/>
          </a:ln>
        </p:spPr>
      </p:pic>
      <p:pic>
        <p:nvPicPr>
          <p:cNvPr id="73" name="Google Shape;73;p12" descr="A colorful logo with a black background&#10;&#10;Description automatically generated"/>
          <p:cNvPicPr preferRelativeResize="0"/>
          <p:nvPr/>
        </p:nvPicPr>
        <p:blipFill rotWithShape="1">
          <a:blip r:embed="rId3">
            <a:alphaModFix/>
          </a:blip>
          <a:srcRect l="33052" t="3336"/>
          <a:stretch/>
        </p:blipFill>
        <p:spPr>
          <a:xfrm>
            <a:off x="790575" y="6180138"/>
            <a:ext cx="928688" cy="409575"/>
          </a:xfrm>
          <a:prstGeom prst="rect">
            <a:avLst/>
          </a:prstGeom>
          <a:noFill/>
          <a:ln>
            <a:noFill/>
          </a:ln>
        </p:spPr>
      </p:pic>
      <p:pic>
        <p:nvPicPr>
          <p:cNvPr id="74" name="Google Shape;74;p12" descr="A red letter on a black background&#10;&#10;Description automatically generated"/>
          <p:cNvPicPr preferRelativeResize="0"/>
          <p:nvPr/>
        </p:nvPicPr>
        <p:blipFill rotWithShape="1">
          <a:blip r:embed="rId4">
            <a:alphaModFix/>
          </a:blip>
          <a:srcRect/>
          <a:stretch/>
        </p:blipFill>
        <p:spPr>
          <a:xfrm>
            <a:off x="3201988" y="6240463"/>
            <a:ext cx="733425" cy="280987"/>
          </a:xfrm>
          <a:prstGeom prst="rect">
            <a:avLst/>
          </a:prstGeom>
          <a:noFill/>
          <a:ln>
            <a:noFill/>
          </a:ln>
        </p:spPr>
      </p:pic>
      <p:pic>
        <p:nvPicPr>
          <p:cNvPr id="75" name="Google Shape;75;p12" descr="A blue and orange background&#10;&#10;Description automatically generated"/>
          <p:cNvPicPr preferRelativeResize="0"/>
          <p:nvPr/>
        </p:nvPicPr>
        <p:blipFill rotWithShape="1">
          <a:blip r:embed="rId5">
            <a:alphaModFix/>
          </a:blip>
          <a:srcRect t="93172" r="-598"/>
          <a:stretch/>
        </p:blipFill>
        <p:spPr>
          <a:xfrm>
            <a:off x="0" y="6670675"/>
            <a:ext cx="12265025" cy="192088"/>
          </a:xfrm>
          <a:prstGeom prst="rect">
            <a:avLst/>
          </a:prstGeom>
          <a:noFill/>
          <a:ln>
            <a:noFill/>
          </a:ln>
        </p:spPr>
      </p:pic>
      <p:pic>
        <p:nvPicPr>
          <p:cNvPr id="76" name="Google Shape;76;p12" descr="A blue logo with text&#10;&#10;Description automatically generated"/>
          <p:cNvPicPr preferRelativeResize="0"/>
          <p:nvPr/>
        </p:nvPicPr>
        <p:blipFill rotWithShape="1">
          <a:blip r:embed="rId6">
            <a:alphaModFix/>
          </a:blip>
          <a:srcRect/>
          <a:stretch/>
        </p:blipFill>
        <p:spPr>
          <a:xfrm>
            <a:off x="1822450" y="6165850"/>
            <a:ext cx="422275" cy="423863"/>
          </a:xfrm>
          <a:prstGeom prst="rect">
            <a:avLst/>
          </a:prstGeom>
          <a:noFill/>
          <a:ln>
            <a:noFill/>
          </a:ln>
        </p:spPr>
      </p:pic>
      <p:sp>
        <p:nvSpPr>
          <p:cNvPr id="77" name="Google Shape;77;p12"/>
          <p:cNvSpPr txBox="1">
            <a:spLocks noGrp="1"/>
          </p:cNvSpPr>
          <p:nvPr>
            <p:ph type="body" idx="1"/>
          </p:nvPr>
        </p:nvSpPr>
        <p:spPr>
          <a:xfrm>
            <a:off x="838200" y="1761853"/>
            <a:ext cx="10515600" cy="4295947"/>
          </a:xfrm>
          <a:prstGeom prst="rect">
            <a:avLst/>
          </a:prstGeom>
          <a:noFill/>
          <a:ln>
            <a:noFill/>
          </a:ln>
        </p:spPr>
        <p:txBody>
          <a:bodyPr spcFirstLastPara="1" wrap="square" lIns="91425" tIns="45700" rIns="91425" bIns="45700" anchor="t" anchorCtr="0">
            <a:noAutofit/>
          </a:bodyPr>
          <a:lstStyle>
            <a:lvl1pPr marL="457200" marR="0" lvl="0" indent="-355600" algn="l" rtl="0">
              <a:lnSpc>
                <a:spcPct val="90000"/>
              </a:lnSpc>
              <a:spcBef>
                <a:spcPts val="10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1pPr>
            <a:lvl2pPr marL="914400" marR="0" lvl="1"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8" name="Google Shape;78;p12"/>
          <p:cNvSpPr txBox="1">
            <a:spLocks noGrp="1"/>
          </p:cNvSpPr>
          <p:nvPr>
            <p:ph type="sldNum" idx="12"/>
          </p:nvPr>
        </p:nvSpPr>
        <p:spPr>
          <a:xfrm>
            <a:off x="8610600" y="6215063"/>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79" name="Google Shape;79;p12"/>
          <p:cNvSpPr txBox="1">
            <a:spLocks noGrp="1"/>
          </p:cNvSpPr>
          <p:nvPr>
            <p:ph type="ftr" idx="11"/>
          </p:nvPr>
        </p:nvSpPr>
        <p:spPr>
          <a:xfrm>
            <a:off x="4033838" y="6207025"/>
            <a:ext cx="4398962"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pic>
        <p:nvPicPr>
          <p:cNvPr id="80" name="Google Shape;80;p12" descr="A blue and orange background&#10;&#10;Description automatically generated"/>
          <p:cNvPicPr preferRelativeResize="0"/>
          <p:nvPr/>
        </p:nvPicPr>
        <p:blipFill rotWithShape="1">
          <a:blip r:embed="rId5">
            <a:alphaModFix/>
          </a:blip>
          <a:srcRect l="26" t="97523" r="37773" b="118"/>
          <a:stretch/>
        </p:blipFill>
        <p:spPr>
          <a:xfrm>
            <a:off x="572185" y="727175"/>
            <a:ext cx="7583488" cy="73025"/>
          </a:xfrm>
          <a:prstGeom prst="rect">
            <a:avLst/>
          </a:prstGeom>
          <a:noFill/>
          <a:ln>
            <a:noFill/>
          </a:ln>
        </p:spPr>
      </p:pic>
      <p:pic>
        <p:nvPicPr>
          <p:cNvPr id="81" name="Google Shape;81;p12" descr="A blue and green background with lines and dots&#10;&#10;Description automatically generated"/>
          <p:cNvPicPr preferRelativeResize="0"/>
          <p:nvPr/>
        </p:nvPicPr>
        <p:blipFill rotWithShape="1">
          <a:blip r:embed="rId7">
            <a:alphaModFix/>
          </a:blip>
          <a:srcRect t="55609" b="29436"/>
          <a:stretch/>
        </p:blipFill>
        <p:spPr>
          <a:xfrm>
            <a:off x="0" y="0"/>
            <a:ext cx="12192000" cy="1025611"/>
          </a:xfrm>
          <a:prstGeom prst="rect">
            <a:avLst/>
          </a:prstGeom>
          <a:noFill/>
          <a:ln>
            <a:noFill/>
          </a:ln>
        </p:spPr>
      </p:pic>
      <p:sp>
        <p:nvSpPr>
          <p:cNvPr id="82" name="Google Shape;82;p12"/>
          <p:cNvSpPr txBox="1"/>
          <p:nvPr/>
        </p:nvSpPr>
        <p:spPr>
          <a:xfrm>
            <a:off x="528643" y="304520"/>
            <a:ext cx="10515600" cy="5643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000000"/>
              </a:buClr>
              <a:buSzPts val="3200"/>
              <a:buFont typeface="Arial"/>
              <a:buNone/>
            </a:pPr>
            <a:r>
              <a:rPr lang="en-US" sz="3200" b="1" i="0" u="none" strike="noStrike" cap="none">
                <a:solidFill>
                  <a:schemeClr val="lt1"/>
                </a:solidFill>
                <a:latin typeface="Arial"/>
                <a:ea typeface="Arial"/>
                <a:cs typeface="Arial"/>
                <a:sym typeface="Arial"/>
              </a:rPr>
              <a:t>Click to edit Master title style</a:t>
            </a:r>
            <a:endParaRPr sz="1400" b="0" i="0" u="none" strike="noStrike" cap="none">
              <a:solidFill>
                <a:srgbClr val="000000"/>
              </a:solidFill>
              <a:latin typeface="Arial"/>
              <a:ea typeface="Arial"/>
              <a:cs typeface="Arial"/>
              <a:sym typeface="Arial"/>
            </a:endParaRPr>
          </a:p>
        </p:txBody>
      </p:sp>
      <p:pic>
        <p:nvPicPr>
          <p:cNvPr id="83" name="Google Shape;83;p12"/>
          <p:cNvPicPr preferRelativeResize="0"/>
          <p:nvPr/>
        </p:nvPicPr>
        <p:blipFill rotWithShape="1">
          <a:blip r:embed="rId8">
            <a:alphaModFix/>
          </a:blip>
          <a:srcRect l="45509"/>
          <a:stretch/>
        </p:blipFill>
        <p:spPr>
          <a:xfrm>
            <a:off x="11184655" y="175584"/>
            <a:ext cx="920286" cy="711106"/>
          </a:xfrm>
          <a:prstGeom prst="rect">
            <a:avLst/>
          </a:prstGeom>
          <a:noFill/>
          <a:ln>
            <a:noFill/>
          </a:ln>
        </p:spPr>
      </p:pic>
      <p:pic>
        <p:nvPicPr>
          <p:cNvPr id="84" name="Google Shape;84;p12" descr="A logo with blue and purple colors&#10;&#10;Description automatically generated"/>
          <p:cNvPicPr preferRelativeResize="0"/>
          <p:nvPr/>
        </p:nvPicPr>
        <p:blipFill rotWithShape="1">
          <a:blip r:embed="rId9">
            <a:alphaModFix/>
          </a:blip>
          <a:srcRect r="54144"/>
          <a:stretch/>
        </p:blipFill>
        <p:spPr>
          <a:xfrm>
            <a:off x="10416064" y="158621"/>
            <a:ext cx="768591" cy="710199"/>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2_Title and Vertical Text">
  <p:cSld name="2_Title and Vertical Text">
    <p:spTree>
      <p:nvGrpSpPr>
        <p:cNvPr id="1" name="Shape 85"/>
        <p:cNvGrpSpPr/>
        <p:nvPr/>
      </p:nvGrpSpPr>
      <p:grpSpPr>
        <a:xfrm>
          <a:off x="0" y="0"/>
          <a:ext cx="0" cy="0"/>
          <a:chOff x="0" y="0"/>
          <a:chExt cx="0" cy="0"/>
        </a:xfrm>
      </p:grpSpPr>
      <p:pic>
        <p:nvPicPr>
          <p:cNvPr id="86" name="Google Shape;86;p13" descr="A purple circle with a lightning bolt in it&#10;&#10;Description automatically generated"/>
          <p:cNvPicPr preferRelativeResize="0"/>
          <p:nvPr/>
        </p:nvPicPr>
        <p:blipFill rotWithShape="1">
          <a:blip r:embed="rId2">
            <a:alphaModFix/>
          </a:blip>
          <a:srcRect/>
          <a:stretch/>
        </p:blipFill>
        <p:spPr>
          <a:xfrm>
            <a:off x="9457191" y="4369871"/>
            <a:ext cx="1548000" cy="1548000"/>
          </a:xfrm>
          <a:prstGeom prst="rect">
            <a:avLst/>
          </a:prstGeom>
          <a:noFill/>
          <a:ln>
            <a:noFill/>
          </a:ln>
        </p:spPr>
      </p:pic>
      <p:pic>
        <p:nvPicPr>
          <p:cNvPr id="87" name="Google Shape;87;p13" descr="A white circle with dots and circles on it&#10;&#10;Description automatically generated with medium confidence"/>
          <p:cNvPicPr preferRelativeResize="0"/>
          <p:nvPr/>
        </p:nvPicPr>
        <p:blipFill rotWithShape="1">
          <a:blip r:embed="rId3">
            <a:alphaModFix/>
          </a:blip>
          <a:srcRect/>
          <a:stretch/>
        </p:blipFill>
        <p:spPr>
          <a:xfrm>
            <a:off x="2074592" y="1152525"/>
            <a:ext cx="1549400" cy="1549400"/>
          </a:xfrm>
          <a:prstGeom prst="rect">
            <a:avLst/>
          </a:prstGeom>
          <a:noFill/>
          <a:ln>
            <a:noFill/>
          </a:ln>
        </p:spPr>
      </p:pic>
      <p:pic>
        <p:nvPicPr>
          <p:cNvPr id="88" name="Google Shape;88;p13" descr="A white brain with lines and dots on a dark blue background&#10;&#10;Description automatically generated"/>
          <p:cNvPicPr preferRelativeResize="0"/>
          <p:nvPr/>
        </p:nvPicPr>
        <p:blipFill rotWithShape="1">
          <a:blip r:embed="rId4">
            <a:alphaModFix/>
          </a:blip>
          <a:srcRect/>
          <a:stretch/>
        </p:blipFill>
        <p:spPr>
          <a:xfrm>
            <a:off x="1401764" y="3922713"/>
            <a:ext cx="1546551" cy="1548000"/>
          </a:xfrm>
          <a:prstGeom prst="rect">
            <a:avLst/>
          </a:prstGeom>
          <a:noFill/>
          <a:ln>
            <a:noFill/>
          </a:ln>
        </p:spPr>
      </p:pic>
      <p:pic>
        <p:nvPicPr>
          <p:cNvPr id="89" name="Google Shape;89;p13" descr="A blue circle with a white outline on it&#10;&#10;Description automatically generated"/>
          <p:cNvPicPr preferRelativeResize="0"/>
          <p:nvPr/>
        </p:nvPicPr>
        <p:blipFill rotWithShape="1">
          <a:blip r:embed="rId5">
            <a:alphaModFix/>
          </a:blip>
          <a:srcRect/>
          <a:stretch/>
        </p:blipFill>
        <p:spPr>
          <a:xfrm>
            <a:off x="7793037" y="727074"/>
            <a:ext cx="1549671" cy="1548000"/>
          </a:xfrm>
          <a:prstGeom prst="rect">
            <a:avLst/>
          </a:prstGeom>
          <a:noFill/>
          <a:ln>
            <a:noFill/>
          </a:ln>
        </p:spPr>
      </p:pic>
      <p:pic>
        <p:nvPicPr>
          <p:cNvPr id="90" name="Google Shape;90;p13" descr="A logo with blue and purple colors&#10;&#10;Description automatically generated"/>
          <p:cNvPicPr preferRelativeResize="0"/>
          <p:nvPr/>
        </p:nvPicPr>
        <p:blipFill rotWithShape="1">
          <a:blip r:embed="rId6">
            <a:alphaModFix/>
          </a:blip>
          <a:srcRect/>
          <a:stretch/>
        </p:blipFill>
        <p:spPr>
          <a:xfrm>
            <a:off x="4325938" y="2701925"/>
            <a:ext cx="3552825" cy="150495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5"/>
          <p:cNvSpPr txBox="1"/>
          <p:nvPr/>
        </p:nvSpPr>
        <p:spPr>
          <a:xfrm>
            <a:off x="1195388" y="625475"/>
            <a:ext cx="9294812" cy="6731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4000"/>
              <a:buFont typeface="Play"/>
              <a:buNone/>
            </a:pPr>
            <a:endParaRPr sz="4000" b="1" i="0" u="none" strike="noStrike" cap="none">
              <a:solidFill>
                <a:schemeClr val="accent1"/>
              </a:solidFill>
              <a:latin typeface="Play"/>
              <a:ea typeface="Play"/>
              <a:cs typeface="Play"/>
              <a:sym typeface="Play"/>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png"/></Relationships>
</file>

<file path=ppt/slides/_rels/slide10.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image" Target="../media/image48.png"/><Relationship Id="rId7" Type="http://schemas.openxmlformats.org/officeDocument/2006/relationships/image" Target="../media/image90.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11.xml.rels><?xml version="1.0" encoding="UTF-8" standalone="yes"?>
<Relationships xmlns="http://schemas.openxmlformats.org/package/2006/relationships"><Relationship Id="rId8" Type="http://schemas.openxmlformats.org/officeDocument/2006/relationships/image" Target="../media/image97.png"/><Relationship Id="rId3" Type="http://schemas.openxmlformats.org/officeDocument/2006/relationships/image" Target="../media/image92.png"/><Relationship Id="rId7" Type="http://schemas.openxmlformats.org/officeDocument/2006/relationships/image" Target="../media/image96.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3.png"/><Relationship Id="rId9" Type="http://schemas.openxmlformats.org/officeDocument/2006/relationships/image" Target="../media/image46.pn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00.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101.jp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02.png"/></Relationships>
</file>

<file path=ppt/slides/_rels/slide18.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6.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42.png"/><Relationship Id="rId4" Type="http://schemas.openxmlformats.org/officeDocument/2006/relationships/image" Target="../media/image41.png"/></Relationships>
</file>

<file path=ppt/slides/_rels/slide8.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hyperlink" Target="https://open-quantum-institute.cern/" TargetMode="External"/><Relationship Id="rId7" Type="http://schemas.openxmlformats.org/officeDocument/2006/relationships/image" Target="../media/image46.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 Id="rId9" Type="http://schemas.openxmlformats.org/officeDocument/2006/relationships/image" Target="../media/image48.png"/></Relationships>
</file>

<file path=ppt/slides/_rels/slide9.xml.rels><?xml version="1.0" encoding="UTF-8" standalone="yes"?>
<Relationships xmlns="http://schemas.openxmlformats.org/package/2006/relationships"><Relationship Id="rId13" Type="http://schemas.openxmlformats.org/officeDocument/2006/relationships/image" Target="../media/image59.png"/><Relationship Id="rId18" Type="http://schemas.openxmlformats.org/officeDocument/2006/relationships/image" Target="../media/image64.png"/><Relationship Id="rId26" Type="http://schemas.openxmlformats.org/officeDocument/2006/relationships/image" Target="../media/image72.png"/><Relationship Id="rId39" Type="http://schemas.openxmlformats.org/officeDocument/2006/relationships/image" Target="../media/image85.png"/><Relationship Id="rId21" Type="http://schemas.openxmlformats.org/officeDocument/2006/relationships/image" Target="../media/image67.png"/><Relationship Id="rId34" Type="http://schemas.openxmlformats.org/officeDocument/2006/relationships/image" Target="../media/image80.png"/><Relationship Id="rId7" Type="http://schemas.openxmlformats.org/officeDocument/2006/relationships/image" Target="../media/image53.png"/><Relationship Id="rId12" Type="http://schemas.openxmlformats.org/officeDocument/2006/relationships/image" Target="../media/image58.png"/><Relationship Id="rId17" Type="http://schemas.openxmlformats.org/officeDocument/2006/relationships/image" Target="../media/image63.png"/><Relationship Id="rId25" Type="http://schemas.openxmlformats.org/officeDocument/2006/relationships/image" Target="../media/image71.png"/><Relationship Id="rId33" Type="http://schemas.openxmlformats.org/officeDocument/2006/relationships/image" Target="../media/image79.png"/><Relationship Id="rId38" Type="http://schemas.openxmlformats.org/officeDocument/2006/relationships/image" Target="../media/image84.png"/><Relationship Id="rId2" Type="http://schemas.openxmlformats.org/officeDocument/2006/relationships/notesSlide" Target="../notesSlides/notesSlide9.xml"/><Relationship Id="rId16" Type="http://schemas.openxmlformats.org/officeDocument/2006/relationships/image" Target="../media/image62.png"/><Relationship Id="rId20" Type="http://schemas.openxmlformats.org/officeDocument/2006/relationships/image" Target="../media/image66.png"/><Relationship Id="rId29" Type="http://schemas.openxmlformats.org/officeDocument/2006/relationships/image" Target="../media/image75.png"/><Relationship Id="rId1" Type="http://schemas.openxmlformats.org/officeDocument/2006/relationships/slideLayout" Target="../slideLayouts/slideLayout3.xml"/><Relationship Id="rId6" Type="http://schemas.openxmlformats.org/officeDocument/2006/relationships/image" Target="../media/image52.png"/><Relationship Id="rId11" Type="http://schemas.openxmlformats.org/officeDocument/2006/relationships/image" Target="../media/image57.png"/><Relationship Id="rId24" Type="http://schemas.openxmlformats.org/officeDocument/2006/relationships/image" Target="../media/image70.png"/><Relationship Id="rId32" Type="http://schemas.openxmlformats.org/officeDocument/2006/relationships/image" Target="../media/image78.png"/><Relationship Id="rId37" Type="http://schemas.openxmlformats.org/officeDocument/2006/relationships/image" Target="../media/image83.png"/><Relationship Id="rId40" Type="http://schemas.openxmlformats.org/officeDocument/2006/relationships/image" Target="../media/image86.png"/><Relationship Id="rId5" Type="http://schemas.openxmlformats.org/officeDocument/2006/relationships/image" Target="../media/image51.png"/><Relationship Id="rId15" Type="http://schemas.openxmlformats.org/officeDocument/2006/relationships/image" Target="../media/image61.png"/><Relationship Id="rId23" Type="http://schemas.openxmlformats.org/officeDocument/2006/relationships/image" Target="../media/image69.png"/><Relationship Id="rId28" Type="http://schemas.openxmlformats.org/officeDocument/2006/relationships/image" Target="../media/image74.png"/><Relationship Id="rId36" Type="http://schemas.openxmlformats.org/officeDocument/2006/relationships/image" Target="../media/image82.png"/><Relationship Id="rId10" Type="http://schemas.openxmlformats.org/officeDocument/2006/relationships/image" Target="../media/image56.png"/><Relationship Id="rId19" Type="http://schemas.openxmlformats.org/officeDocument/2006/relationships/image" Target="../media/image65.png"/><Relationship Id="rId31" Type="http://schemas.openxmlformats.org/officeDocument/2006/relationships/image" Target="../media/image77.png"/><Relationship Id="rId4" Type="http://schemas.openxmlformats.org/officeDocument/2006/relationships/image" Target="../media/image50.png"/><Relationship Id="rId9" Type="http://schemas.openxmlformats.org/officeDocument/2006/relationships/image" Target="../media/image55.png"/><Relationship Id="rId14" Type="http://schemas.openxmlformats.org/officeDocument/2006/relationships/image" Target="../media/image60.png"/><Relationship Id="rId22" Type="http://schemas.openxmlformats.org/officeDocument/2006/relationships/image" Target="../media/image68.png"/><Relationship Id="rId27" Type="http://schemas.openxmlformats.org/officeDocument/2006/relationships/image" Target="../media/image73.png"/><Relationship Id="rId30" Type="http://schemas.openxmlformats.org/officeDocument/2006/relationships/image" Target="../media/image76.png"/><Relationship Id="rId35" Type="http://schemas.openxmlformats.org/officeDocument/2006/relationships/image" Target="../media/image81.png"/><Relationship Id="rId8" Type="http://schemas.openxmlformats.org/officeDocument/2006/relationships/image" Target="../media/image54.png"/><Relationship Id="rId3" Type="http://schemas.openxmlformats.org/officeDocument/2006/relationships/image" Target="../media/image4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
          <p:cNvSpPr txBox="1"/>
          <p:nvPr/>
        </p:nvSpPr>
        <p:spPr>
          <a:xfrm>
            <a:off x="1998288" y="2823825"/>
            <a:ext cx="8195400" cy="877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4500"/>
              <a:buFont typeface="Arial"/>
              <a:buNone/>
            </a:pPr>
            <a:r>
              <a:rPr lang="en-US" sz="4500" b="1" i="0" u="none" strike="noStrike" cap="none">
                <a:solidFill>
                  <a:schemeClr val="lt1"/>
                </a:solidFill>
                <a:latin typeface="Arial"/>
                <a:ea typeface="Arial"/>
                <a:cs typeface="Arial"/>
                <a:sym typeface="Arial"/>
              </a:rPr>
              <a:t>The Open Quantum Institute</a:t>
            </a:r>
            <a:endParaRPr sz="4500" b="1" i="0" u="none" strike="noStrike" cap="none">
              <a:solidFill>
                <a:schemeClr val="lt1"/>
              </a:solidFill>
              <a:latin typeface="Arial"/>
              <a:ea typeface="Arial"/>
              <a:cs typeface="Arial"/>
              <a:sym typeface="Arial"/>
            </a:endParaRPr>
          </a:p>
        </p:txBody>
      </p:sp>
      <p:pic>
        <p:nvPicPr>
          <p:cNvPr id="96" name="Google Shape;96;p1"/>
          <p:cNvPicPr preferRelativeResize="0"/>
          <p:nvPr/>
        </p:nvPicPr>
        <p:blipFill rotWithShape="1">
          <a:blip r:embed="rId3">
            <a:alphaModFix/>
          </a:blip>
          <a:srcRect/>
          <a:stretch/>
        </p:blipFill>
        <p:spPr>
          <a:xfrm>
            <a:off x="7739200" y="4269400"/>
            <a:ext cx="2209440" cy="800400"/>
          </a:xfrm>
          <a:prstGeom prst="rect">
            <a:avLst/>
          </a:prstGeom>
          <a:noFill/>
          <a:ln>
            <a:noFill/>
          </a:ln>
        </p:spPr>
      </p:pic>
      <p:pic>
        <p:nvPicPr>
          <p:cNvPr id="97" name="Google Shape;97;p1"/>
          <p:cNvPicPr preferRelativeResize="0"/>
          <p:nvPr/>
        </p:nvPicPr>
        <p:blipFill rotWithShape="1">
          <a:blip r:embed="rId4">
            <a:alphaModFix/>
          </a:blip>
          <a:srcRect/>
          <a:stretch/>
        </p:blipFill>
        <p:spPr>
          <a:xfrm>
            <a:off x="3787075" y="2951875"/>
            <a:ext cx="4286434" cy="3029526"/>
          </a:xfrm>
          <a:prstGeom prst="rect">
            <a:avLst/>
          </a:prstGeom>
          <a:noFill/>
          <a:ln>
            <a:noFill/>
          </a:ln>
        </p:spPr>
      </p:pic>
      <p:pic>
        <p:nvPicPr>
          <p:cNvPr id="98" name="Google Shape;98;p1"/>
          <p:cNvPicPr preferRelativeResize="0"/>
          <p:nvPr/>
        </p:nvPicPr>
        <p:blipFill rotWithShape="1">
          <a:blip r:embed="rId5">
            <a:alphaModFix/>
          </a:blip>
          <a:srcRect/>
          <a:stretch/>
        </p:blipFill>
        <p:spPr>
          <a:xfrm>
            <a:off x="2250925" y="3958200"/>
            <a:ext cx="1422800" cy="14228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g34e6da7cd11_0_508"/>
          <p:cNvSpPr/>
          <p:nvPr/>
        </p:nvSpPr>
        <p:spPr>
          <a:xfrm>
            <a:off x="528650" y="1209275"/>
            <a:ext cx="7225800" cy="3288300"/>
          </a:xfrm>
          <a:prstGeom prst="roundRect">
            <a:avLst>
              <a:gd name="adj" fmla="val 16667"/>
            </a:avLst>
          </a:prstGeom>
          <a:solidFill>
            <a:srgbClr val="CFE2F3"/>
          </a:solidFill>
          <a:ln w="38100" cap="flat" cmpd="sng">
            <a:solidFill>
              <a:srgbClr val="9FC5E8"/>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56" name="Google Shape;256;g34e6da7cd11_0_508"/>
          <p:cNvSpPr txBox="1">
            <a:spLocks noGrp="1"/>
          </p:cNvSpPr>
          <p:nvPr>
            <p:ph type="title"/>
          </p:nvPr>
        </p:nvSpPr>
        <p:spPr>
          <a:xfrm>
            <a:off x="528643" y="304520"/>
            <a:ext cx="10515600" cy="564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400"/>
              <a:buNone/>
            </a:pPr>
            <a:r>
              <a:rPr lang="en-US">
                <a:latin typeface="Aleo"/>
                <a:ea typeface="Aleo"/>
                <a:cs typeface="Aleo"/>
                <a:sym typeface="Aleo"/>
              </a:rPr>
              <a:t>001 - Water Leak Detection</a:t>
            </a:r>
            <a:endParaRPr>
              <a:latin typeface="Aleo"/>
              <a:ea typeface="Aleo"/>
              <a:cs typeface="Aleo"/>
              <a:sym typeface="Aleo"/>
            </a:endParaRPr>
          </a:p>
        </p:txBody>
      </p:sp>
      <p:grpSp>
        <p:nvGrpSpPr>
          <p:cNvPr id="257" name="Google Shape;257;g34e6da7cd11_0_508"/>
          <p:cNvGrpSpPr/>
          <p:nvPr/>
        </p:nvGrpSpPr>
        <p:grpSpPr>
          <a:xfrm>
            <a:off x="443588" y="4761338"/>
            <a:ext cx="1759500" cy="1169700"/>
            <a:chOff x="671175" y="4499200"/>
            <a:chExt cx="1759500" cy="1169700"/>
          </a:xfrm>
        </p:grpSpPr>
        <p:sp>
          <p:nvSpPr>
            <p:cNvPr id="258" name="Google Shape;258;g34e6da7cd11_0_508"/>
            <p:cNvSpPr/>
            <p:nvPr/>
          </p:nvSpPr>
          <p:spPr>
            <a:xfrm>
              <a:off x="760275" y="4499200"/>
              <a:ext cx="1581300" cy="1169700"/>
            </a:xfrm>
            <a:prstGeom prst="roundRect">
              <a:avLst>
                <a:gd name="adj" fmla="val 16667"/>
              </a:avLst>
            </a:prstGeom>
            <a:solidFill>
              <a:srgbClr val="53C4ED"/>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9" name="Google Shape;259;g34e6da7cd11_0_508"/>
            <p:cNvSpPr txBox="1"/>
            <p:nvPr/>
          </p:nvSpPr>
          <p:spPr>
            <a:xfrm>
              <a:off x="671175" y="4499200"/>
              <a:ext cx="1759500" cy="1169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i="0" u="none" strike="noStrike" cap="none">
                  <a:solidFill>
                    <a:srgbClr val="000000"/>
                  </a:solidFill>
                  <a:latin typeface="Aleo"/>
                  <a:ea typeface="Aleo"/>
                  <a:cs typeface="Aleo"/>
                  <a:sym typeface="Aleo"/>
                </a:rPr>
                <a:t>Optimal Placement of Sensors in Pipe Network</a:t>
              </a:r>
              <a:endParaRPr sz="1600" i="0" u="none" strike="noStrike" cap="none">
                <a:solidFill>
                  <a:srgbClr val="000000"/>
                </a:solidFill>
                <a:latin typeface="Aleo"/>
                <a:ea typeface="Aleo"/>
                <a:cs typeface="Aleo"/>
                <a:sym typeface="Aleo"/>
              </a:endParaRPr>
            </a:p>
          </p:txBody>
        </p:sp>
      </p:grpSp>
      <p:grpSp>
        <p:nvGrpSpPr>
          <p:cNvPr id="260" name="Google Shape;260;g34e6da7cd11_0_508"/>
          <p:cNvGrpSpPr/>
          <p:nvPr/>
        </p:nvGrpSpPr>
        <p:grpSpPr>
          <a:xfrm>
            <a:off x="2826963" y="4761338"/>
            <a:ext cx="1581300" cy="1169700"/>
            <a:chOff x="2758175" y="4619025"/>
            <a:chExt cx="1581300" cy="1169700"/>
          </a:xfrm>
        </p:grpSpPr>
        <p:sp>
          <p:nvSpPr>
            <p:cNvPr id="261" name="Google Shape;261;g34e6da7cd11_0_508"/>
            <p:cNvSpPr/>
            <p:nvPr/>
          </p:nvSpPr>
          <p:spPr>
            <a:xfrm>
              <a:off x="2758175" y="4619025"/>
              <a:ext cx="1581300" cy="1169700"/>
            </a:xfrm>
            <a:prstGeom prst="roundRect">
              <a:avLst>
                <a:gd name="adj" fmla="val 16667"/>
              </a:avLst>
            </a:prstGeom>
            <a:solidFill>
              <a:srgbClr val="53C4ED"/>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2" name="Google Shape;262;g34e6da7cd11_0_508"/>
            <p:cNvSpPr txBox="1"/>
            <p:nvPr/>
          </p:nvSpPr>
          <p:spPr>
            <a:xfrm>
              <a:off x="2758175" y="4619025"/>
              <a:ext cx="1581300" cy="1169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i="0" u="none" strike="noStrike" cap="none">
                  <a:solidFill>
                    <a:srgbClr val="000000"/>
                  </a:solidFill>
                  <a:latin typeface="Aleo"/>
                  <a:ea typeface="Aleo"/>
                  <a:cs typeface="Aleo"/>
                  <a:sym typeface="Aleo"/>
                </a:rPr>
                <a:t>Improved Identification of Damaged Pipes</a:t>
              </a:r>
              <a:endParaRPr sz="1600" i="0" u="none" strike="noStrike" cap="none">
                <a:solidFill>
                  <a:srgbClr val="000000"/>
                </a:solidFill>
                <a:latin typeface="Aleo"/>
                <a:ea typeface="Aleo"/>
                <a:cs typeface="Aleo"/>
                <a:sym typeface="Aleo"/>
              </a:endParaRPr>
            </a:p>
          </p:txBody>
        </p:sp>
      </p:grpSp>
      <p:grpSp>
        <p:nvGrpSpPr>
          <p:cNvPr id="263" name="Google Shape;263;g34e6da7cd11_0_508"/>
          <p:cNvGrpSpPr/>
          <p:nvPr/>
        </p:nvGrpSpPr>
        <p:grpSpPr>
          <a:xfrm>
            <a:off x="5141238" y="4761326"/>
            <a:ext cx="1581300" cy="1169700"/>
            <a:chOff x="4767200" y="4550763"/>
            <a:chExt cx="1581300" cy="1169700"/>
          </a:xfrm>
        </p:grpSpPr>
        <p:sp>
          <p:nvSpPr>
            <p:cNvPr id="264" name="Google Shape;264;g34e6da7cd11_0_508"/>
            <p:cNvSpPr/>
            <p:nvPr/>
          </p:nvSpPr>
          <p:spPr>
            <a:xfrm>
              <a:off x="4767200" y="4550763"/>
              <a:ext cx="1581300" cy="1169700"/>
            </a:xfrm>
            <a:prstGeom prst="roundRect">
              <a:avLst>
                <a:gd name="adj" fmla="val 16667"/>
              </a:avLst>
            </a:prstGeom>
            <a:solidFill>
              <a:srgbClr val="53C4ED"/>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i="0" u="none" strike="noStrike" cap="none">
                <a:solidFill>
                  <a:srgbClr val="000000"/>
                </a:solidFill>
                <a:latin typeface="Aleo"/>
                <a:ea typeface="Aleo"/>
                <a:cs typeface="Aleo"/>
                <a:sym typeface="Aleo"/>
              </a:endParaRPr>
            </a:p>
          </p:txBody>
        </p:sp>
        <p:sp>
          <p:nvSpPr>
            <p:cNvPr id="265" name="Google Shape;265;g34e6da7cd11_0_508"/>
            <p:cNvSpPr txBox="1"/>
            <p:nvPr/>
          </p:nvSpPr>
          <p:spPr>
            <a:xfrm>
              <a:off x="4767200" y="4550763"/>
              <a:ext cx="1581300" cy="1169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i="0" u="none" strike="noStrike" cap="none">
                  <a:solidFill>
                    <a:srgbClr val="000000"/>
                  </a:solidFill>
                  <a:latin typeface="Aleo"/>
                  <a:ea typeface="Aleo"/>
                  <a:cs typeface="Aleo"/>
                  <a:sym typeface="Aleo"/>
                </a:rPr>
                <a:t>Improved Ability to Fix/Replace Leaking Pipes</a:t>
              </a:r>
              <a:endParaRPr sz="1600" i="0" u="none" strike="noStrike" cap="none">
                <a:solidFill>
                  <a:srgbClr val="000000"/>
                </a:solidFill>
                <a:latin typeface="Aleo"/>
                <a:ea typeface="Aleo"/>
                <a:cs typeface="Aleo"/>
                <a:sym typeface="Aleo"/>
              </a:endParaRPr>
            </a:p>
          </p:txBody>
        </p:sp>
      </p:grpSp>
      <p:grpSp>
        <p:nvGrpSpPr>
          <p:cNvPr id="266" name="Google Shape;266;g34e6da7cd11_0_508"/>
          <p:cNvGrpSpPr/>
          <p:nvPr/>
        </p:nvGrpSpPr>
        <p:grpSpPr>
          <a:xfrm>
            <a:off x="7542113" y="4761338"/>
            <a:ext cx="1581300" cy="1169700"/>
            <a:chOff x="7190200" y="4936800"/>
            <a:chExt cx="1581300" cy="1169700"/>
          </a:xfrm>
        </p:grpSpPr>
        <p:sp>
          <p:nvSpPr>
            <p:cNvPr id="267" name="Google Shape;267;g34e6da7cd11_0_508"/>
            <p:cNvSpPr/>
            <p:nvPr/>
          </p:nvSpPr>
          <p:spPr>
            <a:xfrm>
              <a:off x="7190200" y="4936800"/>
              <a:ext cx="1581300" cy="1169700"/>
            </a:xfrm>
            <a:prstGeom prst="roundRect">
              <a:avLst>
                <a:gd name="adj" fmla="val 16667"/>
              </a:avLst>
            </a:prstGeom>
            <a:solidFill>
              <a:srgbClr val="53C4ED"/>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8" name="Google Shape;268;g34e6da7cd11_0_508"/>
            <p:cNvSpPr txBox="1"/>
            <p:nvPr/>
          </p:nvSpPr>
          <p:spPr>
            <a:xfrm>
              <a:off x="7190200" y="5059938"/>
              <a:ext cx="1581300" cy="9234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i="0" u="none" strike="noStrike" cap="none">
                  <a:solidFill>
                    <a:srgbClr val="000000"/>
                  </a:solidFill>
                  <a:latin typeface="Aleo"/>
                  <a:ea typeface="Aleo"/>
                  <a:cs typeface="Aleo"/>
                  <a:sym typeface="Aleo"/>
                </a:rPr>
                <a:t>Decrease in Unaccounted for Water</a:t>
              </a:r>
              <a:endParaRPr sz="1600" i="0" u="none" strike="noStrike" cap="none">
                <a:solidFill>
                  <a:srgbClr val="000000"/>
                </a:solidFill>
                <a:latin typeface="Aleo"/>
                <a:ea typeface="Aleo"/>
                <a:cs typeface="Aleo"/>
                <a:sym typeface="Aleo"/>
              </a:endParaRPr>
            </a:p>
          </p:txBody>
        </p:sp>
      </p:grpSp>
      <p:pic>
        <p:nvPicPr>
          <p:cNvPr id="269" name="Google Shape;269;g34e6da7cd11_0_508"/>
          <p:cNvPicPr preferRelativeResize="0"/>
          <p:nvPr/>
        </p:nvPicPr>
        <p:blipFill rotWithShape="1">
          <a:blip r:embed="rId3">
            <a:alphaModFix/>
          </a:blip>
          <a:srcRect/>
          <a:stretch/>
        </p:blipFill>
        <p:spPr>
          <a:xfrm>
            <a:off x="10095411" y="4595851"/>
            <a:ext cx="1500600" cy="1500600"/>
          </a:xfrm>
          <a:prstGeom prst="roundRect">
            <a:avLst>
              <a:gd name="adj" fmla="val 16667"/>
            </a:avLst>
          </a:prstGeom>
          <a:noFill/>
          <a:ln>
            <a:noFill/>
          </a:ln>
        </p:spPr>
      </p:pic>
      <p:sp>
        <p:nvSpPr>
          <p:cNvPr id="270" name="Google Shape;270;g34e6da7cd11_0_508"/>
          <p:cNvSpPr txBox="1"/>
          <p:nvPr/>
        </p:nvSpPr>
        <p:spPr>
          <a:xfrm>
            <a:off x="7656900" y="1097625"/>
            <a:ext cx="1855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1" name="Google Shape;271;g34e6da7cd11_0_508"/>
          <p:cNvSpPr txBox="1"/>
          <p:nvPr/>
        </p:nvSpPr>
        <p:spPr>
          <a:xfrm>
            <a:off x="4009500" y="1200375"/>
            <a:ext cx="18555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u="sng">
                <a:latin typeface="Aleo"/>
                <a:ea typeface="Aleo"/>
                <a:cs typeface="Aleo"/>
                <a:sym typeface="Aleo"/>
              </a:rPr>
              <a:t>Use Case Team:</a:t>
            </a:r>
            <a:endParaRPr sz="1600" u="sng">
              <a:latin typeface="Aleo"/>
              <a:ea typeface="Aleo"/>
              <a:cs typeface="Aleo"/>
              <a:sym typeface="Aleo"/>
            </a:endParaRPr>
          </a:p>
        </p:txBody>
      </p:sp>
      <p:pic>
        <p:nvPicPr>
          <p:cNvPr id="272" name="Google Shape;272;g34e6da7cd11_0_508"/>
          <p:cNvPicPr preferRelativeResize="0"/>
          <p:nvPr/>
        </p:nvPicPr>
        <p:blipFill>
          <a:blip r:embed="rId4">
            <a:alphaModFix/>
          </a:blip>
          <a:stretch>
            <a:fillRect/>
          </a:stretch>
        </p:blipFill>
        <p:spPr>
          <a:xfrm>
            <a:off x="4068775" y="1586600"/>
            <a:ext cx="1759500" cy="458375"/>
          </a:xfrm>
          <a:prstGeom prst="rect">
            <a:avLst/>
          </a:prstGeom>
          <a:noFill/>
          <a:ln>
            <a:noFill/>
          </a:ln>
        </p:spPr>
      </p:pic>
      <p:pic>
        <p:nvPicPr>
          <p:cNvPr id="273" name="Google Shape;273;g34e6da7cd11_0_508"/>
          <p:cNvPicPr preferRelativeResize="0"/>
          <p:nvPr/>
        </p:nvPicPr>
        <p:blipFill>
          <a:blip r:embed="rId5">
            <a:alphaModFix/>
          </a:blip>
          <a:stretch>
            <a:fillRect/>
          </a:stretch>
        </p:blipFill>
        <p:spPr>
          <a:xfrm>
            <a:off x="4068775" y="2078768"/>
            <a:ext cx="1622700" cy="442657"/>
          </a:xfrm>
          <a:prstGeom prst="rect">
            <a:avLst/>
          </a:prstGeom>
          <a:noFill/>
          <a:ln>
            <a:noFill/>
          </a:ln>
        </p:spPr>
      </p:pic>
      <p:sp>
        <p:nvSpPr>
          <p:cNvPr id="274" name="Google Shape;274;g34e6da7cd11_0_508"/>
          <p:cNvSpPr txBox="1"/>
          <p:nvPr/>
        </p:nvSpPr>
        <p:spPr>
          <a:xfrm>
            <a:off x="4009500" y="2495775"/>
            <a:ext cx="13428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u="sng">
                <a:latin typeface="Aleo"/>
                <a:ea typeface="Aleo"/>
                <a:cs typeface="Aleo"/>
                <a:sym typeface="Aleo"/>
              </a:rPr>
              <a:t>UN Agency:</a:t>
            </a:r>
            <a:endParaRPr sz="1600" u="sng">
              <a:latin typeface="Aleo"/>
              <a:ea typeface="Aleo"/>
              <a:cs typeface="Aleo"/>
              <a:sym typeface="Aleo"/>
            </a:endParaRPr>
          </a:p>
        </p:txBody>
      </p:sp>
      <p:pic>
        <p:nvPicPr>
          <p:cNvPr id="275" name="Google Shape;275;g34e6da7cd11_0_508"/>
          <p:cNvPicPr preferRelativeResize="0"/>
          <p:nvPr/>
        </p:nvPicPr>
        <p:blipFill>
          <a:blip r:embed="rId6">
            <a:alphaModFix/>
          </a:blip>
          <a:stretch>
            <a:fillRect/>
          </a:stretch>
        </p:blipFill>
        <p:spPr>
          <a:xfrm>
            <a:off x="4122025" y="2929201"/>
            <a:ext cx="714900" cy="700860"/>
          </a:xfrm>
          <a:prstGeom prst="rect">
            <a:avLst/>
          </a:prstGeom>
          <a:noFill/>
          <a:ln>
            <a:noFill/>
          </a:ln>
        </p:spPr>
      </p:pic>
      <p:sp>
        <p:nvSpPr>
          <p:cNvPr id="276" name="Google Shape;276;g34e6da7cd11_0_508"/>
          <p:cNvSpPr txBox="1"/>
          <p:nvPr/>
        </p:nvSpPr>
        <p:spPr>
          <a:xfrm>
            <a:off x="4009500" y="3714975"/>
            <a:ext cx="22638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u="sng">
                <a:latin typeface="Aleo"/>
                <a:ea typeface="Aleo"/>
                <a:cs typeface="Aleo"/>
                <a:sym typeface="Aleo"/>
              </a:rPr>
              <a:t>Quantum Approach:</a:t>
            </a:r>
            <a:endParaRPr sz="1600">
              <a:latin typeface="Aleo"/>
              <a:ea typeface="Aleo"/>
              <a:cs typeface="Aleo"/>
              <a:sym typeface="Aleo"/>
            </a:endParaRPr>
          </a:p>
        </p:txBody>
      </p:sp>
      <p:sp>
        <p:nvSpPr>
          <p:cNvPr id="277" name="Google Shape;277;g34e6da7cd11_0_508"/>
          <p:cNvSpPr txBox="1"/>
          <p:nvPr/>
        </p:nvSpPr>
        <p:spPr>
          <a:xfrm>
            <a:off x="4027650" y="4017888"/>
            <a:ext cx="16227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a:latin typeface="Aleo"/>
                <a:ea typeface="Aleo"/>
                <a:cs typeface="Aleo"/>
                <a:sym typeface="Aleo"/>
              </a:rPr>
              <a:t>Optimisation</a:t>
            </a:r>
            <a:endParaRPr sz="1600">
              <a:latin typeface="Aleo"/>
              <a:ea typeface="Aleo"/>
              <a:cs typeface="Aleo"/>
              <a:sym typeface="Aleo"/>
            </a:endParaRPr>
          </a:p>
        </p:txBody>
      </p:sp>
      <p:pic>
        <p:nvPicPr>
          <p:cNvPr id="278" name="Google Shape;278;g34e6da7cd11_0_508"/>
          <p:cNvPicPr preferRelativeResize="0"/>
          <p:nvPr/>
        </p:nvPicPr>
        <p:blipFill rotWithShape="1">
          <a:blip r:embed="rId7">
            <a:alphaModFix/>
          </a:blip>
          <a:srcRect l="29227" t="17140" r="31608" b="16321"/>
          <a:stretch/>
        </p:blipFill>
        <p:spPr>
          <a:xfrm>
            <a:off x="528650" y="1209275"/>
            <a:ext cx="3444000" cy="3288300"/>
          </a:xfrm>
          <a:prstGeom prst="roundRect">
            <a:avLst>
              <a:gd name="adj" fmla="val 16667"/>
            </a:avLst>
          </a:prstGeom>
          <a:noFill/>
          <a:ln>
            <a:noFill/>
          </a:ln>
        </p:spPr>
      </p:pic>
      <p:sp>
        <p:nvSpPr>
          <p:cNvPr id="279" name="Google Shape;279;g34e6da7cd11_0_508"/>
          <p:cNvSpPr txBox="1"/>
          <p:nvPr/>
        </p:nvSpPr>
        <p:spPr>
          <a:xfrm>
            <a:off x="6219300" y="3713700"/>
            <a:ext cx="8406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u="sng">
                <a:latin typeface="Aleo"/>
                <a:ea typeface="Aleo"/>
                <a:cs typeface="Aleo"/>
                <a:sym typeface="Aleo"/>
              </a:rPr>
              <a:t>Status:</a:t>
            </a:r>
            <a:endParaRPr sz="1600">
              <a:latin typeface="Aleo"/>
              <a:ea typeface="Aleo"/>
              <a:cs typeface="Aleo"/>
              <a:sym typeface="Aleo"/>
            </a:endParaRPr>
          </a:p>
        </p:txBody>
      </p:sp>
      <p:sp>
        <p:nvSpPr>
          <p:cNvPr id="280" name="Google Shape;280;g34e6da7cd11_0_508"/>
          <p:cNvSpPr txBox="1"/>
          <p:nvPr/>
        </p:nvSpPr>
        <p:spPr>
          <a:xfrm>
            <a:off x="6237450" y="4016000"/>
            <a:ext cx="9975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a:latin typeface="Aleo"/>
                <a:ea typeface="Aleo"/>
                <a:cs typeface="Aleo"/>
                <a:sym typeface="Aleo"/>
              </a:rPr>
              <a:t>Phase 3</a:t>
            </a:r>
            <a:endParaRPr sz="1600">
              <a:latin typeface="Aleo"/>
              <a:ea typeface="Aleo"/>
              <a:cs typeface="Aleo"/>
              <a:sym typeface="Aleo"/>
            </a:endParaRPr>
          </a:p>
        </p:txBody>
      </p:sp>
      <p:sp>
        <p:nvSpPr>
          <p:cNvPr id="281" name="Google Shape;281;g34e6da7cd11_0_508"/>
          <p:cNvSpPr/>
          <p:nvPr/>
        </p:nvSpPr>
        <p:spPr>
          <a:xfrm rot="8100000">
            <a:off x="1987240" y="5079741"/>
            <a:ext cx="594394" cy="594394"/>
          </a:xfrm>
          <a:prstGeom prst="halfFrame">
            <a:avLst>
              <a:gd name="adj1" fmla="val 33333"/>
              <a:gd name="adj2" fmla="val 33333"/>
            </a:avLst>
          </a:prstGeom>
          <a:solidFill>
            <a:srgbClr val="0B539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82" name="Google Shape;282;g34e6da7cd11_0_508"/>
          <p:cNvSpPr/>
          <p:nvPr/>
        </p:nvSpPr>
        <p:spPr>
          <a:xfrm rot="8100000">
            <a:off x="4299965" y="5079741"/>
            <a:ext cx="594394" cy="594394"/>
          </a:xfrm>
          <a:prstGeom prst="halfFrame">
            <a:avLst>
              <a:gd name="adj1" fmla="val 33333"/>
              <a:gd name="adj2" fmla="val 33333"/>
            </a:avLst>
          </a:prstGeom>
          <a:solidFill>
            <a:srgbClr val="0B539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83" name="Google Shape;283;g34e6da7cd11_0_508"/>
          <p:cNvSpPr/>
          <p:nvPr/>
        </p:nvSpPr>
        <p:spPr>
          <a:xfrm rot="8100000">
            <a:off x="6628165" y="5099378"/>
            <a:ext cx="594394" cy="594394"/>
          </a:xfrm>
          <a:prstGeom prst="halfFrame">
            <a:avLst>
              <a:gd name="adj1" fmla="val 33333"/>
              <a:gd name="adj2" fmla="val 33333"/>
            </a:avLst>
          </a:prstGeom>
          <a:solidFill>
            <a:srgbClr val="0B539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84" name="Google Shape;284;g34e6da7cd11_0_508"/>
          <p:cNvSpPr/>
          <p:nvPr/>
        </p:nvSpPr>
        <p:spPr>
          <a:xfrm rot="8100000">
            <a:off x="9131640" y="5099366"/>
            <a:ext cx="594394" cy="594394"/>
          </a:xfrm>
          <a:prstGeom prst="halfFrame">
            <a:avLst>
              <a:gd name="adj1" fmla="val 33333"/>
              <a:gd name="adj2" fmla="val 33333"/>
            </a:avLst>
          </a:prstGeom>
          <a:solidFill>
            <a:srgbClr val="C9DAF8"/>
          </a:solidFill>
          <a:ln w="19050" cap="flat" cmpd="sng">
            <a:solidFill>
              <a:srgbClr val="6D9EEB"/>
            </a:solidFill>
            <a:prstDash val="lg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85" name="Google Shape;285;g34e6da7cd11_0_508"/>
          <p:cNvSpPr/>
          <p:nvPr/>
        </p:nvSpPr>
        <p:spPr>
          <a:xfrm>
            <a:off x="7838350" y="1209275"/>
            <a:ext cx="3785100" cy="3288300"/>
          </a:xfrm>
          <a:prstGeom prst="roundRect">
            <a:avLst>
              <a:gd name="adj" fmla="val 16667"/>
            </a:avLst>
          </a:prstGeom>
          <a:solidFill>
            <a:srgbClr val="CFE2F3"/>
          </a:solidFill>
          <a:ln w="38100" cap="flat" cmpd="sng">
            <a:solidFill>
              <a:srgbClr val="9FC5E8"/>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86" name="Google Shape;286;g34e6da7cd11_0_508"/>
          <p:cNvSpPr txBox="1"/>
          <p:nvPr/>
        </p:nvSpPr>
        <p:spPr>
          <a:xfrm>
            <a:off x="7844675" y="1311013"/>
            <a:ext cx="3785100" cy="3201600"/>
          </a:xfrm>
          <a:prstGeom prst="rect">
            <a:avLst/>
          </a:prstGeom>
          <a:noFill/>
          <a:ln>
            <a:noFill/>
          </a:ln>
        </p:spPr>
        <p:txBody>
          <a:bodyPr spcFirstLastPara="1" wrap="square" lIns="91425" tIns="91425" rIns="91425" bIns="91425" anchor="t" anchorCtr="0">
            <a:spAutoFit/>
          </a:bodyPr>
          <a:lstStyle/>
          <a:p>
            <a:pPr marL="457200" marR="0" lvl="0" indent="-317500" algn="l" rtl="0">
              <a:lnSpc>
                <a:spcPct val="100000"/>
              </a:lnSpc>
              <a:spcBef>
                <a:spcPts val="0"/>
              </a:spcBef>
              <a:spcAft>
                <a:spcPts val="0"/>
              </a:spcAft>
              <a:buClr>
                <a:srgbClr val="000000"/>
              </a:buClr>
              <a:buSzPts val="1400"/>
              <a:buFont typeface="Aleo"/>
              <a:buChar char="●"/>
            </a:pPr>
            <a:r>
              <a:rPr lang="en-US" i="0" u="none" strike="noStrike" cap="none">
                <a:solidFill>
                  <a:srgbClr val="000000"/>
                </a:solidFill>
                <a:latin typeface="Aleo"/>
                <a:ea typeface="Aleo"/>
                <a:cs typeface="Aleo"/>
                <a:sym typeface="Aleo"/>
              </a:rPr>
              <a:t>Manny countries affected by water scarcity with numbers set to increase with climate change and growing populations.</a:t>
            </a:r>
            <a:endParaRPr i="0" u="none" strike="noStrike" cap="none">
              <a:solidFill>
                <a:srgbClr val="000000"/>
              </a:solidFill>
              <a:latin typeface="Aleo"/>
              <a:ea typeface="Aleo"/>
              <a:cs typeface="Aleo"/>
              <a:sym typeface="Aleo"/>
            </a:endParaRPr>
          </a:p>
          <a:p>
            <a:pPr marL="457200" marR="0" lvl="0" indent="0" algn="l" rtl="0">
              <a:lnSpc>
                <a:spcPct val="100000"/>
              </a:lnSpc>
              <a:spcBef>
                <a:spcPts val="0"/>
              </a:spcBef>
              <a:spcAft>
                <a:spcPts val="0"/>
              </a:spcAft>
              <a:buNone/>
            </a:pPr>
            <a:r>
              <a:rPr lang="en-US" i="0" u="none" strike="noStrike" cap="none">
                <a:solidFill>
                  <a:srgbClr val="000000"/>
                </a:solidFill>
                <a:latin typeface="Aleo"/>
                <a:ea typeface="Aleo"/>
                <a:cs typeface="Aleo"/>
                <a:sym typeface="Aleo"/>
              </a:rPr>
              <a:t> </a:t>
            </a:r>
            <a:endParaRPr i="0" u="none" strike="noStrike" cap="none">
              <a:solidFill>
                <a:srgbClr val="000000"/>
              </a:solidFill>
              <a:latin typeface="Aleo"/>
              <a:ea typeface="Aleo"/>
              <a:cs typeface="Aleo"/>
              <a:sym typeface="Aleo"/>
            </a:endParaRPr>
          </a:p>
          <a:p>
            <a:pPr marL="457200" marR="0" lvl="0" indent="-317500" algn="l" rtl="0">
              <a:lnSpc>
                <a:spcPct val="100000"/>
              </a:lnSpc>
              <a:spcBef>
                <a:spcPts val="0"/>
              </a:spcBef>
              <a:spcAft>
                <a:spcPts val="0"/>
              </a:spcAft>
              <a:buClr>
                <a:schemeClr val="dk1"/>
              </a:buClr>
              <a:buSzPts val="1400"/>
              <a:buFont typeface="Aleo"/>
              <a:buChar char="●"/>
            </a:pPr>
            <a:r>
              <a:rPr lang="en-US" i="0" u="none" strike="noStrike" cap="none">
                <a:solidFill>
                  <a:schemeClr val="dk1"/>
                </a:solidFill>
                <a:latin typeface="Aleo"/>
                <a:ea typeface="Aleo"/>
                <a:cs typeface="Aleo"/>
                <a:sym typeface="Aleo"/>
              </a:rPr>
              <a:t>From water resources that are collected and treated, often more than 50% of water unaccounted for</a:t>
            </a:r>
            <a:r>
              <a:rPr lang="en-US">
                <a:solidFill>
                  <a:schemeClr val="dk1"/>
                </a:solidFill>
                <a:latin typeface="Aleo"/>
                <a:ea typeface="Aleo"/>
                <a:cs typeface="Aleo"/>
                <a:sym typeface="Aleo"/>
              </a:rPr>
              <a:t>.</a:t>
            </a:r>
            <a:r>
              <a:rPr lang="en-US" i="0" u="none" strike="noStrike" cap="none">
                <a:solidFill>
                  <a:schemeClr val="dk1"/>
                </a:solidFill>
                <a:latin typeface="Aleo"/>
                <a:ea typeface="Aleo"/>
                <a:cs typeface="Aleo"/>
                <a:sym typeface="Aleo"/>
              </a:rPr>
              <a:t> </a:t>
            </a:r>
            <a:endParaRPr i="0" u="none" strike="noStrike" cap="none">
              <a:solidFill>
                <a:schemeClr val="dk1"/>
              </a:solidFill>
              <a:latin typeface="Aleo"/>
              <a:ea typeface="Aleo"/>
              <a:cs typeface="Aleo"/>
              <a:sym typeface="Aleo"/>
            </a:endParaRPr>
          </a:p>
          <a:p>
            <a:pPr marL="457200" marR="0" lvl="0" indent="0" algn="l" rtl="0">
              <a:lnSpc>
                <a:spcPct val="100000"/>
              </a:lnSpc>
              <a:spcBef>
                <a:spcPts val="0"/>
              </a:spcBef>
              <a:spcAft>
                <a:spcPts val="0"/>
              </a:spcAft>
              <a:buNone/>
            </a:pPr>
            <a:endParaRPr>
              <a:solidFill>
                <a:schemeClr val="dk1"/>
              </a:solidFill>
              <a:latin typeface="Aleo"/>
              <a:ea typeface="Aleo"/>
              <a:cs typeface="Aleo"/>
              <a:sym typeface="Aleo"/>
            </a:endParaRPr>
          </a:p>
          <a:p>
            <a:pPr marL="457200" marR="0" lvl="0" indent="-317500" algn="l" rtl="0">
              <a:lnSpc>
                <a:spcPct val="100000"/>
              </a:lnSpc>
              <a:spcBef>
                <a:spcPts val="0"/>
              </a:spcBef>
              <a:spcAft>
                <a:spcPts val="0"/>
              </a:spcAft>
              <a:buClr>
                <a:schemeClr val="dk1"/>
              </a:buClr>
              <a:buSzPts val="1400"/>
              <a:buFont typeface="Aleo"/>
              <a:buChar char="●"/>
            </a:pPr>
            <a:r>
              <a:rPr lang="en-US">
                <a:solidFill>
                  <a:schemeClr val="dk1"/>
                </a:solidFill>
                <a:latin typeface="Aleo"/>
                <a:ea typeface="Aleo"/>
                <a:cs typeface="Aleo"/>
                <a:sym typeface="Aleo"/>
              </a:rPr>
              <a:t>Q</a:t>
            </a:r>
            <a:r>
              <a:rPr lang="en-US" i="0" u="none" strike="noStrike" cap="none">
                <a:solidFill>
                  <a:schemeClr val="dk1"/>
                </a:solidFill>
                <a:latin typeface="Aleo"/>
                <a:ea typeface="Aleo"/>
                <a:cs typeface="Aleo"/>
                <a:sym typeface="Aleo"/>
              </a:rPr>
              <a:t>uantum comput</a:t>
            </a:r>
            <a:r>
              <a:rPr lang="en-US">
                <a:solidFill>
                  <a:schemeClr val="dk1"/>
                </a:solidFill>
                <a:latin typeface="Aleo"/>
                <a:ea typeface="Aleo"/>
                <a:cs typeface="Aleo"/>
                <a:sym typeface="Aleo"/>
              </a:rPr>
              <a:t>ing</a:t>
            </a:r>
            <a:r>
              <a:rPr lang="en-US" i="0" u="none" strike="noStrike" cap="none">
                <a:solidFill>
                  <a:schemeClr val="dk1"/>
                </a:solidFill>
                <a:latin typeface="Aleo"/>
                <a:ea typeface="Aleo"/>
                <a:cs typeface="Aleo"/>
                <a:sym typeface="Aleo"/>
              </a:rPr>
              <a:t> to determine optimal position</a:t>
            </a:r>
            <a:r>
              <a:rPr lang="en-US">
                <a:solidFill>
                  <a:schemeClr val="dk1"/>
                </a:solidFill>
                <a:latin typeface="Aleo"/>
                <a:ea typeface="Aleo"/>
                <a:cs typeface="Aleo"/>
                <a:sym typeface="Aleo"/>
              </a:rPr>
              <a:t>s</a:t>
            </a:r>
            <a:r>
              <a:rPr lang="en-US" i="0" u="none" strike="noStrike" cap="none">
                <a:solidFill>
                  <a:schemeClr val="dk1"/>
                </a:solidFill>
                <a:latin typeface="Aleo"/>
                <a:ea typeface="Aleo"/>
                <a:cs typeface="Aleo"/>
                <a:sym typeface="Aleo"/>
              </a:rPr>
              <a:t> </a:t>
            </a:r>
            <a:r>
              <a:rPr lang="en-US">
                <a:solidFill>
                  <a:schemeClr val="dk1"/>
                </a:solidFill>
                <a:latin typeface="Aleo"/>
                <a:ea typeface="Aleo"/>
                <a:cs typeface="Aleo"/>
                <a:sym typeface="Aleo"/>
              </a:rPr>
              <a:t>for</a:t>
            </a:r>
            <a:r>
              <a:rPr lang="en-US" i="0" u="none" strike="noStrike" cap="none">
                <a:solidFill>
                  <a:schemeClr val="dk1"/>
                </a:solidFill>
                <a:latin typeface="Aleo"/>
                <a:ea typeface="Aleo"/>
                <a:cs typeface="Aleo"/>
                <a:sym typeface="Aleo"/>
              </a:rPr>
              <a:t> sensors in large pipe networks, </a:t>
            </a:r>
            <a:r>
              <a:rPr lang="en-US">
                <a:solidFill>
                  <a:schemeClr val="dk1"/>
                </a:solidFill>
                <a:latin typeface="Aleo"/>
                <a:ea typeface="Aleo"/>
                <a:cs typeface="Aleo"/>
                <a:sym typeface="Aleo"/>
              </a:rPr>
              <a:t>allowing for</a:t>
            </a:r>
            <a:r>
              <a:rPr lang="en-US" i="0" u="none" strike="noStrike" cap="none">
                <a:solidFill>
                  <a:schemeClr val="dk1"/>
                </a:solidFill>
                <a:latin typeface="Aleo"/>
                <a:ea typeface="Aleo"/>
                <a:cs typeface="Aleo"/>
                <a:sym typeface="Aleo"/>
              </a:rPr>
              <a:t> identification of locations of water losses.</a:t>
            </a:r>
            <a:endParaRPr i="0" u="none" strike="noStrike" cap="none">
              <a:solidFill>
                <a:srgbClr val="000000"/>
              </a:solidFill>
              <a:latin typeface="Aleo"/>
              <a:ea typeface="Aleo"/>
              <a:cs typeface="Aleo"/>
              <a:sym typeface="Aleo"/>
            </a:endParaRPr>
          </a:p>
        </p:txBody>
      </p:sp>
      <p:pic>
        <p:nvPicPr>
          <p:cNvPr id="287" name="Google Shape;287;g34e6da7cd11_0_508"/>
          <p:cNvPicPr preferRelativeResize="0"/>
          <p:nvPr/>
        </p:nvPicPr>
        <p:blipFill>
          <a:blip r:embed="rId8">
            <a:alphaModFix/>
          </a:blip>
          <a:stretch>
            <a:fillRect/>
          </a:stretch>
        </p:blipFill>
        <p:spPr>
          <a:xfrm>
            <a:off x="5884650" y="1515625"/>
            <a:ext cx="1759500" cy="54984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g34e6da7cd11_0_631"/>
          <p:cNvSpPr/>
          <p:nvPr/>
        </p:nvSpPr>
        <p:spPr>
          <a:xfrm>
            <a:off x="452450" y="1209275"/>
            <a:ext cx="7225800" cy="3288300"/>
          </a:xfrm>
          <a:prstGeom prst="roundRect">
            <a:avLst>
              <a:gd name="adj" fmla="val 10931"/>
            </a:avLst>
          </a:prstGeom>
          <a:solidFill>
            <a:srgbClr val="CFE2F3"/>
          </a:solidFill>
          <a:ln w="38100" cap="flat" cmpd="sng">
            <a:solidFill>
              <a:srgbClr val="9FC5E8"/>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95" name="Google Shape;295;g34e6da7cd11_0_631"/>
          <p:cNvSpPr txBox="1">
            <a:spLocks noGrp="1"/>
          </p:cNvSpPr>
          <p:nvPr>
            <p:ph type="title"/>
          </p:nvPr>
        </p:nvSpPr>
        <p:spPr>
          <a:xfrm>
            <a:off x="528643" y="304520"/>
            <a:ext cx="10515600" cy="564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400"/>
              <a:buNone/>
            </a:pPr>
            <a:r>
              <a:rPr lang="en-US">
                <a:latin typeface="Aleo"/>
                <a:ea typeface="Aleo"/>
                <a:cs typeface="Aleo"/>
                <a:sym typeface="Aleo"/>
              </a:rPr>
              <a:t>101 - Accelerating Novel Antimicrobial Discovery</a:t>
            </a:r>
            <a:endParaRPr>
              <a:latin typeface="Aleo"/>
              <a:ea typeface="Aleo"/>
              <a:cs typeface="Aleo"/>
              <a:sym typeface="Aleo"/>
            </a:endParaRPr>
          </a:p>
        </p:txBody>
      </p:sp>
      <p:grpSp>
        <p:nvGrpSpPr>
          <p:cNvPr id="296" name="Google Shape;296;g34e6da7cd11_0_631"/>
          <p:cNvGrpSpPr/>
          <p:nvPr/>
        </p:nvGrpSpPr>
        <p:grpSpPr>
          <a:xfrm>
            <a:off x="394613" y="4761288"/>
            <a:ext cx="1759500" cy="1169700"/>
            <a:chOff x="671175" y="4499200"/>
            <a:chExt cx="1759500" cy="1169700"/>
          </a:xfrm>
        </p:grpSpPr>
        <p:sp>
          <p:nvSpPr>
            <p:cNvPr id="297" name="Google Shape;297;g34e6da7cd11_0_631"/>
            <p:cNvSpPr/>
            <p:nvPr/>
          </p:nvSpPr>
          <p:spPr>
            <a:xfrm>
              <a:off x="760275" y="4499200"/>
              <a:ext cx="1581300" cy="1169700"/>
            </a:xfrm>
            <a:prstGeom prst="roundRect">
              <a:avLst>
                <a:gd name="adj" fmla="val 16667"/>
              </a:avLst>
            </a:prstGeom>
            <a:solidFill>
              <a:srgbClr val="3A9614"/>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8" name="Google Shape;298;g34e6da7cd11_0_631"/>
            <p:cNvSpPr txBox="1"/>
            <p:nvPr/>
          </p:nvSpPr>
          <p:spPr>
            <a:xfrm>
              <a:off x="671175" y="4622350"/>
              <a:ext cx="1759500" cy="9234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a:latin typeface="Aleo"/>
                  <a:ea typeface="Aleo"/>
                  <a:cs typeface="Aleo"/>
                  <a:sym typeface="Aleo"/>
                </a:rPr>
                <a:t>More Efficient Drug Discovery Process</a:t>
              </a:r>
              <a:endParaRPr sz="1600" i="0" u="none" strike="noStrike" cap="none">
                <a:solidFill>
                  <a:srgbClr val="000000"/>
                </a:solidFill>
                <a:latin typeface="Aleo"/>
                <a:ea typeface="Aleo"/>
                <a:cs typeface="Aleo"/>
                <a:sym typeface="Aleo"/>
              </a:endParaRPr>
            </a:p>
          </p:txBody>
        </p:sp>
      </p:grpSp>
      <p:grpSp>
        <p:nvGrpSpPr>
          <p:cNvPr id="299" name="Google Shape;299;g34e6da7cd11_0_631"/>
          <p:cNvGrpSpPr/>
          <p:nvPr/>
        </p:nvGrpSpPr>
        <p:grpSpPr>
          <a:xfrm>
            <a:off x="2826963" y="4761338"/>
            <a:ext cx="1581300" cy="1169700"/>
            <a:chOff x="2758175" y="4619025"/>
            <a:chExt cx="1581300" cy="1169700"/>
          </a:xfrm>
        </p:grpSpPr>
        <p:sp>
          <p:nvSpPr>
            <p:cNvPr id="300" name="Google Shape;300;g34e6da7cd11_0_631"/>
            <p:cNvSpPr/>
            <p:nvPr/>
          </p:nvSpPr>
          <p:spPr>
            <a:xfrm>
              <a:off x="2758175" y="4619025"/>
              <a:ext cx="1581300" cy="1169700"/>
            </a:xfrm>
            <a:prstGeom prst="roundRect">
              <a:avLst>
                <a:gd name="adj" fmla="val 16667"/>
              </a:avLst>
            </a:prstGeom>
            <a:solidFill>
              <a:srgbClr val="3A9614"/>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1" name="Google Shape;301;g34e6da7cd11_0_631"/>
            <p:cNvSpPr txBox="1"/>
            <p:nvPr/>
          </p:nvSpPr>
          <p:spPr>
            <a:xfrm>
              <a:off x="2758175" y="4720875"/>
              <a:ext cx="1581300" cy="9234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a:latin typeface="Aleo"/>
                  <a:ea typeface="Aleo"/>
                  <a:cs typeface="Aleo"/>
                  <a:sym typeface="Aleo"/>
                </a:rPr>
                <a:t>More Profitable Industry</a:t>
              </a:r>
              <a:endParaRPr sz="1600" i="0" u="none" strike="noStrike" cap="none">
                <a:solidFill>
                  <a:srgbClr val="000000"/>
                </a:solidFill>
                <a:latin typeface="Aleo"/>
                <a:ea typeface="Aleo"/>
                <a:cs typeface="Aleo"/>
                <a:sym typeface="Aleo"/>
              </a:endParaRPr>
            </a:p>
          </p:txBody>
        </p:sp>
      </p:grpSp>
      <p:grpSp>
        <p:nvGrpSpPr>
          <p:cNvPr id="302" name="Google Shape;302;g34e6da7cd11_0_631"/>
          <p:cNvGrpSpPr/>
          <p:nvPr/>
        </p:nvGrpSpPr>
        <p:grpSpPr>
          <a:xfrm>
            <a:off x="5133251" y="4761313"/>
            <a:ext cx="1683900" cy="1169700"/>
            <a:chOff x="4715913" y="4550763"/>
            <a:chExt cx="1683900" cy="1169700"/>
          </a:xfrm>
        </p:grpSpPr>
        <p:sp>
          <p:nvSpPr>
            <p:cNvPr id="303" name="Google Shape;303;g34e6da7cd11_0_631"/>
            <p:cNvSpPr/>
            <p:nvPr/>
          </p:nvSpPr>
          <p:spPr>
            <a:xfrm>
              <a:off x="4767200" y="4550763"/>
              <a:ext cx="1581300" cy="1169700"/>
            </a:xfrm>
            <a:prstGeom prst="roundRect">
              <a:avLst>
                <a:gd name="adj" fmla="val 16667"/>
              </a:avLst>
            </a:prstGeom>
            <a:solidFill>
              <a:srgbClr val="3A9614"/>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i="0" u="none" strike="noStrike" cap="none">
                <a:solidFill>
                  <a:srgbClr val="000000"/>
                </a:solidFill>
                <a:latin typeface="Aleo"/>
                <a:ea typeface="Aleo"/>
                <a:cs typeface="Aleo"/>
                <a:sym typeface="Aleo"/>
              </a:endParaRPr>
            </a:p>
          </p:txBody>
        </p:sp>
        <p:sp>
          <p:nvSpPr>
            <p:cNvPr id="304" name="Google Shape;304;g34e6da7cd11_0_631"/>
            <p:cNvSpPr txBox="1"/>
            <p:nvPr/>
          </p:nvSpPr>
          <p:spPr>
            <a:xfrm>
              <a:off x="4715913" y="4550763"/>
              <a:ext cx="1683900" cy="1169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i="0" u="none" strike="noStrike" cap="none">
                  <a:solidFill>
                    <a:srgbClr val="000000"/>
                  </a:solidFill>
                  <a:latin typeface="Aleo"/>
                  <a:ea typeface="Aleo"/>
                  <a:cs typeface="Aleo"/>
                  <a:sym typeface="Aleo"/>
                </a:rPr>
                <a:t>I</a:t>
              </a:r>
              <a:r>
                <a:rPr lang="en-US" sz="1600">
                  <a:latin typeface="Aleo"/>
                  <a:ea typeface="Aleo"/>
                  <a:cs typeface="Aleo"/>
                  <a:sym typeface="Aleo"/>
                </a:rPr>
                <a:t>nvestment form Pharmaceutical Companies</a:t>
              </a:r>
              <a:endParaRPr sz="1600" i="0" u="none" strike="noStrike" cap="none">
                <a:solidFill>
                  <a:srgbClr val="000000"/>
                </a:solidFill>
                <a:latin typeface="Aleo"/>
                <a:ea typeface="Aleo"/>
                <a:cs typeface="Aleo"/>
                <a:sym typeface="Aleo"/>
              </a:endParaRPr>
            </a:p>
          </p:txBody>
        </p:sp>
      </p:grpSp>
      <p:grpSp>
        <p:nvGrpSpPr>
          <p:cNvPr id="305" name="Google Shape;305;g34e6da7cd11_0_631"/>
          <p:cNvGrpSpPr/>
          <p:nvPr/>
        </p:nvGrpSpPr>
        <p:grpSpPr>
          <a:xfrm>
            <a:off x="7542113" y="4761338"/>
            <a:ext cx="1581300" cy="1181250"/>
            <a:chOff x="7190200" y="4936800"/>
            <a:chExt cx="1581300" cy="1181250"/>
          </a:xfrm>
        </p:grpSpPr>
        <p:sp>
          <p:nvSpPr>
            <p:cNvPr id="306" name="Google Shape;306;g34e6da7cd11_0_631"/>
            <p:cNvSpPr/>
            <p:nvPr/>
          </p:nvSpPr>
          <p:spPr>
            <a:xfrm>
              <a:off x="7190200" y="4936800"/>
              <a:ext cx="1581300" cy="1169700"/>
            </a:xfrm>
            <a:prstGeom prst="roundRect">
              <a:avLst>
                <a:gd name="adj" fmla="val 16667"/>
              </a:avLst>
            </a:prstGeom>
            <a:solidFill>
              <a:srgbClr val="3A9614"/>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7" name="Google Shape;307;g34e6da7cd11_0_631"/>
            <p:cNvSpPr txBox="1"/>
            <p:nvPr/>
          </p:nvSpPr>
          <p:spPr>
            <a:xfrm>
              <a:off x="7190200" y="4948351"/>
              <a:ext cx="1581300" cy="1169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a:latin typeface="Aleo"/>
                  <a:ea typeface="Aleo"/>
                  <a:cs typeface="Aleo"/>
                  <a:sym typeface="Aleo"/>
                </a:rPr>
                <a:t>More Available + Effective Antibiotics</a:t>
              </a:r>
              <a:endParaRPr sz="1600" i="0" u="none" strike="noStrike" cap="none">
                <a:solidFill>
                  <a:srgbClr val="000000"/>
                </a:solidFill>
                <a:latin typeface="Aleo"/>
                <a:ea typeface="Aleo"/>
                <a:cs typeface="Aleo"/>
                <a:sym typeface="Aleo"/>
              </a:endParaRPr>
            </a:p>
          </p:txBody>
        </p:sp>
      </p:grpSp>
      <p:sp>
        <p:nvSpPr>
          <p:cNvPr id="308" name="Google Shape;308;g34e6da7cd11_0_631"/>
          <p:cNvSpPr txBox="1"/>
          <p:nvPr/>
        </p:nvSpPr>
        <p:spPr>
          <a:xfrm>
            <a:off x="7580700" y="1097625"/>
            <a:ext cx="1855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9" name="Google Shape;309;g34e6da7cd11_0_631"/>
          <p:cNvSpPr txBox="1"/>
          <p:nvPr/>
        </p:nvSpPr>
        <p:spPr>
          <a:xfrm>
            <a:off x="3933300" y="1200375"/>
            <a:ext cx="18555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b="1" u="sng">
                <a:latin typeface="Aleo"/>
                <a:ea typeface="Aleo"/>
                <a:cs typeface="Aleo"/>
                <a:sym typeface="Aleo"/>
              </a:rPr>
              <a:t>Use Case Team:</a:t>
            </a:r>
            <a:endParaRPr sz="1600" b="1" u="sng">
              <a:latin typeface="Aleo"/>
              <a:ea typeface="Aleo"/>
              <a:cs typeface="Aleo"/>
              <a:sym typeface="Aleo"/>
            </a:endParaRPr>
          </a:p>
        </p:txBody>
      </p:sp>
      <p:sp>
        <p:nvSpPr>
          <p:cNvPr id="310" name="Google Shape;310;g34e6da7cd11_0_631"/>
          <p:cNvSpPr txBox="1"/>
          <p:nvPr/>
        </p:nvSpPr>
        <p:spPr>
          <a:xfrm>
            <a:off x="3933300" y="2343375"/>
            <a:ext cx="13428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b="1" u="sng">
                <a:latin typeface="Aleo"/>
                <a:ea typeface="Aleo"/>
                <a:cs typeface="Aleo"/>
                <a:sym typeface="Aleo"/>
              </a:rPr>
              <a:t>UN Agency:</a:t>
            </a:r>
            <a:endParaRPr sz="1600" b="1" u="sng">
              <a:latin typeface="Aleo"/>
              <a:ea typeface="Aleo"/>
              <a:cs typeface="Aleo"/>
              <a:sym typeface="Aleo"/>
            </a:endParaRPr>
          </a:p>
        </p:txBody>
      </p:sp>
      <p:sp>
        <p:nvSpPr>
          <p:cNvPr id="311" name="Google Shape;311;g34e6da7cd11_0_631"/>
          <p:cNvSpPr txBox="1"/>
          <p:nvPr/>
        </p:nvSpPr>
        <p:spPr>
          <a:xfrm>
            <a:off x="3933300" y="3486375"/>
            <a:ext cx="22638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b="1" u="sng">
                <a:latin typeface="Aleo"/>
                <a:ea typeface="Aleo"/>
                <a:cs typeface="Aleo"/>
                <a:sym typeface="Aleo"/>
              </a:rPr>
              <a:t>Quantum Approach:</a:t>
            </a:r>
            <a:endParaRPr sz="1600" b="1">
              <a:latin typeface="Aleo"/>
              <a:ea typeface="Aleo"/>
              <a:cs typeface="Aleo"/>
              <a:sym typeface="Aleo"/>
            </a:endParaRPr>
          </a:p>
        </p:txBody>
      </p:sp>
      <p:sp>
        <p:nvSpPr>
          <p:cNvPr id="312" name="Google Shape;312;g34e6da7cd11_0_631"/>
          <p:cNvSpPr txBox="1"/>
          <p:nvPr/>
        </p:nvSpPr>
        <p:spPr>
          <a:xfrm>
            <a:off x="6219300" y="3485100"/>
            <a:ext cx="8406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b="1" u="sng">
                <a:latin typeface="Aleo"/>
                <a:ea typeface="Aleo"/>
                <a:cs typeface="Aleo"/>
                <a:sym typeface="Aleo"/>
              </a:rPr>
              <a:t>Status:</a:t>
            </a:r>
            <a:endParaRPr sz="1600" b="1">
              <a:latin typeface="Aleo"/>
              <a:ea typeface="Aleo"/>
              <a:cs typeface="Aleo"/>
              <a:sym typeface="Aleo"/>
            </a:endParaRPr>
          </a:p>
        </p:txBody>
      </p:sp>
      <p:sp>
        <p:nvSpPr>
          <p:cNvPr id="313" name="Google Shape;313;g34e6da7cd11_0_631"/>
          <p:cNvSpPr/>
          <p:nvPr/>
        </p:nvSpPr>
        <p:spPr>
          <a:xfrm rot="8100000">
            <a:off x="1971765" y="5048941"/>
            <a:ext cx="594394" cy="594394"/>
          </a:xfrm>
          <a:prstGeom prst="halfFrame">
            <a:avLst>
              <a:gd name="adj1" fmla="val 33333"/>
              <a:gd name="adj2" fmla="val 33333"/>
            </a:avLst>
          </a:prstGeom>
          <a:solidFill>
            <a:srgbClr val="274E1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14" name="Google Shape;314;g34e6da7cd11_0_631"/>
          <p:cNvSpPr/>
          <p:nvPr/>
        </p:nvSpPr>
        <p:spPr>
          <a:xfrm rot="8100000">
            <a:off x="4299965" y="5060541"/>
            <a:ext cx="594394" cy="594394"/>
          </a:xfrm>
          <a:prstGeom prst="halfFrame">
            <a:avLst>
              <a:gd name="adj1" fmla="val 33333"/>
              <a:gd name="adj2" fmla="val 33333"/>
            </a:avLst>
          </a:prstGeom>
          <a:solidFill>
            <a:srgbClr val="274E1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15" name="Google Shape;315;g34e6da7cd11_0_631"/>
          <p:cNvSpPr/>
          <p:nvPr/>
        </p:nvSpPr>
        <p:spPr>
          <a:xfrm rot="8100000">
            <a:off x="6669715" y="5060553"/>
            <a:ext cx="594394" cy="594394"/>
          </a:xfrm>
          <a:prstGeom prst="halfFrame">
            <a:avLst>
              <a:gd name="adj1" fmla="val 33333"/>
              <a:gd name="adj2" fmla="val 33333"/>
            </a:avLst>
          </a:prstGeom>
          <a:solidFill>
            <a:srgbClr val="274E1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16" name="Google Shape;316;g34e6da7cd11_0_631"/>
          <p:cNvSpPr/>
          <p:nvPr/>
        </p:nvSpPr>
        <p:spPr>
          <a:xfrm rot="8100000">
            <a:off x="9131640" y="5099366"/>
            <a:ext cx="594394" cy="594394"/>
          </a:xfrm>
          <a:prstGeom prst="halfFrame">
            <a:avLst>
              <a:gd name="adj1" fmla="val 33333"/>
              <a:gd name="adj2" fmla="val 33333"/>
            </a:avLst>
          </a:prstGeom>
          <a:solidFill>
            <a:srgbClr val="B6D7A8"/>
          </a:solidFill>
          <a:ln w="19050" cap="flat" cmpd="sng">
            <a:solidFill>
              <a:srgbClr val="6AA84F"/>
            </a:solidFill>
            <a:prstDash val="lg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17" name="Google Shape;317;g34e6da7cd11_0_631"/>
          <p:cNvSpPr/>
          <p:nvPr/>
        </p:nvSpPr>
        <p:spPr>
          <a:xfrm>
            <a:off x="7762150" y="1209275"/>
            <a:ext cx="4000200" cy="3288300"/>
          </a:xfrm>
          <a:prstGeom prst="roundRect">
            <a:avLst>
              <a:gd name="adj" fmla="val 9760"/>
            </a:avLst>
          </a:prstGeom>
          <a:solidFill>
            <a:srgbClr val="CFE2F3"/>
          </a:solidFill>
          <a:ln w="38100" cap="flat" cmpd="sng">
            <a:solidFill>
              <a:srgbClr val="9FC5E8"/>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pic>
        <p:nvPicPr>
          <p:cNvPr id="318" name="Google Shape;318;g34e6da7cd11_0_631"/>
          <p:cNvPicPr preferRelativeResize="0"/>
          <p:nvPr/>
        </p:nvPicPr>
        <p:blipFill rotWithShape="1">
          <a:blip r:embed="rId3">
            <a:alphaModFix/>
          </a:blip>
          <a:srcRect l="3883" b="4406"/>
          <a:stretch/>
        </p:blipFill>
        <p:spPr>
          <a:xfrm>
            <a:off x="452450" y="1209275"/>
            <a:ext cx="3306300" cy="3288300"/>
          </a:xfrm>
          <a:prstGeom prst="roundRect">
            <a:avLst>
              <a:gd name="adj" fmla="val 11194"/>
            </a:avLst>
          </a:prstGeom>
          <a:noFill/>
          <a:ln>
            <a:noFill/>
          </a:ln>
        </p:spPr>
      </p:pic>
      <p:pic>
        <p:nvPicPr>
          <p:cNvPr id="319" name="Google Shape;319;g34e6da7cd11_0_631"/>
          <p:cNvPicPr preferRelativeResize="0"/>
          <p:nvPr/>
        </p:nvPicPr>
        <p:blipFill>
          <a:blip r:embed="rId4">
            <a:alphaModFix/>
          </a:blip>
          <a:stretch>
            <a:fillRect/>
          </a:stretch>
        </p:blipFill>
        <p:spPr>
          <a:xfrm>
            <a:off x="3921075" y="1619825"/>
            <a:ext cx="922576" cy="746972"/>
          </a:xfrm>
          <a:prstGeom prst="rect">
            <a:avLst/>
          </a:prstGeom>
          <a:noFill/>
          <a:ln>
            <a:noFill/>
          </a:ln>
        </p:spPr>
      </p:pic>
      <p:pic>
        <p:nvPicPr>
          <p:cNvPr id="320" name="Google Shape;320;g34e6da7cd11_0_631"/>
          <p:cNvPicPr preferRelativeResize="0"/>
          <p:nvPr/>
        </p:nvPicPr>
        <p:blipFill>
          <a:blip r:embed="rId5">
            <a:alphaModFix/>
          </a:blip>
          <a:stretch>
            <a:fillRect/>
          </a:stretch>
        </p:blipFill>
        <p:spPr>
          <a:xfrm>
            <a:off x="4843650" y="1710250"/>
            <a:ext cx="1038225" cy="575343"/>
          </a:xfrm>
          <a:prstGeom prst="rect">
            <a:avLst/>
          </a:prstGeom>
          <a:noFill/>
          <a:ln>
            <a:noFill/>
          </a:ln>
        </p:spPr>
      </p:pic>
      <p:pic>
        <p:nvPicPr>
          <p:cNvPr id="321" name="Google Shape;321;g34e6da7cd11_0_631"/>
          <p:cNvPicPr preferRelativeResize="0"/>
          <p:nvPr/>
        </p:nvPicPr>
        <p:blipFill>
          <a:blip r:embed="rId6">
            <a:alphaModFix/>
          </a:blip>
          <a:stretch>
            <a:fillRect/>
          </a:stretch>
        </p:blipFill>
        <p:spPr>
          <a:xfrm>
            <a:off x="6005250" y="1739997"/>
            <a:ext cx="1342802" cy="370454"/>
          </a:xfrm>
          <a:prstGeom prst="rect">
            <a:avLst/>
          </a:prstGeom>
          <a:noFill/>
          <a:ln>
            <a:noFill/>
          </a:ln>
        </p:spPr>
      </p:pic>
      <p:pic>
        <p:nvPicPr>
          <p:cNvPr id="322" name="Google Shape;322;g34e6da7cd11_0_631"/>
          <p:cNvPicPr preferRelativeResize="0"/>
          <p:nvPr/>
        </p:nvPicPr>
        <p:blipFill>
          <a:blip r:embed="rId7">
            <a:alphaModFix/>
          </a:blip>
          <a:stretch>
            <a:fillRect/>
          </a:stretch>
        </p:blipFill>
        <p:spPr>
          <a:xfrm>
            <a:off x="4022275" y="2508025"/>
            <a:ext cx="1683748" cy="947125"/>
          </a:xfrm>
          <a:prstGeom prst="rect">
            <a:avLst/>
          </a:prstGeom>
          <a:noFill/>
          <a:ln>
            <a:noFill/>
          </a:ln>
        </p:spPr>
      </p:pic>
      <p:pic>
        <p:nvPicPr>
          <p:cNvPr id="323" name="Google Shape;323;g34e6da7cd11_0_631"/>
          <p:cNvPicPr preferRelativeResize="0"/>
          <p:nvPr/>
        </p:nvPicPr>
        <p:blipFill>
          <a:blip r:embed="rId8">
            <a:alphaModFix/>
          </a:blip>
          <a:stretch>
            <a:fillRect/>
          </a:stretch>
        </p:blipFill>
        <p:spPr>
          <a:xfrm>
            <a:off x="5803800" y="2783100"/>
            <a:ext cx="1683749" cy="540679"/>
          </a:xfrm>
          <a:prstGeom prst="rect">
            <a:avLst/>
          </a:prstGeom>
          <a:noFill/>
          <a:ln>
            <a:noFill/>
          </a:ln>
        </p:spPr>
      </p:pic>
      <p:sp>
        <p:nvSpPr>
          <p:cNvPr id="324" name="Google Shape;324;g34e6da7cd11_0_631"/>
          <p:cNvSpPr txBox="1"/>
          <p:nvPr/>
        </p:nvSpPr>
        <p:spPr>
          <a:xfrm>
            <a:off x="3951450" y="3713100"/>
            <a:ext cx="25137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a:latin typeface="Aleo"/>
                <a:ea typeface="Aleo"/>
                <a:cs typeface="Aleo"/>
                <a:sym typeface="Aleo"/>
              </a:rPr>
              <a:t>Machine Learning and Quantum Simulation </a:t>
            </a:r>
            <a:endParaRPr sz="1600">
              <a:latin typeface="Aleo"/>
              <a:ea typeface="Aleo"/>
              <a:cs typeface="Aleo"/>
              <a:sym typeface="Aleo"/>
            </a:endParaRPr>
          </a:p>
        </p:txBody>
      </p:sp>
      <p:sp>
        <p:nvSpPr>
          <p:cNvPr id="325" name="Google Shape;325;g34e6da7cd11_0_631"/>
          <p:cNvSpPr txBox="1"/>
          <p:nvPr/>
        </p:nvSpPr>
        <p:spPr>
          <a:xfrm>
            <a:off x="6237450" y="3711200"/>
            <a:ext cx="11106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a:latin typeface="Aleo"/>
                <a:ea typeface="Aleo"/>
                <a:cs typeface="Aleo"/>
                <a:sym typeface="Aleo"/>
              </a:rPr>
              <a:t>Phase 2</a:t>
            </a:r>
            <a:endParaRPr sz="1600">
              <a:latin typeface="Aleo"/>
              <a:ea typeface="Aleo"/>
              <a:cs typeface="Aleo"/>
              <a:sym typeface="Aleo"/>
            </a:endParaRPr>
          </a:p>
        </p:txBody>
      </p:sp>
      <p:pic>
        <p:nvPicPr>
          <p:cNvPr id="326" name="Google Shape;326;g34e6da7cd11_0_631"/>
          <p:cNvPicPr preferRelativeResize="0"/>
          <p:nvPr/>
        </p:nvPicPr>
        <p:blipFill rotWithShape="1">
          <a:blip r:embed="rId9">
            <a:alphaModFix/>
          </a:blip>
          <a:srcRect/>
          <a:stretch/>
        </p:blipFill>
        <p:spPr>
          <a:xfrm>
            <a:off x="10116450" y="4671575"/>
            <a:ext cx="1449900" cy="1449900"/>
          </a:xfrm>
          <a:prstGeom prst="roundRect">
            <a:avLst>
              <a:gd name="adj" fmla="val 16667"/>
            </a:avLst>
          </a:prstGeom>
          <a:noFill/>
          <a:ln>
            <a:noFill/>
          </a:ln>
        </p:spPr>
      </p:pic>
      <p:sp>
        <p:nvSpPr>
          <p:cNvPr id="327" name="Google Shape;327;g34e6da7cd11_0_631"/>
          <p:cNvSpPr txBox="1"/>
          <p:nvPr/>
        </p:nvSpPr>
        <p:spPr>
          <a:xfrm>
            <a:off x="7678250" y="1281475"/>
            <a:ext cx="4000200" cy="3186300"/>
          </a:xfrm>
          <a:prstGeom prst="rect">
            <a:avLst/>
          </a:prstGeom>
          <a:noFill/>
          <a:ln>
            <a:noFill/>
          </a:ln>
        </p:spPr>
        <p:txBody>
          <a:bodyPr spcFirstLastPara="1" wrap="square" lIns="91425" tIns="91425" rIns="91425" bIns="91425" anchor="t" anchorCtr="0">
            <a:spAutoFit/>
          </a:bodyPr>
          <a:lstStyle/>
          <a:p>
            <a:pPr marL="457200" marR="0" lvl="0" indent="-323850" algn="l" rtl="0">
              <a:lnSpc>
                <a:spcPct val="100000"/>
              </a:lnSpc>
              <a:spcBef>
                <a:spcPts val="0"/>
              </a:spcBef>
              <a:spcAft>
                <a:spcPts val="0"/>
              </a:spcAft>
              <a:buSzPts val="1500"/>
              <a:buFont typeface="Aleo"/>
              <a:buChar char="●"/>
            </a:pPr>
            <a:r>
              <a:rPr lang="en-US" sz="1500" i="0" u="none" strike="noStrike" cap="none">
                <a:solidFill>
                  <a:srgbClr val="000000"/>
                </a:solidFill>
                <a:latin typeface="Aleo"/>
                <a:ea typeface="Aleo"/>
                <a:cs typeface="Aleo"/>
                <a:sym typeface="Aleo"/>
              </a:rPr>
              <a:t>Antimicrobial resistance is considered to be one of the </a:t>
            </a:r>
            <a:r>
              <a:rPr lang="en-US" sz="1500">
                <a:latin typeface="Aleo"/>
                <a:ea typeface="Aleo"/>
                <a:cs typeface="Aleo"/>
                <a:sym typeface="Aleo"/>
              </a:rPr>
              <a:t>largest threats to</a:t>
            </a:r>
            <a:r>
              <a:rPr lang="en-US" sz="1500" i="0" u="none" strike="noStrike" cap="none">
                <a:solidFill>
                  <a:srgbClr val="000000"/>
                </a:solidFill>
                <a:latin typeface="Aleo"/>
                <a:ea typeface="Aleo"/>
                <a:cs typeface="Aleo"/>
                <a:sym typeface="Aleo"/>
              </a:rPr>
              <a:t> global public health by the W</a:t>
            </a:r>
            <a:r>
              <a:rPr lang="en-US" sz="1500">
                <a:latin typeface="Aleo"/>
                <a:ea typeface="Aleo"/>
                <a:cs typeface="Aleo"/>
                <a:sym typeface="Aleo"/>
              </a:rPr>
              <a:t>HO</a:t>
            </a:r>
            <a:r>
              <a:rPr lang="en-US" sz="1500" i="0" u="none" strike="noStrike" cap="none">
                <a:solidFill>
                  <a:srgbClr val="000000"/>
                </a:solidFill>
                <a:latin typeface="Aleo"/>
                <a:ea typeface="Aleo"/>
                <a:cs typeface="Aleo"/>
                <a:sym typeface="Aleo"/>
              </a:rPr>
              <a:t>. </a:t>
            </a:r>
            <a:endParaRPr sz="1500" i="0" u="none" strike="noStrike" cap="none">
              <a:solidFill>
                <a:srgbClr val="000000"/>
              </a:solidFill>
              <a:latin typeface="Aleo"/>
              <a:ea typeface="Aleo"/>
              <a:cs typeface="Aleo"/>
              <a:sym typeface="Aleo"/>
            </a:endParaRPr>
          </a:p>
          <a:p>
            <a:pPr marL="457200" marR="0" lvl="0" indent="0" algn="l" rtl="0">
              <a:lnSpc>
                <a:spcPct val="100000"/>
              </a:lnSpc>
              <a:spcBef>
                <a:spcPts val="0"/>
              </a:spcBef>
              <a:spcAft>
                <a:spcPts val="0"/>
              </a:spcAft>
              <a:buNone/>
            </a:pPr>
            <a:endParaRPr sz="1500">
              <a:latin typeface="Aleo"/>
              <a:ea typeface="Aleo"/>
              <a:cs typeface="Aleo"/>
              <a:sym typeface="Aleo"/>
            </a:endParaRPr>
          </a:p>
          <a:p>
            <a:pPr marL="457200" marR="0" lvl="0" indent="-323850" algn="l" rtl="0">
              <a:lnSpc>
                <a:spcPct val="100000"/>
              </a:lnSpc>
              <a:spcBef>
                <a:spcPts val="0"/>
              </a:spcBef>
              <a:spcAft>
                <a:spcPts val="0"/>
              </a:spcAft>
              <a:buSzPts val="1500"/>
              <a:buFont typeface="Aleo"/>
              <a:buChar char="●"/>
            </a:pPr>
            <a:r>
              <a:rPr lang="en-US" sz="1500" i="0" u="none" strike="noStrike" cap="none">
                <a:solidFill>
                  <a:srgbClr val="000000"/>
                </a:solidFill>
                <a:latin typeface="Aleo"/>
                <a:ea typeface="Aleo"/>
                <a:cs typeface="Aleo"/>
                <a:sym typeface="Aleo"/>
              </a:rPr>
              <a:t>Due to a lack or profitability, promising antibiotics </a:t>
            </a:r>
            <a:r>
              <a:rPr lang="en-US" sz="1500">
                <a:latin typeface="Aleo"/>
                <a:ea typeface="Aleo"/>
                <a:cs typeface="Aleo"/>
                <a:sym typeface="Aleo"/>
              </a:rPr>
              <a:t>failing</a:t>
            </a:r>
            <a:r>
              <a:rPr lang="en-US" sz="1500" i="0" u="none" strike="noStrike" cap="none">
                <a:solidFill>
                  <a:srgbClr val="000000"/>
                </a:solidFill>
                <a:latin typeface="Aleo"/>
                <a:ea typeface="Aleo"/>
                <a:cs typeface="Aleo"/>
                <a:sym typeface="Aleo"/>
              </a:rPr>
              <a:t> to reach market due to lack of investment from pharmaceutical companies. </a:t>
            </a:r>
            <a:endParaRPr sz="1500" i="0" u="none" strike="noStrike" cap="none">
              <a:solidFill>
                <a:srgbClr val="000000"/>
              </a:solidFill>
              <a:latin typeface="Aleo"/>
              <a:ea typeface="Aleo"/>
              <a:cs typeface="Aleo"/>
              <a:sym typeface="Aleo"/>
            </a:endParaRPr>
          </a:p>
          <a:p>
            <a:pPr marL="457200" marR="0" lvl="0" indent="0" algn="l" rtl="0">
              <a:lnSpc>
                <a:spcPct val="100000"/>
              </a:lnSpc>
              <a:spcBef>
                <a:spcPts val="0"/>
              </a:spcBef>
              <a:spcAft>
                <a:spcPts val="0"/>
              </a:spcAft>
              <a:buNone/>
            </a:pPr>
            <a:endParaRPr sz="1500">
              <a:latin typeface="Aleo"/>
              <a:ea typeface="Aleo"/>
              <a:cs typeface="Aleo"/>
              <a:sym typeface="Aleo"/>
            </a:endParaRPr>
          </a:p>
          <a:p>
            <a:pPr marL="457200" marR="0" lvl="0" indent="-323850" algn="l" rtl="0">
              <a:lnSpc>
                <a:spcPct val="100000"/>
              </a:lnSpc>
              <a:spcBef>
                <a:spcPts val="0"/>
              </a:spcBef>
              <a:spcAft>
                <a:spcPts val="0"/>
              </a:spcAft>
              <a:buClr>
                <a:srgbClr val="000000"/>
              </a:buClr>
              <a:buSzPts val="1500"/>
              <a:buFont typeface="Aleo"/>
              <a:buChar char="●"/>
            </a:pPr>
            <a:r>
              <a:rPr lang="en-US" sz="1500">
                <a:latin typeface="Aleo"/>
                <a:ea typeface="Aleo"/>
                <a:cs typeface="Aleo"/>
                <a:sym typeface="Aleo"/>
              </a:rPr>
              <a:t>Q</a:t>
            </a:r>
            <a:r>
              <a:rPr lang="en-US" sz="1500" i="0" u="none" strike="noStrike" cap="none">
                <a:solidFill>
                  <a:srgbClr val="000000"/>
                </a:solidFill>
                <a:latin typeface="Aleo"/>
                <a:ea typeface="Aleo"/>
                <a:cs typeface="Aleo"/>
                <a:sym typeface="Aleo"/>
              </a:rPr>
              <a:t>uantum computing to explore a larger number of chemical interactions more effectively, improving</a:t>
            </a:r>
            <a:r>
              <a:rPr lang="en-US" sz="1500">
                <a:latin typeface="Aleo"/>
                <a:ea typeface="Aleo"/>
                <a:cs typeface="Aleo"/>
                <a:sym typeface="Aleo"/>
              </a:rPr>
              <a:t> </a:t>
            </a:r>
            <a:r>
              <a:rPr lang="en-US" sz="1500" i="0" u="none" strike="noStrike" cap="none">
                <a:solidFill>
                  <a:srgbClr val="000000"/>
                </a:solidFill>
                <a:latin typeface="Aleo"/>
                <a:ea typeface="Aleo"/>
                <a:cs typeface="Aleo"/>
                <a:sym typeface="Aleo"/>
              </a:rPr>
              <a:t>ability to produce </a:t>
            </a:r>
            <a:r>
              <a:rPr lang="en-US" sz="1500">
                <a:latin typeface="Aleo"/>
                <a:ea typeface="Aleo"/>
                <a:cs typeface="Aleo"/>
                <a:sym typeface="Aleo"/>
              </a:rPr>
              <a:t>affordable </a:t>
            </a:r>
            <a:r>
              <a:rPr lang="en-US" sz="1500" i="0" u="none" strike="noStrike" cap="none">
                <a:solidFill>
                  <a:srgbClr val="000000"/>
                </a:solidFill>
                <a:latin typeface="Aleo"/>
                <a:ea typeface="Aleo"/>
                <a:cs typeface="Aleo"/>
                <a:sym typeface="Aleo"/>
              </a:rPr>
              <a:t>antibiotics.</a:t>
            </a:r>
            <a:endParaRPr sz="1500" i="0" u="none" strike="noStrike" cap="none">
              <a:solidFill>
                <a:srgbClr val="000000"/>
              </a:solidFill>
              <a:latin typeface="Aleo"/>
              <a:ea typeface="Aleo"/>
              <a:cs typeface="Aleo"/>
              <a:sym typeface="Aleo"/>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g35ce424d88d_0_322"/>
          <p:cNvSpPr txBox="1">
            <a:spLocks noGrp="1"/>
          </p:cNvSpPr>
          <p:nvPr>
            <p:ph type="title"/>
          </p:nvPr>
        </p:nvSpPr>
        <p:spPr>
          <a:xfrm>
            <a:off x="646670" y="241750"/>
            <a:ext cx="3423900" cy="564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400"/>
              <a:buNone/>
            </a:pPr>
            <a:r>
              <a:rPr lang="en-US">
                <a:latin typeface="Aleo"/>
                <a:ea typeface="Aleo"/>
                <a:cs typeface="Aleo"/>
                <a:sym typeface="Aleo"/>
              </a:rPr>
              <a:t>Main objectives</a:t>
            </a:r>
            <a:endParaRPr>
              <a:latin typeface="Aleo"/>
              <a:ea typeface="Aleo"/>
              <a:cs typeface="Aleo"/>
              <a:sym typeface="Aleo"/>
            </a:endParaRPr>
          </a:p>
        </p:txBody>
      </p:sp>
      <p:pic>
        <p:nvPicPr>
          <p:cNvPr id="334" name="Google Shape;334;g35ce424d88d_0_322"/>
          <p:cNvPicPr preferRelativeResize="0"/>
          <p:nvPr/>
        </p:nvPicPr>
        <p:blipFill rotWithShape="1">
          <a:blip r:embed="rId3">
            <a:alphaModFix/>
          </a:blip>
          <a:srcRect/>
          <a:stretch/>
        </p:blipFill>
        <p:spPr>
          <a:xfrm>
            <a:off x="854350" y="1610961"/>
            <a:ext cx="828675" cy="828675"/>
          </a:xfrm>
          <a:prstGeom prst="rect">
            <a:avLst/>
          </a:prstGeom>
          <a:noFill/>
          <a:ln>
            <a:noFill/>
          </a:ln>
        </p:spPr>
      </p:pic>
      <p:pic>
        <p:nvPicPr>
          <p:cNvPr id="335" name="Google Shape;335;g35ce424d88d_0_322"/>
          <p:cNvPicPr preferRelativeResize="0"/>
          <p:nvPr/>
        </p:nvPicPr>
        <p:blipFill rotWithShape="1">
          <a:blip r:embed="rId4">
            <a:alphaModFix/>
          </a:blip>
          <a:srcRect/>
          <a:stretch/>
        </p:blipFill>
        <p:spPr>
          <a:xfrm>
            <a:off x="854350" y="2829612"/>
            <a:ext cx="828675" cy="828675"/>
          </a:xfrm>
          <a:prstGeom prst="rect">
            <a:avLst/>
          </a:prstGeom>
          <a:noFill/>
          <a:ln>
            <a:noFill/>
          </a:ln>
        </p:spPr>
      </p:pic>
      <p:pic>
        <p:nvPicPr>
          <p:cNvPr id="336" name="Google Shape;336;g35ce424d88d_0_322"/>
          <p:cNvPicPr preferRelativeResize="0"/>
          <p:nvPr/>
        </p:nvPicPr>
        <p:blipFill rotWithShape="1">
          <a:blip r:embed="rId5">
            <a:alphaModFix/>
          </a:blip>
          <a:srcRect/>
          <a:stretch/>
        </p:blipFill>
        <p:spPr>
          <a:xfrm>
            <a:off x="854350" y="3963912"/>
            <a:ext cx="828675" cy="828675"/>
          </a:xfrm>
          <a:prstGeom prst="rect">
            <a:avLst/>
          </a:prstGeom>
          <a:noFill/>
          <a:ln>
            <a:noFill/>
          </a:ln>
        </p:spPr>
      </p:pic>
      <p:pic>
        <p:nvPicPr>
          <p:cNvPr id="337" name="Google Shape;337;g35ce424d88d_0_322"/>
          <p:cNvPicPr preferRelativeResize="0"/>
          <p:nvPr/>
        </p:nvPicPr>
        <p:blipFill rotWithShape="1">
          <a:blip r:embed="rId6">
            <a:alphaModFix/>
          </a:blip>
          <a:srcRect/>
          <a:stretch/>
        </p:blipFill>
        <p:spPr>
          <a:xfrm>
            <a:off x="854350" y="5066312"/>
            <a:ext cx="828675" cy="828675"/>
          </a:xfrm>
          <a:prstGeom prst="rect">
            <a:avLst/>
          </a:prstGeom>
          <a:noFill/>
          <a:ln>
            <a:noFill/>
          </a:ln>
        </p:spPr>
      </p:pic>
      <p:sp>
        <p:nvSpPr>
          <p:cNvPr id="338" name="Google Shape;338;g35ce424d88d_0_322"/>
          <p:cNvSpPr txBox="1"/>
          <p:nvPr/>
        </p:nvSpPr>
        <p:spPr>
          <a:xfrm>
            <a:off x="1995600" y="1399100"/>
            <a:ext cx="9014100" cy="12144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1800"/>
              <a:buFont typeface="Arial"/>
              <a:buNone/>
            </a:pPr>
            <a:r>
              <a:rPr lang="en-US" sz="1800" b="1" i="0" u="none" strike="noStrike" cap="none">
                <a:solidFill>
                  <a:srgbClr val="6B0071"/>
                </a:solidFill>
                <a:latin typeface="Aleo"/>
                <a:ea typeface="Aleo"/>
                <a:cs typeface="Aleo"/>
                <a:sym typeface="Aleo"/>
              </a:rPr>
              <a:t>A1</a:t>
            </a:r>
            <a:r>
              <a:rPr lang="en-US" sz="1800" b="1" i="0" u="none" strike="noStrike" cap="none">
                <a:solidFill>
                  <a:schemeClr val="dk1"/>
                </a:solidFill>
                <a:latin typeface="Aleo"/>
                <a:ea typeface="Aleo"/>
                <a:cs typeface="Aleo"/>
                <a:sym typeface="Aleo"/>
              </a:rPr>
              <a:t> - Accelerating applications for humanity (quantum computing use case ideas)</a:t>
            </a:r>
            <a:endParaRPr sz="1800" b="1" i="0" u="none" strike="noStrike" cap="none">
              <a:solidFill>
                <a:schemeClr val="dk1"/>
              </a:solidFill>
              <a:latin typeface="Aleo"/>
              <a:ea typeface="Aleo"/>
              <a:cs typeface="Aleo"/>
              <a:sym typeface="Aleo"/>
            </a:endParaRPr>
          </a:p>
          <a:p>
            <a:pPr marL="0" marR="0" lvl="0" indent="0" algn="l" rtl="0">
              <a:lnSpc>
                <a:spcPct val="115000"/>
              </a:lnSpc>
              <a:spcBef>
                <a:spcPts val="0"/>
              </a:spcBef>
              <a:spcAft>
                <a:spcPts val="0"/>
              </a:spcAft>
              <a:buClr>
                <a:srgbClr val="000000"/>
              </a:buClr>
              <a:buSzPts val="1400"/>
              <a:buFont typeface="Arial"/>
              <a:buNone/>
            </a:pPr>
            <a:r>
              <a:rPr lang="en-US" sz="1400" b="0" i="0" u="none" strike="noStrike" cap="none">
                <a:solidFill>
                  <a:schemeClr val="dk1"/>
                </a:solidFill>
                <a:latin typeface="Aleo"/>
                <a:ea typeface="Aleo"/>
                <a:cs typeface="Aleo"/>
                <a:sym typeface="Aleo"/>
              </a:rPr>
              <a:t>Realising the full potential of quantum computing by accelerating the use cases geared towards achieving the SDGs, thanks to the combined forces of researchers and developers, entrepreneurs, the United Nations, and large NGOs.</a:t>
            </a:r>
            <a:endParaRPr sz="1400" b="0" i="0" u="none" strike="noStrike" cap="none">
              <a:solidFill>
                <a:schemeClr val="dk1"/>
              </a:solidFill>
              <a:latin typeface="Aleo"/>
              <a:ea typeface="Aleo"/>
              <a:cs typeface="Aleo"/>
              <a:sym typeface="Aleo"/>
            </a:endParaRPr>
          </a:p>
        </p:txBody>
      </p:sp>
      <p:sp>
        <p:nvSpPr>
          <p:cNvPr id="339" name="Google Shape;339;g35ce424d88d_0_322"/>
          <p:cNvSpPr txBox="1"/>
          <p:nvPr/>
        </p:nvSpPr>
        <p:spPr>
          <a:xfrm>
            <a:off x="1995600" y="2776525"/>
            <a:ext cx="9014100" cy="966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1800"/>
              <a:buFont typeface="Arial"/>
              <a:buNone/>
            </a:pPr>
            <a:r>
              <a:rPr lang="en-US" sz="1800" b="1" i="0" u="none" strike="noStrike" cap="none">
                <a:solidFill>
                  <a:srgbClr val="44AFCD"/>
                </a:solidFill>
                <a:latin typeface="Aleo"/>
                <a:ea typeface="Aleo"/>
                <a:cs typeface="Aleo"/>
                <a:sym typeface="Aleo"/>
              </a:rPr>
              <a:t>A2</a:t>
            </a:r>
            <a:r>
              <a:rPr lang="en-US" sz="1800" b="1" i="0" u="none" strike="noStrike" cap="none">
                <a:solidFill>
                  <a:schemeClr val="dk1"/>
                </a:solidFill>
                <a:latin typeface="Aleo"/>
                <a:ea typeface="Aleo"/>
                <a:cs typeface="Aleo"/>
                <a:sym typeface="Aleo"/>
              </a:rPr>
              <a:t> - Access for all (collaborating with industry)</a:t>
            </a:r>
            <a:endParaRPr sz="1800" b="1" i="0" u="none" strike="noStrike" cap="none">
              <a:solidFill>
                <a:schemeClr val="dk1"/>
              </a:solidFill>
              <a:latin typeface="Aleo"/>
              <a:ea typeface="Aleo"/>
              <a:cs typeface="Aleo"/>
              <a:sym typeface="Aleo"/>
            </a:endParaRPr>
          </a:p>
          <a:p>
            <a:pPr marL="0" marR="0" lvl="0" indent="0" algn="l" rtl="0">
              <a:lnSpc>
                <a:spcPct val="115000"/>
              </a:lnSpc>
              <a:spcBef>
                <a:spcPts val="0"/>
              </a:spcBef>
              <a:spcAft>
                <a:spcPts val="0"/>
              </a:spcAft>
              <a:buClr>
                <a:srgbClr val="000000"/>
              </a:buClr>
              <a:buSzPts val="1400"/>
              <a:buFont typeface="Arial"/>
              <a:buNone/>
            </a:pPr>
            <a:r>
              <a:rPr lang="en-US" sz="1400" b="0" i="0" u="none" strike="noStrike" cap="none">
                <a:solidFill>
                  <a:schemeClr val="dk1"/>
                </a:solidFill>
                <a:latin typeface="Aleo"/>
                <a:ea typeface="Aleo"/>
                <a:cs typeface="Aleo"/>
                <a:sym typeface="Aleo"/>
              </a:rPr>
              <a:t>Providing global, inclusive and equitable access to a pool of public and private quantum computers and simulators available via the cloud, addressing underserved geographies and mitigating the digital divide.</a:t>
            </a:r>
            <a:endParaRPr sz="1400" b="0" i="0" u="none" strike="noStrike" cap="none">
              <a:solidFill>
                <a:schemeClr val="dk1"/>
              </a:solidFill>
              <a:latin typeface="Aleo"/>
              <a:ea typeface="Aleo"/>
              <a:cs typeface="Aleo"/>
              <a:sym typeface="Aleo"/>
            </a:endParaRPr>
          </a:p>
        </p:txBody>
      </p:sp>
      <p:sp>
        <p:nvSpPr>
          <p:cNvPr id="340" name="Google Shape;340;g35ce424d88d_0_322"/>
          <p:cNvSpPr txBox="1"/>
          <p:nvPr/>
        </p:nvSpPr>
        <p:spPr>
          <a:xfrm>
            <a:off x="2042150" y="3876500"/>
            <a:ext cx="8598000" cy="966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1800"/>
              <a:buFont typeface="Arial"/>
              <a:buNone/>
            </a:pPr>
            <a:r>
              <a:rPr lang="en-US" sz="1800" b="1" i="0" u="none" strike="noStrike" cap="none">
                <a:solidFill>
                  <a:srgbClr val="180C2C"/>
                </a:solidFill>
                <a:latin typeface="Aleo"/>
                <a:ea typeface="Aleo"/>
                <a:cs typeface="Aleo"/>
                <a:sym typeface="Aleo"/>
              </a:rPr>
              <a:t>A3</a:t>
            </a:r>
            <a:r>
              <a:rPr lang="en-US" sz="1800" b="1" i="0" u="none" strike="noStrike" cap="none">
                <a:solidFill>
                  <a:schemeClr val="dk1"/>
                </a:solidFill>
                <a:latin typeface="Aleo"/>
                <a:ea typeface="Aleo"/>
                <a:cs typeface="Aleo"/>
                <a:sym typeface="Aleo"/>
              </a:rPr>
              <a:t> - Advancing capacity building (education)</a:t>
            </a:r>
            <a:endParaRPr sz="1800" b="1" i="0" u="none" strike="noStrike" cap="none">
              <a:solidFill>
                <a:schemeClr val="dk1"/>
              </a:solidFill>
              <a:latin typeface="Aleo"/>
              <a:ea typeface="Aleo"/>
              <a:cs typeface="Aleo"/>
              <a:sym typeface="Aleo"/>
            </a:endParaRPr>
          </a:p>
          <a:p>
            <a:pPr marL="0" marR="0" lvl="0" indent="0" algn="l" rtl="0">
              <a:lnSpc>
                <a:spcPct val="115000"/>
              </a:lnSpc>
              <a:spcBef>
                <a:spcPts val="0"/>
              </a:spcBef>
              <a:spcAft>
                <a:spcPts val="0"/>
              </a:spcAft>
              <a:buClr>
                <a:srgbClr val="000000"/>
              </a:buClr>
              <a:buSzPts val="1400"/>
              <a:buFont typeface="Arial"/>
              <a:buNone/>
            </a:pPr>
            <a:r>
              <a:rPr lang="en-US" sz="1400" b="0" i="0" u="none" strike="noStrike" cap="none">
                <a:solidFill>
                  <a:schemeClr val="dk1"/>
                </a:solidFill>
                <a:latin typeface="Aleo"/>
                <a:ea typeface="Aleo"/>
                <a:cs typeface="Aleo"/>
                <a:sym typeface="Aleo"/>
              </a:rPr>
              <a:t>Developing educational tools to enable everyone around the world to contribute to the development of quantum computing and make the most of the technology.</a:t>
            </a:r>
            <a:endParaRPr sz="1400" b="0" i="0" u="none" strike="noStrike" cap="none">
              <a:solidFill>
                <a:schemeClr val="dk1"/>
              </a:solidFill>
              <a:latin typeface="Aleo"/>
              <a:ea typeface="Aleo"/>
              <a:cs typeface="Aleo"/>
              <a:sym typeface="Aleo"/>
            </a:endParaRPr>
          </a:p>
        </p:txBody>
      </p:sp>
      <p:sp>
        <p:nvSpPr>
          <p:cNvPr id="341" name="Google Shape;341;g35ce424d88d_0_322"/>
          <p:cNvSpPr txBox="1"/>
          <p:nvPr/>
        </p:nvSpPr>
        <p:spPr>
          <a:xfrm>
            <a:off x="2080075" y="4976475"/>
            <a:ext cx="8754300" cy="966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1800"/>
              <a:buFont typeface="Arial"/>
              <a:buNone/>
            </a:pPr>
            <a:r>
              <a:rPr lang="en-US" sz="1800" b="1" i="0" u="none" strike="noStrike" cap="none">
                <a:solidFill>
                  <a:srgbClr val="F39323"/>
                </a:solidFill>
                <a:latin typeface="Aleo"/>
                <a:ea typeface="Aleo"/>
                <a:cs typeface="Aleo"/>
                <a:sym typeface="Aleo"/>
              </a:rPr>
              <a:t>A4</a:t>
            </a:r>
            <a:r>
              <a:rPr lang="en-US" sz="1800" b="1" i="0" u="none" strike="noStrike" cap="none">
                <a:solidFill>
                  <a:schemeClr val="dk1"/>
                </a:solidFill>
                <a:latin typeface="Aleo"/>
                <a:ea typeface="Aleo"/>
                <a:cs typeface="Aleo"/>
                <a:sym typeface="Aleo"/>
              </a:rPr>
              <a:t> - Activating multilateral governance for the SDGs (diplomacy)</a:t>
            </a:r>
            <a:endParaRPr sz="1800" b="1" i="0" u="none" strike="noStrike" cap="none">
              <a:solidFill>
                <a:schemeClr val="dk1"/>
              </a:solidFill>
              <a:latin typeface="Aleo"/>
              <a:ea typeface="Aleo"/>
              <a:cs typeface="Aleo"/>
              <a:sym typeface="Aleo"/>
            </a:endParaRPr>
          </a:p>
          <a:p>
            <a:pPr marL="0" marR="0" lvl="0" indent="0" algn="l" rtl="0">
              <a:lnSpc>
                <a:spcPct val="115000"/>
              </a:lnSpc>
              <a:spcBef>
                <a:spcPts val="0"/>
              </a:spcBef>
              <a:spcAft>
                <a:spcPts val="0"/>
              </a:spcAft>
              <a:buClr>
                <a:srgbClr val="000000"/>
              </a:buClr>
              <a:buSzPts val="1400"/>
              <a:buFont typeface="Arial"/>
              <a:buNone/>
            </a:pPr>
            <a:r>
              <a:rPr lang="en-US" sz="1400" b="0" i="0" u="none" strike="noStrike" cap="none">
                <a:solidFill>
                  <a:schemeClr val="dk1"/>
                </a:solidFill>
                <a:latin typeface="Aleo"/>
                <a:ea typeface="Aleo"/>
                <a:cs typeface="Aleo"/>
                <a:sym typeface="Aleo"/>
              </a:rPr>
              <a:t>Providing a neutral forum to help shape multilateral governance of quantum computing for the SDGs and engaging with the science diplomacy community to support the development of use cases for the SDGs.</a:t>
            </a:r>
            <a:endParaRPr sz="1400" b="0" i="0" u="none" strike="noStrike" cap="none">
              <a:solidFill>
                <a:schemeClr val="dk1"/>
              </a:solidFill>
              <a:latin typeface="Aleo"/>
              <a:ea typeface="Aleo"/>
              <a:cs typeface="Aleo"/>
              <a:sym typeface="Aleo"/>
            </a:endParaRPr>
          </a:p>
        </p:txBody>
      </p:sp>
      <p:pic>
        <p:nvPicPr>
          <p:cNvPr id="342" name="Google Shape;342;g35ce424d88d_0_322"/>
          <p:cNvPicPr preferRelativeResize="0"/>
          <p:nvPr/>
        </p:nvPicPr>
        <p:blipFill rotWithShape="1">
          <a:blip r:embed="rId7">
            <a:alphaModFix/>
          </a:blip>
          <a:srcRect/>
          <a:stretch/>
        </p:blipFill>
        <p:spPr>
          <a:xfrm>
            <a:off x="4070575" y="159962"/>
            <a:ext cx="727875" cy="727875"/>
          </a:xfrm>
          <a:prstGeom prst="rect">
            <a:avLst/>
          </a:prstGeom>
          <a:noFill/>
          <a:ln>
            <a:noFill/>
          </a:ln>
        </p:spPr>
      </p:pic>
      <p:sp>
        <p:nvSpPr>
          <p:cNvPr id="343" name="Google Shape;343;g35ce424d88d_0_322"/>
          <p:cNvSpPr/>
          <p:nvPr/>
        </p:nvSpPr>
        <p:spPr>
          <a:xfrm>
            <a:off x="646675" y="3876500"/>
            <a:ext cx="10488600" cy="1032900"/>
          </a:xfrm>
          <a:prstGeom prst="rect">
            <a:avLst/>
          </a:prstGeom>
          <a:noFill/>
          <a:ln w="57150" cap="flat" cmpd="sng">
            <a:solidFill>
              <a:srgbClr val="6B007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Google Shape;349;g35ce424d88d_0_0"/>
          <p:cNvSpPr/>
          <p:nvPr/>
        </p:nvSpPr>
        <p:spPr>
          <a:xfrm>
            <a:off x="9117775" y="1314150"/>
            <a:ext cx="2670300" cy="3028200"/>
          </a:xfrm>
          <a:prstGeom prst="roundRect">
            <a:avLst>
              <a:gd name="adj" fmla="val 10249"/>
            </a:avLst>
          </a:prstGeom>
          <a:noFill/>
          <a:ln w="38100" cap="flat" cmpd="sng">
            <a:solidFill>
              <a:srgbClr val="3F519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000" b="0" i="0" u="none" strike="noStrike" cap="none">
              <a:solidFill>
                <a:srgbClr val="FFFFFF"/>
              </a:solidFill>
              <a:latin typeface="Calibri"/>
              <a:ea typeface="Calibri"/>
              <a:cs typeface="Calibri"/>
              <a:sym typeface="Calibri"/>
            </a:endParaRPr>
          </a:p>
        </p:txBody>
      </p:sp>
      <p:sp>
        <p:nvSpPr>
          <p:cNvPr id="350" name="Google Shape;350;g35ce424d88d_0_0"/>
          <p:cNvSpPr/>
          <p:nvPr/>
        </p:nvSpPr>
        <p:spPr>
          <a:xfrm>
            <a:off x="6148788" y="1314150"/>
            <a:ext cx="2670300" cy="3028200"/>
          </a:xfrm>
          <a:prstGeom prst="roundRect">
            <a:avLst>
              <a:gd name="adj" fmla="val 10249"/>
            </a:avLst>
          </a:prstGeom>
          <a:noFill/>
          <a:ln w="38100" cap="flat" cmpd="sng">
            <a:solidFill>
              <a:srgbClr val="6C966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000" b="0" i="0" u="none" strike="noStrike" cap="none">
              <a:solidFill>
                <a:srgbClr val="FFFFFF"/>
              </a:solidFill>
              <a:latin typeface="Calibri"/>
              <a:ea typeface="Calibri"/>
              <a:cs typeface="Calibri"/>
              <a:sym typeface="Calibri"/>
            </a:endParaRPr>
          </a:p>
        </p:txBody>
      </p:sp>
      <p:sp>
        <p:nvSpPr>
          <p:cNvPr id="351" name="Google Shape;351;g35ce424d88d_0_0"/>
          <p:cNvSpPr/>
          <p:nvPr/>
        </p:nvSpPr>
        <p:spPr>
          <a:xfrm>
            <a:off x="3179813" y="1314150"/>
            <a:ext cx="2670300" cy="3028200"/>
          </a:xfrm>
          <a:prstGeom prst="roundRect">
            <a:avLst>
              <a:gd name="adj" fmla="val 10249"/>
            </a:avLst>
          </a:prstGeom>
          <a:noFill/>
          <a:ln w="38100" cap="flat" cmpd="sng">
            <a:solidFill>
              <a:srgbClr val="0054A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000" b="0" i="0" u="none" strike="noStrike" cap="none">
              <a:solidFill>
                <a:srgbClr val="FFFFFF"/>
              </a:solidFill>
              <a:latin typeface="Calibri"/>
              <a:ea typeface="Calibri"/>
              <a:cs typeface="Calibri"/>
              <a:sym typeface="Calibri"/>
            </a:endParaRPr>
          </a:p>
        </p:txBody>
      </p:sp>
      <p:sp>
        <p:nvSpPr>
          <p:cNvPr id="352" name="Google Shape;352;g35ce424d88d_0_0"/>
          <p:cNvSpPr/>
          <p:nvPr/>
        </p:nvSpPr>
        <p:spPr>
          <a:xfrm>
            <a:off x="275800" y="1314150"/>
            <a:ext cx="2670300" cy="3028200"/>
          </a:xfrm>
          <a:prstGeom prst="roundRect">
            <a:avLst>
              <a:gd name="adj" fmla="val 10249"/>
            </a:avLst>
          </a:prstGeom>
          <a:noFill/>
          <a:ln w="38100" cap="flat" cmpd="sng">
            <a:solidFill>
              <a:srgbClr val="6B007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000" b="0" i="0" u="none" strike="noStrike" cap="none">
              <a:solidFill>
                <a:srgbClr val="FFFFFF"/>
              </a:solidFill>
              <a:latin typeface="Calibri"/>
              <a:ea typeface="Calibri"/>
              <a:cs typeface="Calibri"/>
              <a:sym typeface="Calibri"/>
            </a:endParaRPr>
          </a:p>
        </p:txBody>
      </p:sp>
      <p:sp>
        <p:nvSpPr>
          <p:cNvPr id="354" name="Google Shape;354;g35ce424d88d_0_0"/>
          <p:cNvSpPr txBox="1">
            <a:spLocks noGrp="1"/>
          </p:cNvSpPr>
          <p:nvPr>
            <p:ph type="title"/>
          </p:nvPr>
        </p:nvSpPr>
        <p:spPr>
          <a:xfrm>
            <a:off x="1059804" y="258050"/>
            <a:ext cx="3834900" cy="564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3100">
                <a:latin typeface="Aleo"/>
                <a:ea typeface="Aleo"/>
                <a:cs typeface="Aleo"/>
                <a:sym typeface="Aleo"/>
              </a:rPr>
              <a:t>Educational efforts</a:t>
            </a:r>
            <a:endParaRPr sz="3100">
              <a:latin typeface="Aleo"/>
              <a:ea typeface="Aleo"/>
              <a:cs typeface="Aleo"/>
              <a:sym typeface="Aleo"/>
            </a:endParaRPr>
          </a:p>
        </p:txBody>
      </p:sp>
      <p:sp>
        <p:nvSpPr>
          <p:cNvPr id="355" name="Google Shape;355;g35ce424d88d_0_0"/>
          <p:cNvSpPr txBox="1"/>
          <p:nvPr/>
        </p:nvSpPr>
        <p:spPr>
          <a:xfrm>
            <a:off x="623650" y="1503763"/>
            <a:ext cx="2008500" cy="738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800" b="1">
                <a:solidFill>
                  <a:schemeClr val="dk1"/>
                </a:solidFill>
                <a:latin typeface="Aleo"/>
                <a:ea typeface="Aleo"/>
                <a:cs typeface="Aleo"/>
                <a:sym typeface="Aleo"/>
              </a:rPr>
              <a:t>OQI educational consortium</a:t>
            </a:r>
            <a:endParaRPr sz="1800" b="1">
              <a:solidFill>
                <a:schemeClr val="dk1"/>
              </a:solidFill>
              <a:latin typeface="Aleo"/>
              <a:ea typeface="Aleo"/>
              <a:cs typeface="Aleo"/>
              <a:sym typeface="Aleo"/>
            </a:endParaRPr>
          </a:p>
        </p:txBody>
      </p:sp>
      <p:sp>
        <p:nvSpPr>
          <p:cNvPr id="356" name="Google Shape;356;g35ce424d88d_0_0"/>
          <p:cNvSpPr txBox="1"/>
          <p:nvPr/>
        </p:nvSpPr>
        <p:spPr>
          <a:xfrm>
            <a:off x="345550" y="2237400"/>
            <a:ext cx="2525700" cy="1908600"/>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Clr>
                <a:schemeClr val="dk1"/>
              </a:buClr>
              <a:buSzPts val="1400"/>
              <a:buFont typeface="Aleo"/>
              <a:buChar char="➔"/>
            </a:pPr>
            <a:r>
              <a:rPr lang="en-US">
                <a:solidFill>
                  <a:schemeClr val="dk1"/>
                </a:solidFill>
                <a:latin typeface="Aleo"/>
                <a:ea typeface="Aleo"/>
                <a:cs typeface="Aleo"/>
                <a:sym typeface="Aleo"/>
              </a:rPr>
              <a:t>Share experience and best practices and co-develop tools</a:t>
            </a:r>
            <a:endParaRPr>
              <a:solidFill>
                <a:schemeClr val="dk1"/>
              </a:solidFill>
              <a:latin typeface="Aleo"/>
              <a:ea typeface="Aleo"/>
              <a:cs typeface="Aleo"/>
              <a:sym typeface="Aleo"/>
            </a:endParaRPr>
          </a:p>
          <a:p>
            <a:pPr marL="914400" lvl="0" indent="0" algn="l" rtl="0">
              <a:spcBef>
                <a:spcPts val="0"/>
              </a:spcBef>
              <a:spcAft>
                <a:spcPts val="0"/>
              </a:spcAft>
              <a:buNone/>
            </a:pPr>
            <a:endParaRPr>
              <a:solidFill>
                <a:schemeClr val="dk1"/>
              </a:solidFill>
              <a:latin typeface="Aleo"/>
              <a:ea typeface="Aleo"/>
              <a:cs typeface="Aleo"/>
              <a:sym typeface="Aleo"/>
            </a:endParaRPr>
          </a:p>
          <a:p>
            <a:pPr marL="457200" lvl="0" indent="-317500" algn="l" rtl="0">
              <a:spcBef>
                <a:spcPts val="0"/>
              </a:spcBef>
              <a:spcAft>
                <a:spcPts val="0"/>
              </a:spcAft>
              <a:buClr>
                <a:schemeClr val="dk1"/>
              </a:buClr>
              <a:buSzPts val="1400"/>
              <a:buFont typeface="Aleo"/>
              <a:buChar char="➔"/>
            </a:pPr>
            <a:r>
              <a:rPr lang="en-US">
                <a:solidFill>
                  <a:schemeClr val="dk1"/>
                </a:solidFill>
                <a:latin typeface="Aleo"/>
                <a:ea typeface="Aleo"/>
                <a:cs typeface="Aleo"/>
                <a:sym typeface="Aleo"/>
              </a:rPr>
              <a:t>Participation from 25+ academic and industrial members from all continents</a:t>
            </a:r>
            <a:endParaRPr>
              <a:solidFill>
                <a:schemeClr val="dk1"/>
              </a:solidFill>
              <a:latin typeface="Aleo"/>
              <a:ea typeface="Aleo"/>
              <a:cs typeface="Aleo"/>
              <a:sym typeface="Aleo"/>
            </a:endParaRPr>
          </a:p>
        </p:txBody>
      </p:sp>
      <p:sp>
        <p:nvSpPr>
          <p:cNvPr id="357" name="Google Shape;357;g35ce424d88d_0_0"/>
          <p:cNvSpPr txBox="1"/>
          <p:nvPr/>
        </p:nvSpPr>
        <p:spPr>
          <a:xfrm>
            <a:off x="3735900" y="1579975"/>
            <a:ext cx="17748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800" b="1">
                <a:solidFill>
                  <a:schemeClr val="dk1"/>
                </a:solidFill>
                <a:latin typeface="Aleo"/>
                <a:ea typeface="Aleo"/>
                <a:cs typeface="Aleo"/>
                <a:sym typeface="Aleo"/>
              </a:rPr>
              <a:t>Hackathons </a:t>
            </a:r>
            <a:endParaRPr sz="1800" b="1">
              <a:solidFill>
                <a:schemeClr val="dk1"/>
              </a:solidFill>
              <a:latin typeface="Aleo"/>
              <a:ea typeface="Aleo"/>
              <a:cs typeface="Aleo"/>
              <a:sym typeface="Aleo"/>
            </a:endParaRPr>
          </a:p>
        </p:txBody>
      </p:sp>
      <p:sp>
        <p:nvSpPr>
          <p:cNvPr id="358" name="Google Shape;358;g35ce424d88d_0_0"/>
          <p:cNvSpPr txBox="1"/>
          <p:nvPr/>
        </p:nvSpPr>
        <p:spPr>
          <a:xfrm>
            <a:off x="3361163" y="2242675"/>
            <a:ext cx="2286600" cy="1908600"/>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Clr>
                <a:schemeClr val="dk1"/>
              </a:buClr>
              <a:buSzPts val="1400"/>
              <a:buFont typeface="Aleo"/>
              <a:buChar char="➔"/>
            </a:pPr>
            <a:r>
              <a:rPr lang="en-US">
                <a:solidFill>
                  <a:schemeClr val="dk1"/>
                </a:solidFill>
                <a:latin typeface="Aleo"/>
                <a:ea typeface="Aleo"/>
                <a:cs typeface="Aleo"/>
                <a:sym typeface="Aleo"/>
              </a:rPr>
              <a:t>NYUAD Hackathon for Social Good - 2023, 2024</a:t>
            </a:r>
            <a:endParaRPr>
              <a:solidFill>
                <a:schemeClr val="dk1"/>
              </a:solidFill>
              <a:latin typeface="Aleo"/>
              <a:ea typeface="Aleo"/>
              <a:cs typeface="Aleo"/>
              <a:sym typeface="Aleo"/>
            </a:endParaRPr>
          </a:p>
          <a:p>
            <a:pPr marL="457200" lvl="0" indent="0" algn="l" rtl="0">
              <a:spcBef>
                <a:spcPts val="0"/>
              </a:spcBef>
              <a:spcAft>
                <a:spcPts val="0"/>
              </a:spcAft>
              <a:buNone/>
            </a:pPr>
            <a:endParaRPr>
              <a:solidFill>
                <a:schemeClr val="dk1"/>
              </a:solidFill>
              <a:latin typeface="Aleo"/>
              <a:ea typeface="Aleo"/>
              <a:cs typeface="Aleo"/>
              <a:sym typeface="Aleo"/>
            </a:endParaRPr>
          </a:p>
          <a:p>
            <a:pPr marL="457200" lvl="0" indent="-317500" algn="l" rtl="0">
              <a:spcBef>
                <a:spcPts val="0"/>
              </a:spcBef>
              <a:spcAft>
                <a:spcPts val="0"/>
              </a:spcAft>
              <a:buClr>
                <a:schemeClr val="dk1"/>
              </a:buClr>
              <a:buSzPts val="1400"/>
              <a:buFont typeface="Aleo"/>
              <a:buChar char="➔"/>
            </a:pPr>
            <a:r>
              <a:rPr lang="en-US">
                <a:solidFill>
                  <a:schemeClr val="dk1"/>
                </a:solidFill>
                <a:latin typeface="Aleo"/>
                <a:ea typeface="Aleo"/>
                <a:cs typeface="Aleo"/>
                <a:sym typeface="Aleo"/>
              </a:rPr>
              <a:t>Hackathon in a Box</a:t>
            </a:r>
            <a:endParaRPr>
              <a:solidFill>
                <a:schemeClr val="dk1"/>
              </a:solidFill>
              <a:latin typeface="Aleo"/>
              <a:ea typeface="Aleo"/>
              <a:cs typeface="Aleo"/>
              <a:sym typeface="Aleo"/>
            </a:endParaRPr>
          </a:p>
          <a:p>
            <a:pPr marL="457200" lvl="0" indent="0" algn="l" rtl="0">
              <a:spcBef>
                <a:spcPts val="0"/>
              </a:spcBef>
              <a:spcAft>
                <a:spcPts val="0"/>
              </a:spcAft>
              <a:buNone/>
            </a:pPr>
            <a:endParaRPr>
              <a:solidFill>
                <a:schemeClr val="dk1"/>
              </a:solidFill>
              <a:latin typeface="Aleo"/>
              <a:ea typeface="Aleo"/>
              <a:cs typeface="Aleo"/>
              <a:sym typeface="Aleo"/>
            </a:endParaRPr>
          </a:p>
          <a:p>
            <a:pPr marL="457200" lvl="0" indent="-317500" algn="l" rtl="0">
              <a:spcBef>
                <a:spcPts val="0"/>
              </a:spcBef>
              <a:spcAft>
                <a:spcPts val="0"/>
              </a:spcAft>
              <a:buClr>
                <a:schemeClr val="dk1"/>
              </a:buClr>
              <a:buSzPts val="1400"/>
              <a:buFont typeface="Aleo"/>
              <a:buChar char="➔"/>
            </a:pPr>
            <a:r>
              <a:rPr lang="en-US">
                <a:solidFill>
                  <a:schemeClr val="dk1"/>
                </a:solidFill>
                <a:latin typeface="Aleo"/>
                <a:ea typeface="Aleo"/>
                <a:cs typeface="Aleo"/>
                <a:sym typeface="Aleo"/>
              </a:rPr>
              <a:t>Post Hackathon Internship Program</a:t>
            </a:r>
            <a:endParaRPr>
              <a:solidFill>
                <a:schemeClr val="dk1"/>
              </a:solidFill>
              <a:latin typeface="Aleo"/>
              <a:ea typeface="Aleo"/>
              <a:cs typeface="Aleo"/>
              <a:sym typeface="Aleo"/>
            </a:endParaRPr>
          </a:p>
        </p:txBody>
      </p:sp>
      <p:sp>
        <p:nvSpPr>
          <p:cNvPr id="359" name="Google Shape;359;g35ce424d88d_0_0"/>
          <p:cNvSpPr txBox="1"/>
          <p:nvPr/>
        </p:nvSpPr>
        <p:spPr>
          <a:xfrm>
            <a:off x="6309638" y="1441375"/>
            <a:ext cx="2194800" cy="738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800" b="1">
                <a:solidFill>
                  <a:schemeClr val="dk1"/>
                </a:solidFill>
                <a:latin typeface="Aleo"/>
                <a:ea typeface="Aleo"/>
                <a:cs typeface="Aleo"/>
                <a:sym typeface="Aleo"/>
              </a:rPr>
              <a:t>Quantum Diplomacy Game</a:t>
            </a:r>
            <a:endParaRPr sz="1800" b="1">
              <a:solidFill>
                <a:schemeClr val="dk1"/>
              </a:solidFill>
              <a:latin typeface="Aleo"/>
              <a:ea typeface="Aleo"/>
              <a:cs typeface="Aleo"/>
              <a:sym typeface="Aleo"/>
            </a:endParaRPr>
          </a:p>
        </p:txBody>
      </p:sp>
      <p:sp>
        <p:nvSpPr>
          <p:cNvPr id="360" name="Google Shape;360;g35ce424d88d_0_0"/>
          <p:cNvSpPr txBox="1"/>
          <p:nvPr/>
        </p:nvSpPr>
        <p:spPr>
          <a:xfrm>
            <a:off x="6139050" y="2242675"/>
            <a:ext cx="2670300" cy="1908600"/>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Clr>
                <a:schemeClr val="dk1"/>
              </a:buClr>
              <a:buSzPts val="1400"/>
              <a:buFont typeface="Aleo"/>
              <a:buChar char="➔"/>
            </a:pPr>
            <a:r>
              <a:rPr lang="en-US">
                <a:solidFill>
                  <a:schemeClr val="dk1"/>
                </a:solidFill>
                <a:latin typeface="Aleo"/>
                <a:ea typeface="Aleo"/>
                <a:cs typeface="Aleo"/>
                <a:sym typeface="Aleo"/>
              </a:rPr>
              <a:t>Role play on the geopolitical implications of quantum computing as an emerging  technology</a:t>
            </a:r>
            <a:endParaRPr>
              <a:solidFill>
                <a:schemeClr val="dk1"/>
              </a:solidFill>
              <a:latin typeface="Aleo"/>
              <a:ea typeface="Aleo"/>
              <a:cs typeface="Aleo"/>
              <a:sym typeface="Aleo"/>
            </a:endParaRPr>
          </a:p>
          <a:p>
            <a:pPr marL="0" lvl="0" indent="0" algn="l" rtl="0">
              <a:spcBef>
                <a:spcPts val="0"/>
              </a:spcBef>
              <a:spcAft>
                <a:spcPts val="0"/>
              </a:spcAft>
              <a:buNone/>
            </a:pPr>
            <a:endParaRPr>
              <a:solidFill>
                <a:schemeClr val="dk1"/>
              </a:solidFill>
              <a:latin typeface="Aleo"/>
              <a:ea typeface="Aleo"/>
              <a:cs typeface="Aleo"/>
              <a:sym typeface="Aleo"/>
            </a:endParaRPr>
          </a:p>
          <a:p>
            <a:pPr marL="457200" lvl="0" indent="-317500" algn="l" rtl="0">
              <a:spcBef>
                <a:spcPts val="0"/>
              </a:spcBef>
              <a:spcAft>
                <a:spcPts val="0"/>
              </a:spcAft>
              <a:buClr>
                <a:schemeClr val="dk1"/>
              </a:buClr>
              <a:buSzPts val="1400"/>
              <a:buFont typeface="Aleo"/>
              <a:buChar char="➔"/>
            </a:pPr>
            <a:r>
              <a:rPr lang="en-US">
                <a:solidFill>
                  <a:schemeClr val="dk1"/>
                </a:solidFill>
                <a:latin typeface="Aleo"/>
                <a:ea typeface="Aleo"/>
                <a:cs typeface="Aleo"/>
                <a:sym typeface="Aleo"/>
              </a:rPr>
              <a:t>Deployed in multiple countries</a:t>
            </a:r>
            <a:endParaRPr>
              <a:solidFill>
                <a:schemeClr val="dk1"/>
              </a:solidFill>
              <a:latin typeface="Aleo"/>
              <a:ea typeface="Aleo"/>
              <a:cs typeface="Aleo"/>
              <a:sym typeface="Aleo"/>
            </a:endParaRPr>
          </a:p>
        </p:txBody>
      </p:sp>
      <p:sp>
        <p:nvSpPr>
          <p:cNvPr id="361" name="Google Shape;361;g35ce424d88d_0_0"/>
          <p:cNvSpPr txBox="1"/>
          <p:nvPr/>
        </p:nvSpPr>
        <p:spPr>
          <a:xfrm>
            <a:off x="9277150" y="2341350"/>
            <a:ext cx="2286600" cy="1693200"/>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Clr>
                <a:schemeClr val="dk1"/>
              </a:buClr>
              <a:buSzPts val="1400"/>
              <a:buFont typeface="Aleo"/>
              <a:buChar char="➔"/>
            </a:pPr>
            <a:r>
              <a:rPr lang="en-US">
                <a:solidFill>
                  <a:schemeClr val="dk1"/>
                </a:solidFill>
                <a:latin typeface="Aleo"/>
                <a:ea typeface="Aleo"/>
                <a:cs typeface="Aleo"/>
                <a:sym typeface="Aleo"/>
              </a:rPr>
              <a:t>OQI representation on the IYQ Steering Committee</a:t>
            </a:r>
            <a:endParaRPr>
              <a:solidFill>
                <a:schemeClr val="dk1"/>
              </a:solidFill>
              <a:latin typeface="Aleo"/>
              <a:ea typeface="Aleo"/>
              <a:cs typeface="Aleo"/>
              <a:sym typeface="Aleo"/>
            </a:endParaRPr>
          </a:p>
          <a:p>
            <a:pPr marL="0" lvl="0" indent="0" algn="l" rtl="0">
              <a:spcBef>
                <a:spcPts val="0"/>
              </a:spcBef>
              <a:spcAft>
                <a:spcPts val="0"/>
              </a:spcAft>
              <a:buNone/>
            </a:pPr>
            <a:endParaRPr>
              <a:solidFill>
                <a:schemeClr val="dk1"/>
              </a:solidFill>
              <a:latin typeface="Aleo"/>
              <a:ea typeface="Aleo"/>
              <a:cs typeface="Aleo"/>
              <a:sym typeface="Aleo"/>
            </a:endParaRPr>
          </a:p>
          <a:p>
            <a:pPr marL="457200" lvl="0" indent="-317500" algn="l" rtl="0">
              <a:spcBef>
                <a:spcPts val="0"/>
              </a:spcBef>
              <a:spcAft>
                <a:spcPts val="0"/>
              </a:spcAft>
              <a:buClr>
                <a:schemeClr val="dk1"/>
              </a:buClr>
              <a:buSzPts val="1400"/>
              <a:buFont typeface="Aleo"/>
              <a:buChar char="➔"/>
            </a:pPr>
            <a:r>
              <a:rPr lang="en-US">
                <a:solidFill>
                  <a:schemeClr val="dk1"/>
                </a:solidFill>
                <a:latin typeface="Aleo"/>
                <a:ea typeface="Aleo"/>
                <a:cs typeface="Aleo"/>
                <a:sym typeface="Aleo"/>
              </a:rPr>
              <a:t>Contribution to the IYQ global events calendar</a:t>
            </a:r>
            <a:endParaRPr>
              <a:solidFill>
                <a:schemeClr val="dk1"/>
              </a:solidFill>
              <a:latin typeface="Aleo"/>
              <a:ea typeface="Aleo"/>
              <a:cs typeface="Aleo"/>
              <a:sym typeface="Aleo"/>
            </a:endParaRPr>
          </a:p>
        </p:txBody>
      </p:sp>
      <p:pic>
        <p:nvPicPr>
          <p:cNvPr id="362" name="Google Shape;362;g35ce424d88d_0_0"/>
          <p:cNvPicPr preferRelativeResize="0"/>
          <p:nvPr/>
        </p:nvPicPr>
        <p:blipFill rotWithShape="1">
          <a:blip r:embed="rId3">
            <a:alphaModFix/>
          </a:blip>
          <a:srcRect l="53277" t="1352" r="1943" b="54305"/>
          <a:stretch/>
        </p:blipFill>
        <p:spPr>
          <a:xfrm>
            <a:off x="9501627" y="4138438"/>
            <a:ext cx="1927349" cy="1908600"/>
          </a:xfrm>
          <a:prstGeom prst="rect">
            <a:avLst/>
          </a:prstGeom>
          <a:noFill/>
          <a:ln>
            <a:noFill/>
          </a:ln>
        </p:spPr>
      </p:pic>
      <p:pic>
        <p:nvPicPr>
          <p:cNvPr id="363" name="Google Shape;363;g35ce424d88d_0_0"/>
          <p:cNvPicPr preferRelativeResize="0"/>
          <p:nvPr/>
        </p:nvPicPr>
        <p:blipFill rotWithShape="1">
          <a:blip r:embed="rId3">
            <a:alphaModFix/>
          </a:blip>
          <a:srcRect l="52042" t="47741" b="4664"/>
          <a:stretch/>
        </p:blipFill>
        <p:spPr>
          <a:xfrm>
            <a:off x="6480325" y="4096100"/>
            <a:ext cx="2008500" cy="1993264"/>
          </a:xfrm>
          <a:prstGeom prst="rect">
            <a:avLst/>
          </a:prstGeom>
          <a:noFill/>
          <a:ln>
            <a:noFill/>
          </a:ln>
        </p:spPr>
      </p:pic>
      <p:pic>
        <p:nvPicPr>
          <p:cNvPr id="364" name="Google Shape;364;g35ce424d88d_0_0"/>
          <p:cNvPicPr preferRelativeResize="0"/>
          <p:nvPr/>
        </p:nvPicPr>
        <p:blipFill rotWithShape="1">
          <a:blip r:embed="rId3">
            <a:alphaModFix/>
          </a:blip>
          <a:srcRect l="4826" t="48091" r="48448" b="4316"/>
          <a:stretch/>
        </p:blipFill>
        <p:spPr>
          <a:xfrm>
            <a:off x="541125" y="4145999"/>
            <a:ext cx="2008500" cy="2045887"/>
          </a:xfrm>
          <a:prstGeom prst="rect">
            <a:avLst/>
          </a:prstGeom>
          <a:noFill/>
          <a:ln>
            <a:noFill/>
          </a:ln>
        </p:spPr>
      </p:pic>
      <p:sp>
        <p:nvSpPr>
          <p:cNvPr id="365" name="Google Shape;365;g35ce424d88d_0_0"/>
          <p:cNvSpPr txBox="1"/>
          <p:nvPr/>
        </p:nvSpPr>
        <p:spPr>
          <a:xfrm>
            <a:off x="9202450" y="1351375"/>
            <a:ext cx="2525700" cy="1015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800" b="1">
                <a:solidFill>
                  <a:schemeClr val="dk1"/>
                </a:solidFill>
                <a:latin typeface="Aleo"/>
                <a:ea typeface="Aleo"/>
                <a:cs typeface="Aleo"/>
                <a:sym typeface="Aleo"/>
              </a:rPr>
              <a:t>International Year of Quantum Technology and Science (IYQ)</a:t>
            </a:r>
            <a:endParaRPr sz="1800" b="1">
              <a:solidFill>
                <a:schemeClr val="dk1"/>
              </a:solidFill>
              <a:latin typeface="Aleo"/>
              <a:ea typeface="Aleo"/>
              <a:cs typeface="Aleo"/>
              <a:sym typeface="Aleo"/>
            </a:endParaRPr>
          </a:p>
        </p:txBody>
      </p:sp>
      <p:pic>
        <p:nvPicPr>
          <p:cNvPr id="366" name="Google Shape;366;g35ce424d88d_0_0"/>
          <p:cNvPicPr preferRelativeResize="0"/>
          <p:nvPr/>
        </p:nvPicPr>
        <p:blipFill rotWithShape="1">
          <a:blip r:embed="rId3">
            <a:alphaModFix/>
          </a:blip>
          <a:srcRect l="5616" t="1722" r="47656" b="52579"/>
          <a:stretch/>
        </p:blipFill>
        <p:spPr>
          <a:xfrm>
            <a:off x="3556547" y="4110572"/>
            <a:ext cx="2008500" cy="196432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Google Shape;372;g35ce424d88d_0_114"/>
          <p:cNvSpPr/>
          <p:nvPr/>
        </p:nvSpPr>
        <p:spPr>
          <a:xfrm>
            <a:off x="4899550" y="4612825"/>
            <a:ext cx="6329100" cy="1383000"/>
          </a:xfrm>
          <a:prstGeom prst="roundRect">
            <a:avLst>
              <a:gd name="adj" fmla="val 10249"/>
            </a:avLst>
          </a:prstGeom>
          <a:noFill/>
          <a:ln w="38100" cap="flat" cmpd="sng">
            <a:solidFill>
              <a:srgbClr val="6C966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000" b="0" i="0" u="none" strike="noStrike" cap="none">
              <a:solidFill>
                <a:srgbClr val="FFFFFF"/>
              </a:solidFill>
              <a:latin typeface="Calibri"/>
              <a:ea typeface="Calibri"/>
              <a:cs typeface="Calibri"/>
              <a:sym typeface="Calibri"/>
            </a:endParaRPr>
          </a:p>
        </p:txBody>
      </p:sp>
      <p:sp>
        <p:nvSpPr>
          <p:cNvPr id="373" name="Google Shape;373;g35ce424d88d_0_114"/>
          <p:cNvSpPr/>
          <p:nvPr/>
        </p:nvSpPr>
        <p:spPr>
          <a:xfrm>
            <a:off x="4922800" y="2877500"/>
            <a:ext cx="6329100" cy="1383000"/>
          </a:xfrm>
          <a:prstGeom prst="roundRect">
            <a:avLst>
              <a:gd name="adj" fmla="val 10249"/>
            </a:avLst>
          </a:prstGeom>
          <a:noFill/>
          <a:ln w="38100" cap="flat" cmpd="sng">
            <a:solidFill>
              <a:srgbClr val="F9A83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000" b="0" i="0" u="none" strike="noStrike" cap="none">
              <a:solidFill>
                <a:srgbClr val="FFFFFF"/>
              </a:solidFill>
              <a:latin typeface="Calibri"/>
              <a:ea typeface="Calibri"/>
              <a:cs typeface="Calibri"/>
              <a:sym typeface="Calibri"/>
            </a:endParaRPr>
          </a:p>
        </p:txBody>
      </p:sp>
      <p:sp>
        <p:nvSpPr>
          <p:cNvPr id="375" name="Google Shape;375;g35ce424d88d_0_114"/>
          <p:cNvSpPr txBox="1"/>
          <p:nvPr/>
        </p:nvSpPr>
        <p:spPr>
          <a:xfrm>
            <a:off x="4999000" y="4914775"/>
            <a:ext cx="6229500" cy="7389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r>
              <a:rPr lang="en-US" sz="1800">
                <a:solidFill>
                  <a:schemeClr val="dk1"/>
                </a:solidFill>
                <a:latin typeface="Aleo"/>
                <a:ea typeface="Aleo"/>
                <a:cs typeface="Aleo"/>
                <a:sym typeface="Aleo"/>
              </a:rPr>
              <a:t>These educational tools are stepping stones towards developing an established curriculum created by OQI</a:t>
            </a:r>
            <a:endParaRPr sz="1800">
              <a:solidFill>
                <a:schemeClr val="dk1"/>
              </a:solidFill>
              <a:latin typeface="Aleo"/>
              <a:ea typeface="Aleo"/>
              <a:cs typeface="Aleo"/>
              <a:sym typeface="Aleo"/>
            </a:endParaRPr>
          </a:p>
        </p:txBody>
      </p:sp>
      <p:sp>
        <p:nvSpPr>
          <p:cNvPr id="376" name="Google Shape;376;g35ce424d88d_0_114"/>
          <p:cNvSpPr txBox="1">
            <a:spLocks noGrp="1"/>
          </p:cNvSpPr>
          <p:nvPr>
            <p:ph type="title"/>
          </p:nvPr>
        </p:nvSpPr>
        <p:spPr>
          <a:xfrm>
            <a:off x="1106655" y="238775"/>
            <a:ext cx="4169100" cy="564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3100">
                <a:latin typeface="Aleo"/>
                <a:ea typeface="Aleo"/>
                <a:cs typeface="Aleo"/>
                <a:sym typeface="Aleo"/>
              </a:rPr>
              <a:t>Educational tools</a:t>
            </a:r>
            <a:endParaRPr sz="3100">
              <a:latin typeface="Aleo"/>
              <a:ea typeface="Aleo"/>
              <a:cs typeface="Aleo"/>
              <a:sym typeface="Aleo"/>
            </a:endParaRPr>
          </a:p>
        </p:txBody>
      </p:sp>
      <p:pic>
        <p:nvPicPr>
          <p:cNvPr id="377" name="Google Shape;377;g35ce424d88d_0_114"/>
          <p:cNvPicPr preferRelativeResize="0"/>
          <p:nvPr/>
        </p:nvPicPr>
        <p:blipFill>
          <a:blip r:embed="rId3">
            <a:alphaModFix/>
          </a:blip>
          <a:stretch>
            <a:fillRect/>
          </a:stretch>
        </p:blipFill>
        <p:spPr>
          <a:xfrm>
            <a:off x="528650" y="1108500"/>
            <a:ext cx="3930126" cy="5049450"/>
          </a:xfrm>
          <a:prstGeom prst="rect">
            <a:avLst/>
          </a:prstGeom>
          <a:noFill/>
          <a:ln>
            <a:noFill/>
          </a:ln>
        </p:spPr>
      </p:pic>
      <p:sp>
        <p:nvSpPr>
          <p:cNvPr id="378" name="Google Shape;378;g35ce424d88d_0_114"/>
          <p:cNvSpPr/>
          <p:nvPr/>
        </p:nvSpPr>
        <p:spPr>
          <a:xfrm>
            <a:off x="4899550" y="1210850"/>
            <a:ext cx="6329100" cy="1294800"/>
          </a:xfrm>
          <a:prstGeom prst="roundRect">
            <a:avLst>
              <a:gd name="adj" fmla="val 10249"/>
            </a:avLst>
          </a:prstGeom>
          <a:noFill/>
          <a:ln w="38100" cap="flat" cmpd="sng">
            <a:solidFill>
              <a:srgbClr val="1D619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000" b="0" i="0" u="none" strike="noStrike" cap="none">
              <a:solidFill>
                <a:srgbClr val="FFFFFF"/>
              </a:solidFill>
              <a:latin typeface="Calibri"/>
              <a:ea typeface="Calibri"/>
              <a:cs typeface="Calibri"/>
              <a:sym typeface="Calibri"/>
            </a:endParaRPr>
          </a:p>
        </p:txBody>
      </p:sp>
      <p:sp>
        <p:nvSpPr>
          <p:cNvPr id="379" name="Google Shape;379;g35ce424d88d_0_114"/>
          <p:cNvSpPr txBox="1"/>
          <p:nvPr/>
        </p:nvSpPr>
        <p:spPr>
          <a:xfrm>
            <a:off x="5085400" y="1373450"/>
            <a:ext cx="6003900" cy="10158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r>
              <a:rPr lang="en-US" sz="1800">
                <a:solidFill>
                  <a:schemeClr val="dk1"/>
                </a:solidFill>
                <a:latin typeface="Aleo"/>
                <a:ea typeface="Aleo"/>
                <a:cs typeface="Aleo"/>
                <a:sym typeface="Aleo"/>
              </a:rPr>
              <a:t>OQI’s educational tools aim to allow everyone around the world to contribute to the development of quantum computing and make the most of the technology</a:t>
            </a:r>
            <a:endParaRPr/>
          </a:p>
        </p:txBody>
      </p:sp>
      <p:sp>
        <p:nvSpPr>
          <p:cNvPr id="380" name="Google Shape;380;g35ce424d88d_0_114"/>
          <p:cNvSpPr txBox="1"/>
          <p:nvPr/>
        </p:nvSpPr>
        <p:spPr>
          <a:xfrm>
            <a:off x="5151400" y="3067925"/>
            <a:ext cx="5937900" cy="10158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r>
              <a:rPr lang="en-US" sz="1800">
                <a:solidFill>
                  <a:schemeClr val="dk1"/>
                </a:solidFill>
                <a:latin typeface="Aleo"/>
                <a:ea typeface="Aleo"/>
                <a:cs typeface="Aleo"/>
                <a:sym typeface="Aleo"/>
              </a:rPr>
              <a:t>OQI invites institutions to submit their educational resources to the educational repository of vetted resources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pic>
        <p:nvPicPr>
          <p:cNvPr id="386" name="Google Shape;386;g35d98f563bf_0_0" descr="A blue and green background with lines and dots&#10;&#10;Description automatically generated"/>
          <p:cNvPicPr preferRelativeResize="0"/>
          <p:nvPr/>
        </p:nvPicPr>
        <p:blipFill rotWithShape="1">
          <a:blip r:embed="rId3">
            <a:alphaModFix/>
          </a:blip>
          <a:srcRect t="14935" b="9289"/>
          <a:stretch/>
        </p:blipFill>
        <p:spPr>
          <a:xfrm>
            <a:off x="0" y="1023550"/>
            <a:ext cx="12192000" cy="5225124"/>
          </a:xfrm>
          <a:prstGeom prst="rect">
            <a:avLst/>
          </a:prstGeom>
          <a:noFill/>
          <a:ln>
            <a:noFill/>
          </a:ln>
        </p:spPr>
      </p:pic>
      <p:pic>
        <p:nvPicPr>
          <p:cNvPr id="387" name="Google Shape;387;g35d98f563bf_0_0"/>
          <p:cNvPicPr preferRelativeResize="0"/>
          <p:nvPr/>
        </p:nvPicPr>
        <p:blipFill rotWithShape="1">
          <a:blip r:embed="rId4">
            <a:alphaModFix/>
          </a:blip>
          <a:srcRect b="1283"/>
          <a:stretch/>
        </p:blipFill>
        <p:spPr>
          <a:xfrm>
            <a:off x="1841275" y="1017050"/>
            <a:ext cx="9464276" cy="5225125"/>
          </a:xfrm>
          <a:prstGeom prst="rect">
            <a:avLst/>
          </a:prstGeom>
          <a:noFill/>
          <a:ln>
            <a:noFill/>
          </a:ln>
        </p:spPr>
      </p:pic>
      <p:sp>
        <p:nvSpPr>
          <p:cNvPr id="388" name="Google Shape;388;g35d98f563bf_0_0"/>
          <p:cNvSpPr txBox="1">
            <a:spLocks noGrp="1"/>
          </p:cNvSpPr>
          <p:nvPr>
            <p:ph type="title"/>
          </p:nvPr>
        </p:nvSpPr>
        <p:spPr>
          <a:xfrm>
            <a:off x="458068" y="242245"/>
            <a:ext cx="10515600" cy="5643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a:latin typeface="Aleo"/>
                <a:ea typeface="Aleo"/>
                <a:cs typeface="Aleo"/>
                <a:sym typeface="Aleo"/>
              </a:rPr>
              <a:t>Map of Global OQI Educational Activities in 2025</a:t>
            </a:r>
            <a:endParaRPr>
              <a:latin typeface="Aleo"/>
              <a:ea typeface="Aleo"/>
              <a:cs typeface="Aleo"/>
              <a:sym typeface="Aleo"/>
            </a:endParaRPr>
          </a:p>
          <a:p>
            <a:pPr marL="0" lvl="0" indent="0" algn="l" rtl="0">
              <a:lnSpc>
                <a:spcPct val="115000"/>
              </a:lnSpc>
              <a:spcBef>
                <a:spcPts val="0"/>
              </a:spcBef>
              <a:spcAft>
                <a:spcPts val="0"/>
              </a:spcAft>
              <a:buClr>
                <a:schemeClr val="dk1"/>
              </a:buClr>
              <a:buSzPts val="1100"/>
              <a:buFont typeface="Arial"/>
              <a:buNone/>
            </a:pPr>
            <a:endParaRPr>
              <a:latin typeface="Aleo"/>
              <a:ea typeface="Aleo"/>
              <a:cs typeface="Aleo"/>
              <a:sym typeface="Aleo"/>
            </a:endParaRPr>
          </a:p>
          <a:p>
            <a:pPr marL="0" lvl="0" indent="0" algn="l" rtl="0">
              <a:lnSpc>
                <a:spcPct val="90000"/>
              </a:lnSpc>
              <a:spcBef>
                <a:spcPts val="0"/>
              </a:spcBef>
              <a:spcAft>
                <a:spcPts val="0"/>
              </a:spcAft>
              <a:buSzPts val="1400"/>
              <a:buNone/>
            </a:pPr>
            <a:endParaRPr>
              <a:latin typeface="Aleo"/>
              <a:ea typeface="Aleo"/>
              <a:cs typeface="Aleo"/>
              <a:sym typeface="Aleo"/>
            </a:endParaRPr>
          </a:p>
        </p:txBody>
      </p:sp>
      <p:cxnSp>
        <p:nvCxnSpPr>
          <p:cNvPr id="389" name="Google Shape;389;g35d98f563bf_0_0"/>
          <p:cNvCxnSpPr/>
          <p:nvPr/>
        </p:nvCxnSpPr>
        <p:spPr>
          <a:xfrm rot="10800000">
            <a:off x="3818852" y="3409082"/>
            <a:ext cx="0" cy="20100"/>
          </a:xfrm>
          <a:prstGeom prst="straightConnector1">
            <a:avLst/>
          </a:prstGeom>
          <a:noFill/>
          <a:ln w="9525" cap="flat" cmpd="sng">
            <a:solidFill>
              <a:schemeClr val="dk2"/>
            </a:solidFill>
            <a:prstDash val="solid"/>
            <a:miter lim="800000"/>
            <a:headEnd type="none" w="sm" len="sm"/>
            <a:tailEnd type="none" w="sm" len="sm"/>
          </a:ln>
        </p:spPr>
      </p:cxnSp>
      <p:cxnSp>
        <p:nvCxnSpPr>
          <p:cNvPr id="390" name="Google Shape;390;g35d98f563bf_0_0"/>
          <p:cNvCxnSpPr/>
          <p:nvPr/>
        </p:nvCxnSpPr>
        <p:spPr>
          <a:xfrm rot="10800000">
            <a:off x="9356052" y="3680466"/>
            <a:ext cx="0" cy="31800"/>
          </a:xfrm>
          <a:prstGeom prst="straightConnector1">
            <a:avLst/>
          </a:prstGeom>
          <a:noFill/>
          <a:ln w="9525" cap="flat" cmpd="sng">
            <a:solidFill>
              <a:schemeClr val="dk2"/>
            </a:solidFill>
            <a:prstDash val="solid"/>
            <a:miter lim="800000"/>
            <a:headEnd type="none" w="sm" len="sm"/>
            <a:tailEnd type="none" w="sm" len="sm"/>
          </a:ln>
        </p:spPr>
      </p:cxnSp>
      <p:cxnSp>
        <p:nvCxnSpPr>
          <p:cNvPr id="391" name="Google Shape;391;g35d98f563bf_0_0"/>
          <p:cNvCxnSpPr/>
          <p:nvPr/>
        </p:nvCxnSpPr>
        <p:spPr>
          <a:xfrm rot="10800000">
            <a:off x="9313507" y="3637938"/>
            <a:ext cx="0" cy="14400"/>
          </a:xfrm>
          <a:prstGeom prst="straightConnector1">
            <a:avLst/>
          </a:prstGeom>
          <a:noFill/>
          <a:ln w="9525" cap="flat" cmpd="sng">
            <a:solidFill>
              <a:schemeClr val="dk2"/>
            </a:solidFill>
            <a:prstDash val="solid"/>
            <a:miter lim="800000"/>
            <a:headEnd type="none" w="sm" len="sm"/>
            <a:tailEnd type="none" w="sm" len="sm"/>
          </a:ln>
        </p:spPr>
      </p:cxnSp>
      <p:cxnSp>
        <p:nvCxnSpPr>
          <p:cNvPr id="392" name="Google Shape;392;g35d98f563bf_0_0"/>
          <p:cNvCxnSpPr/>
          <p:nvPr/>
        </p:nvCxnSpPr>
        <p:spPr>
          <a:xfrm rot="10800000">
            <a:off x="7047827" y="2944564"/>
            <a:ext cx="0" cy="22200"/>
          </a:xfrm>
          <a:prstGeom prst="straightConnector1">
            <a:avLst/>
          </a:prstGeom>
          <a:noFill/>
          <a:ln w="9525" cap="flat" cmpd="sng">
            <a:solidFill>
              <a:schemeClr val="dk2"/>
            </a:solidFill>
            <a:prstDash val="solid"/>
            <a:miter lim="800000"/>
            <a:headEnd type="none" w="sm" len="sm"/>
            <a:tailEnd type="none" w="sm" len="sm"/>
          </a:ln>
        </p:spPr>
      </p:cxnSp>
      <p:cxnSp>
        <p:nvCxnSpPr>
          <p:cNvPr id="393" name="Google Shape;393;g35d98f563bf_0_0"/>
          <p:cNvCxnSpPr/>
          <p:nvPr/>
        </p:nvCxnSpPr>
        <p:spPr>
          <a:xfrm rot="10800000">
            <a:off x="6260427" y="3526648"/>
            <a:ext cx="0" cy="22200"/>
          </a:xfrm>
          <a:prstGeom prst="straightConnector1">
            <a:avLst/>
          </a:prstGeom>
          <a:noFill/>
          <a:ln w="9525" cap="flat" cmpd="sng">
            <a:solidFill>
              <a:schemeClr val="dk2"/>
            </a:solidFill>
            <a:prstDash val="solid"/>
            <a:miter lim="800000"/>
            <a:headEnd type="none" w="sm" len="sm"/>
            <a:tailEnd type="none" w="sm" len="sm"/>
          </a:ln>
        </p:spPr>
      </p:cxnSp>
      <p:sp>
        <p:nvSpPr>
          <p:cNvPr id="394" name="Google Shape;394;g35d98f563bf_0_0"/>
          <p:cNvSpPr/>
          <p:nvPr/>
        </p:nvSpPr>
        <p:spPr>
          <a:xfrm>
            <a:off x="458069" y="5278893"/>
            <a:ext cx="614700" cy="134700"/>
          </a:xfrm>
          <a:prstGeom prst="roundRect">
            <a:avLst>
              <a:gd name="adj" fmla="val 50000"/>
            </a:avLst>
          </a:prstGeom>
          <a:solidFill>
            <a:srgbClr val="912466">
              <a:alpha val="88610"/>
            </a:srgbClr>
          </a:solidFill>
          <a:ln w="38100" cap="flat" cmpd="sng">
            <a:solidFill>
              <a:srgbClr val="6AA84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endParaRPr sz="1000" b="1" i="0" u="none" strike="noStrike" cap="none">
              <a:solidFill>
                <a:schemeClr val="lt1"/>
              </a:solidFill>
              <a:latin typeface="Calibri"/>
              <a:ea typeface="Calibri"/>
              <a:cs typeface="Calibri"/>
              <a:sym typeface="Calibri"/>
            </a:endParaRPr>
          </a:p>
        </p:txBody>
      </p:sp>
      <p:sp>
        <p:nvSpPr>
          <p:cNvPr id="395" name="Google Shape;395;g35d98f563bf_0_0"/>
          <p:cNvSpPr txBox="1"/>
          <p:nvPr/>
        </p:nvSpPr>
        <p:spPr>
          <a:xfrm>
            <a:off x="1068298" y="5192332"/>
            <a:ext cx="27543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a:solidFill>
                  <a:schemeClr val="lt1"/>
                </a:solidFill>
                <a:latin typeface="Aleo"/>
                <a:ea typeface="Aleo"/>
                <a:cs typeface="Aleo"/>
                <a:sym typeface="Aleo"/>
              </a:rPr>
              <a:t>OQI Quantathon</a:t>
            </a:r>
            <a:endParaRPr sz="1400" i="0" u="none" strike="noStrike" cap="none">
              <a:solidFill>
                <a:schemeClr val="lt1"/>
              </a:solidFill>
              <a:latin typeface="Aleo"/>
              <a:ea typeface="Aleo"/>
              <a:cs typeface="Aleo"/>
              <a:sym typeface="Aleo"/>
            </a:endParaRPr>
          </a:p>
        </p:txBody>
      </p:sp>
      <p:sp>
        <p:nvSpPr>
          <p:cNvPr id="396" name="Google Shape;396;g35d98f563bf_0_0"/>
          <p:cNvSpPr/>
          <p:nvPr/>
        </p:nvSpPr>
        <p:spPr>
          <a:xfrm>
            <a:off x="458069" y="4745493"/>
            <a:ext cx="614700" cy="134700"/>
          </a:xfrm>
          <a:prstGeom prst="roundRect">
            <a:avLst>
              <a:gd name="adj" fmla="val 50000"/>
            </a:avLst>
          </a:prstGeom>
          <a:solidFill>
            <a:srgbClr val="912466">
              <a:alpha val="88610"/>
            </a:srgbClr>
          </a:solidFill>
          <a:ln w="38100" cap="flat" cmpd="sng">
            <a:solidFill>
              <a:srgbClr val="3C78D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endParaRPr sz="1000" b="1" i="0" u="none" strike="noStrike" cap="none">
              <a:solidFill>
                <a:schemeClr val="lt1"/>
              </a:solidFill>
              <a:latin typeface="Calibri"/>
              <a:ea typeface="Calibri"/>
              <a:cs typeface="Calibri"/>
              <a:sym typeface="Calibri"/>
            </a:endParaRPr>
          </a:p>
        </p:txBody>
      </p:sp>
      <p:sp>
        <p:nvSpPr>
          <p:cNvPr id="397" name="Google Shape;397;g35d98f563bf_0_0"/>
          <p:cNvSpPr txBox="1"/>
          <p:nvPr/>
        </p:nvSpPr>
        <p:spPr>
          <a:xfrm>
            <a:off x="1068298" y="4658932"/>
            <a:ext cx="27543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a:solidFill>
                  <a:schemeClr val="lt1"/>
                </a:solidFill>
                <a:latin typeface="Aleo"/>
                <a:ea typeface="Aleo"/>
                <a:cs typeface="Aleo"/>
                <a:sym typeface="Aleo"/>
              </a:rPr>
              <a:t>OQI  Inspired Hackathon</a:t>
            </a:r>
            <a:endParaRPr sz="1400" i="0" u="none" strike="noStrike" cap="none">
              <a:solidFill>
                <a:schemeClr val="lt1"/>
              </a:solidFill>
              <a:latin typeface="Aleo"/>
              <a:ea typeface="Aleo"/>
              <a:cs typeface="Aleo"/>
              <a:sym typeface="Aleo"/>
            </a:endParaRPr>
          </a:p>
        </p:txBody>
      </p:sp>
      <p:sp>
        <p:nvSpPr>
          <p:cNvPr id="398" name="Google Shape;398;g35d98f563bf_0_0"/>
          <p:cNvSpPr/>
          <p:nvPr/>
        </p:nvSpPr>
        <p:spPr>
          <a:xfrm>
            <a:off x="458068" y="4212104"/>
            <a:ext cx="614700" cy="134700"/>
          </a:xfrm>
          <a:prstGeom prst="roundRect">
            <a:avLst>
              <a:gd name="adj" fmla="val 50000"/>
            </a:avLst>
          </a:prstGeom>
          <a:solidFill>
            <a:srgbClr val="FCC87C">
              <a:alpha val="94900"/>
            </a:srgbClr>
          </a:solidFill>
          <a:ln w="38100" cap="flat" cmpd="sng">
            <a:solidFill>
              <a:srgbClr val="6AA8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endParaRPr sz="1000" b="1" i="0" u="none" strike="noStrike" cap="none">
              <a:solidFill>
                <a:schemeClr val="lt1"/>
              </a:solidFill>
              <a:latin typeface="Calibri"/>
              <a:ea typeface="Calibri"/>
              <a:cs typeface="Calibri"/>
              <a:sym typeface="Calibri"/>
            </a:endParaRPr>
          </a:p>
        </p:txBody>
      </p:sp>
      <p:sp>
        <p:nvSpPr>
          <p:cNvPr id="399" name="Google Shape;399;g35d98f563bf_0_0"/>
          <p:cNvSpPr txBox="1"/>
          <p:nvPr/>
        </p:nvSpPr>
        <p:spPr>
          <a:xfrm>
            <a:off x="1068291" y="4125531"/>
            <a:ext cx="24594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i="0" u="none" strike="noStrike" cap="none">
                <a:solidFill>
                  <a:schemeClr val="lt1"/>
                </a:solidFill>
                <a:latin typeface="Aleo"/>
                <a:ea typeface="Aleo"/>
                <a:cs typeface="Aleo"/>
                <a:sym typeface="Aleo"/>
              </a:rPr>
              <a:t>Quantum Diplomacy Game</a:t>
            </a:r>
            <a:endParaRPr sz="1400" i="0" u="none" strike="noStrike" cap="none">
              <a:solidFill>
                <a:schemeClr val="lt1"/>
              </a:solidFill>
              <a:latin typeface="Aleo"/>
              <a:ea typeface="Aleo"/>
              <a:cs typeface="Aleo"/>
              <a:sym typeface="Aleo"/>
            </a:endParaRPr>
          </a:p>
        </p:txBody>
      </p:sp>
      <p:sp>
        <p:nvSpPr>
          <p:cNvPr id="400" name="Google Shape;400;g35d98f563bf_0_0"/>
          <p:cNvSpPr/>
          <p:nvPr/>
        </p:nvSpPr>
        <p:spPr>
          <a:xfrm>
            <a:off x="6156113" y="1932675"/>
            <a:ext cx="834600" cy="153300"/>
          </a:xfrm>
          <a:prstGeom prst="roundRect">
            <a:avLst>
              <a:gd name="adj" fmla="val 50000"/>
            </a:avLst>
          </a:prstGeom>
          <a:solidFill>
            <a:srgbClr val="FCC87C">
              <a:alpha val="94900"/>
            </a:srgbClr>
          </a:solidFill>
          <a:ln w="38100" cap="flat" cmpd="sng">
            <a:solidFill>
              <a:srgbClr val="6AA8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800" b="1">
                <a:solidFill>
                  <a:schemeClr val="dk1"/>
                </a:solidFill>
                <a:latin typeface="Aleo"/>
                <a:ea typeface="Aleo"/>
                <a:cs typeface="Aleo"/>
                <a:sym typeface="Aleo"/>
              </a:rPr>
              <a:t>Germany</a:t>
            </a:r>
            <a:endParaRPr sz="800" b="1" i="0" u="none" strike="noStrike" cap="none">
              <a:solidFill>
                <a:schemeClr val="dk1"/>
              </a:solidFill>
              <a:latin typeface="Aleo"/>
              <a:ea typeface="Aleo"/>
              <a:cs typeface="Aleo"/>
              <a:sym typeface="Aleo"/>
            </a:endParaRPr>
          </a:p>
        </p:txBody>
      </p:sp>
      <p:sp>
        <p:nvSpPr>
          <p:cNvPr id="401" name="Google Shape;401;g35d98f563bf_0_0"/>
          <p:cNvSpPr/>
          <p:nvPr/>
        </p:nvSpPr>
        <p:spPr>
          <a:xfrm>
            <a:off x="3241425" y="2357275"/>
            <a:ext cx="834600" cy="153300"/>
          </a:xfrm>
          <a:prstGeom prst="roundRect">
            <a:avLst>
              <a:gd name="adj" fmla="val 50000"/>
            </a:avLst>
          </a:prstGeom>
          <a:solidFill>
            <a:srgbClr val="FCC87C">
              <a:alpha val="94900"/>
            </a:srgbClr>
          </a:solidFill>
          <a:ln w="38100" cap="flat" cmpd="sng">
            <a:solidFill>
              <a:srgbClr val="6AA8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800" b="1">
                <a:solidFill>
                  <a:schemeClr val="dk1"/>
                </a:solidFill>
                <a:latin typeface="Aleo"/>
                <a:ea typeface="Aleo"/>
                <a:cs typeface="Aleo"/>
                <a:sym typeface="Aleo"/>
              </a:rPr>
              <a:t>USA</a:t>
            </a:r>
            <a:endParaRPr sz="800" b="1" i="0" u="none" strike="noStrike" cap="none">
              <a:solidFill>
                <a:schemeClr val="dk1"/>
              </a:solidFill>
              <a:latin typeface="Aleo"/>
              <a:ea typeface="Aleo"/>
              <a:cs typeface="Aleo"/>
              <a:sym typeface="Aleo"/>
            </a:endParaRPr>
          </a:p>
        </p:txBody>
      </p:sp>
      <p:sp>
        <p:nvSpPr>
          <p:cNvPr id="402" name="Google Shape;402;g35d98f563bf_0_0"/>
          <p:cNvSpPr/>
          <p:nvPr/>
        </p:nvSpPr>
        <p:spPr>
          <a:xfrm>
            <a:off x="6136900" y="2135763"/>
            <a:ext cx="834600" cy="134700"/>
          </a:xfrm>
          <a:prstGeom prst="roundRect">
            <a:avLst>
              <a:gd name="adj" fmla="val 50000"/>
            </a:avLst>
          </a:prstGeom>
          <a:solidFill>
            <a:srgbClr val="912466">
              <a:alpha val="88610"/>
            </a:srgbClr>
          </a:solidFill>
          <a:ln w="38100" cap="flat" cmpd="sng">
            <a:solidFill>
              <a:srgbClr val="3C78D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endParaRPr sz="800" b="1" i="0" u="none" strike="noStrike" cap="none">
              <a:solidFill>
                <a:schemeClr val="lt1"/>
              </a:solidFill>
              <a:latin typeface="Aleo"/>
              <a:ea typeface="Aleo"/>
              <a:cs typeface="Aleo"/>
              <a:sym typeface="Aleo"/>
            </a:endParaRPr>
          </a:p>
        </p:txBody>
      </p:sp>
      <p:sp>
        <p:nvSpPr>
          <p:cNvPr id="403" name="Google Shape;403;g35d98f563bf_0_0"/>
          <p:cNvSpPr/>
          <p:nvPr/>
        </p:nvSpPr>
        <p:spPr>
          <a:xfrm>
            <a:off x="6832600" y="2135763"/>
            <a:ext cx="138900" cy="134700"/>
          </a:xfrm>
          <a:prstGeom prst="roundRect">
            <a:avLst>
              <a:gd name="adj" fmla="val 50000"/>
            </a:avLst>
          </a:prstGeom>
          <a:solidFill>
            <a:srgbClr val="FCC87C">
              <a:alpha val="94900"/>
            </a:srgbClr>
          </a:solidFill>
          <a:ln w="38100" cap="flat" cmpd="sng">
            <a:solidFill>
              <a:srgbClr val="6AA8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endParaRPr sz="1000" b="1" i="0" u="none" strike="noStrike" cap="none">
              <a:solidFill>
                <a:schemeClr val="lt1"/>
              </a:solidFill>
              <a:latin typeface="Calibri"/>
              <a:ea typeface="Calibri"/>
              <a:cs typeface="Calibri"/>
              <a:sym typeface="Calibri"/>
            </a:endParaRPr>
          </a:p>
        </p:txBody>
      </p:sp>
      <p:sp>
        <p:nvSpPr>
          <p:cNvPr id="404" name="Google Shape;404;g35d98f563bf_0_0"/>
          <p:cNvSpPr txBox="1"/>
          <p:nvPr/>
        </p:nvSpPr>
        <p:spPr>
          <a:xfrm>
            <a:off x="6081225" y="2049213"/>
            <a:ext cx="793800" cy="307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800" b="1">
                <a:solidFill>
                  <a:schemeClr val="lt1"/>
                </a:solidFill>
                <a:latin typeface="Aleo"/>
                <a:ea typeface="Aleo"/>
                <a:cs typeface="Aleo"/>
                <a:sym typeface="Aleo"/>
              </a:rPr>
              <a:t>Switzerland</a:t>
            </a:r>
            <a:endParaRPr sz="800" b="1">
              <a:solidFill>
                <a:schemeClr val="lt1"/>
              </a:solidFill>
              <a:latin typeface="Aleo"/>
              <a:ea typeface="Aleo"/>
              <a:cs typeface="Aleo"/>
              <a:sym typeface="Aleo"/>
            </a:endParaRPr>
          </a:p>
        </p:txBody>
      </p:sp>
      <p:sp>
        <p:nvSpPr>
          <p:cNvPr id="405" name="Google Shape;405;g35d98f563bf_0_0"/>
          <p:cNvSpPr/>
          <p:nvPr/>
        </p:nvSpPr>
        <p:spPr>
          <a:xfrm>
            <a:off x="6792125" y="2510575"/>
            <a:ext cx="793800" cy="134700"/>
          </a:xfrm>
          <a:prstGeom prst="roundRect">
            <a:avLst>
              <a:gd name="adj" fmla="val 50000"/>
            </a:avLst>
          </a:prstGeom>
          <a:solidFill>
            <a:srgbClr val="912466">
              <a:alpha val="88610"/>
            </a:srgbClr>
          </a:solidFill>
          <a:ln w="38100" cap="flat" cmpd="sng">
            <a:solidFill>
              <a:srgbClr val="3C78D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800" b="1">
                <a:solidFill>
                  <a:schemeClr val="lt1"/>
                </a:solidFill>
                <a:latin typeface="Aleo"/>
                <a:ea typeface="Aleo"/>
                <a:cs typeface="Aleo"/>
                <a:sym typeface="Aleo"/>
              </a:rPr>
              <a:t>Lebanon</a:t>
            </a:r>
            <a:endParaRPr sz="800" b="1" i="0" u="none" strike="noStrike" cap="none">
              <a:solidFill>
                <a:schemeClr val="lt1"/>
              </a:solidFill>
              <a:latin typeface="Aleo"/>
              <a:ea typeface="Aleo"/>
              <a:cs typeface="Aleo"/>
              <a:sym typeface="Aleo"/>
            </a:endParaRPr>
          </a:p>
        </p:txBody>
      </p:sp>
      <p:sp>
        <p:nvSpPr>
          <p:cNvPr id="406" name="Google Shape;406;g35d98f563bf_0_0"/>
          <p:cNvSpPr/>
          <p:nvPr/>
        </p:nvSpPr>
        <p:spPr>
          <a:xfrm>
            <a:off x="7422002" y="2836013"/>
            <a:ext cx="793800" cy="134700"/>
          </a:xfrm>
          <a:prstGeom prst="roundRect">
            <a:avLst>
              <a:gd name="adj" fmla="val 50000"/>
            </a:avLst>
          </a:prstGeom>
          <a:solidFill>
            <a:srgbClr val="912466">
              <a:alpha val="88610"/>
            </a:srgbClr>
          </a:solidFill>
          <a:ln w="38100" cap="flat" cmpd="sng">
            <a:solidFill>
              <a:srgbClr val="6AA84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800" b="1">
                <a:solidFill>
                  <a:schemeClr val="lt1"/>
                </a:solidFill>
                <a:latin typeface="Aleo"/>
                <a:ea typeface="Aleo"/>
                <a:cs typeface="Aleo"/>
                <a:sym typeface="Aleo"/>
              </a:rPr>
              <a:t>UAE</a:t>
            </a:r>
            <a:endParaRPr sz="800" b="1" i="0" u="none" strike="noStrike" cap="none">
              <a:solidFill>
                <a:schemeClr val="lt1"/>
              </a:solidFill>
              <a:latin typeface="Aleo"/>
              <a:ea typeface="Aleo"/>
              <a:cs typeface="Aleo"/>
              <a:sym typeface="Aleo"/>
            </a:endParaRPr>
          </a:p>
        </p:txBody>
      </p:sp>
      <p:sp>
        <p:nvSpPr>
          <p:cNvPr id="407" name="Google Shape;407;g35d98f563bf_0_0"/>
          <p:cNvSpPr/>
          <p:nvPr/>
        </p:nvSpPr>
        <p:spPr>
          <a:xfrm>
            <a:off x="6475802" y="2320250"/>
            <a:ext cx="793800" cy="134700"/>
          </a:xfrm>
          <a:prstGeom prst="roundRect">
            <a:avLst>
              <a:gd name="adj" fmla="val 50000"/>
            </a:avLst>
          </a:prstGeom>
          <a:solidFill>
            <a:srgbClr val="912466">
              <a:alpha val="88610"/>
            </a:srgbClr>
          </a:solidFill>
          <a:ln w="38100" cap="flat" cmpd="sng">
            <a:solidFill>
              <a:srgbClr val="6AA84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800" b="1">
                <a:solidFill>
                  <a:schemeClr val="lt1"/>
                </a:solidFill>
                <a:latin typeface="Aleo"/>
                <a:ea typeface="Aleo"/>
                <a:cs typeface="Aleo"/>
                <a:sym typeface="Aleo"/>
              </a:rPr>
              <a:t>Greece</a:t>
            </a:r>
            <a:endParaRPr sz="800" b="1" i="0" u="none" strike="noStrike" cap="none">
              <a:solidFill>
                <a:schemeClr val="lt1"/>
              </a:solidFill>
              <a:latin typeface="Aleo"/>
              <a:ea typeface="Aleo"/>
              <a:cs typeface="Aleo"/>
              <a:sym typeface="Aleo"/>
            </a:endParaRPr>
          </a:p>
        </p:txBody>
      </p:sp>
      <p:sp>
        <p:nvSpPr>
          <p:cNvPr id="408" name="Google Shape;408;g35d98f563bf_0_0"/>
          <p:cNvSpPr/>
          <p:nvPr/>
        </p:nvSpPr>
        <p:spPr>
          <a:xfrm>
            <a:off x="5956927" y="3351775"/>
            <a:ext cx="793800" cy="134700"/>
          </a:xfrm>
          <a:prstGeom prst="roundRect">
            <a:avLst>
              <a:gd name="adj" fmla="val 50000"/>
            </a:avLst>
          </a:prstGeom>
          <a:solidFill>
            <a:srgbClr val="912466">
              <a:alpha val="88610"/>
            </a:srgbClr>
          </a:solidFill>
          <a:ln w="38100" cap="flat" cmpd="sng">
            <a:solidFill>
              <a:srgbClr val="6AA84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800" b="1">
                <a:solidFill>
                  <a:schemeClr val="lt1"/>
                </a:solidFill>
                <a:latin typeface="Aleo"/>
                <a:ea typeface="Aleo"/>
                <a:cs typeface="Aleo"/>
                <a:sym typeface="Aleo"/>
              </a:rPr>
              <a:t>Ghana</a:t>
            </a:r>
            <a:endParaRPr sz="800" b="1" i="0" u="none" strike="noStrike" cap="none">
              <a:solidFill>
                <a:schemeClr val="lt1"/>
              </a:solidFill>
              <a:latin typeface="Aleo"/>
              <a:ea typeface="Aleo"/>
              <a:cs typeface="Aleo"/>
              <a:sym typeface="Aleo"/>
            </a:endParaRPr>
          </a:p>
        </p:txBody>
      </p:sp>
      <p:sp>
        <p:nvSpPr>
          <p:cNvPr id="409" name="Google Shape;409;g35d98f563bf_0_0"/>
          <p:cNvSpPr/>
          <p:nvPr/>
        </p:nvSpPr>
        <p:spPr>
          <a:xfrm>
            <a:off x="9156600" y="3248688"/>
            <a:ext cx="834600" cy="153300"/>
          </a:xfrm>
          <a:prstGeom prst="roundRect">
            <a:avLst>
              <a:gd name="adj" fmla="val 50000"/>
            </a:avLst>
          </a:prstGeom>
          <a:solidFill>
            <a:srgbClr val="FCC87C">
              <a:alpha val="94900"/>
            </a:srgbClr>
          </a:solidFill>
          <a:ln w="38100" cap="flat" cmpd="sng">
            <a:solidFill>
              <a:srgbClr val="6AA8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800" b="1">
                <a:solidFill>
                  <a:schemeClr val="dk1"/>
                </a:solidFill>
                <a:latin typeface="Aleo"/>
                <a:ea typeface="Aleo"/>
                <a:cs typeface="Aleo"/>
                <a:sym typeface="Aleo"/>
              </a:rPr>
              <a:t>Philippines</a:t>
            </a:r>
            <a:endParaRPr sz="800" b="1" i="0" u="none" strike="noStrike" cap="none">
              <a:solidFill>
                <a:schemeClr val="dk1"/>
              </a:solidFill>
              <a:latin typeface="Aleo"/>
              <a:ea typeface="Aleo"/>
              <a:cs typeface="Aleo"/>
              <a:sym typeface="Aleo"/>
            </a:endParaRPr>
          </a:p>
        </p:txBody>
      </p:sp>
      <p:sp>
        <p:nvSpPr>
          <p:cNvPr id="410" name="Google Shape;410;g35d98f563bf_0_0"/>
          <p:cNvSpPr/>
          <p:nvPr/>
        </p:nvSpPr>
        <p:spPr>
          <a:xfrm>
            <a:off x="6628202" y="2700900"/>
            <a:ext cx="793800" cy="134700"/>
          </a:xfrm>
          <a:prstGeom prst="roundRect">
            <a:avLst>
              <a:gd name="adj" fmla="val 50000"/>
            </a:avLst>
          </a:prstGeom>
          <a:solidFill>
            <a:srgbClr val="912466">
              <a:alpha val="88610"/>
            </a:srgbClr>
          </a:solidFill>
          <a:ln w="38100" cap="flat" cmpd="sng">
            <a:solidFill>
              <a:srgbClr val="6AA84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800" b="1">
                <a:solidFill>
                  <a:schemeClr val="lt1"/>
                </a:solidFill>
                <a:latin typeface="Aleo"/>
                <a:ea typeface="Aleo"/>
                <a:cs typeface="Aleo"/>
                <a:sym typeface="Aleo"/>
              </a:rPr>
              <a:t>Egypt</a:t>
            </a:r>
            <a:endParaRPr sz="800" b="1" i="0" u="none" strike="noStrike" cap="none">
              <a:solidFill>
                <a:schemeClr val="lt1"/>
              </a:solidFill>
              <a:latin typeface="Aleo"/>
              <a:ea typeface="Aleo"/>
              <a:cs typeface="Aleo"/>
              <a:sym typeface="Aleo"/>
            </a:endParaRPr>
          </a:p>
        </p:txBody>
      </p:sp>
      <p:sp>
        <p:nvSpPr>
          <p:cNvPr id="411" name="Google Shape;411;g35d98f563bf_0_0"/>
          <p:cNvSpPr/>
          <p:nvPr/>
        </p:nvSpPr>
        <p:spPr>
          <a:xfrm>
            <a:off x="8432377" y="3069100"/>
            <a:ext cx="793800" cy="134700"/>
          </a:xfrm>
          <a:prstGeom prst="roundRect">
            <a:avLst>
              <a:gd name="adj" fmla="val 50000"/>
            </a:avLst>
          </a:prstGeom>
          <a:solidFill>
            <a:srgbClr val="912466">
              <a:alpha val="88610"/>
            </a:srgbClr>
          </a:solidFill>
          <a:ln w="38100" cap="flat" cmpd="sng">
            <a:solidFill>
              <a:srgbClr val="6AA84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800" b="1">
                <a:solidFill>
                  <a:schemeClr val="lt1"/>
                </a:solidFill>
                <a:latin typeface="Aleo"/>
                <a:ea typeface="Aleo"/>
                <a:cs typeface="Aleo"/>
                <a:sym typeface="Aleo"/>
              </a:rPr>
              <a:t>Thailand</a:t>
            </a:r>
            <a:endParaRPr sz="800" b="1" i="0" u="none" strike="noStrike" cap="none">
              <a:solidFill>
                <a:schemeClr val="lt1"/>
              </a:solidFill>
              <a:latin typeface="Aleo"/>
              <a:ea typeface="Aleo"/>
              <a:cs typeface="Aleo"/>
              <a:sym typeface="Aleo"/>
            </a:endParaRPr>
          </a:p>
        </p:txBody>
      </p:sp>
      <p:sp>
        <p:nvSpPr>
          <p:cNvPr id="412" name="Google Shape;412;g35d98f563bf_0_0"/>
          <p:cNvSpPr/>
          <p:nvPr/>
        </p:nvSpPr>
        <p:spPr>
          <a:xfrm>
            <a:off x="4552052" y="4570975"/>
            <a:ext cx="793800" cy="134700"/>
          </a:xfrm>
          <a:prstGeom prst="roundRect">
            <a:avLst>
              <a:gd name="adj" fmla="val 50000"/>
            </a:avLst>
          </a:prstGeom>
          <a:solidFill>
            <a:srgbClr val="912466">
              <a:alpha val="88610"/>
            </a:srgbClr>
          </a:solidFill>
          <a:ln w="38100" cap="flat" cmpd="sng">
            <a:solidFill>
              <a:srgbClr val="6AA84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800" b="1">
                <a:solidFill>
                  <a:schemeClr val="lt1"/>
                </a:solidFill>
                <a:latin typeface="Aleo"/>
                <a:ea typeface="Aleo"/>
                <a:cs typeface="Aleo"/>
                <a:sym typeface="Aleo"/>
              </a:rPr>
              <a:t>Uruguay</a:t>
            </a:r>
            <a:endParaRPr sz="800" b="1" i="0" u="none" strike="noStrike" cap="none">
              <a:solidFill>
                <a:schemeClr val="lt1"/>
              </a:solidFill>
              <a:latin typeface="Aleo"/>
              <a:ea typeface="Aleo"/>
              <a:cs typeface="Aleo"/>
              <a:sym typeface="Aleo"/>
            </a:endParaRPr>
          </a:p>
        </p:txBody>
      </p:sp>
      <p:sp>
        <p:nvSpPr>
          <p:cNvPr id="413" name="Google Shape;413;g35d98f563bf_0_0"/>
          <p:cNvSpPr/>
          <p:nvPr/>
        </p:nvSpPr>
        <p:spPr>
          <a:xfrm>
            <a:off x="8391575" y="3446863"/>
            <a:ext cx="834600" cy="153300"/>
          </a:xfrm>
          <a:prstGeom prst="roundRect">
            <a:avLst>
              <a:gd name="adj" fmla="val 50000"/>
            </a:avLst>
          </a:prstGeom>
          <a:solidFill>
            <a:srgbClr val="FCC87C">
              <a:alpha val="94900"/>
            </a:srgbClr>
          </a:solidFill>
          <a:ln w="38100" cap="flat" cmpd="sng">
            <a:solidFill>
              <a:srgbClr val="6AA8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800" b="1">
                <a:solidFill>
                  <a:schemeClr val="dk1"/>
                </a:solidFill>
                <a:latin typeface="Aleo"/>
                <a:ea typeface="Aleo"/>
                <a:cs typeface="Aleo"/>
                <a:sym typeface="Aleo"/>
              </a:rPr>
              <a:t>Malaysia</a:t>
            </a:r>
            <a:endParaRPr sz="800" b="1" i="0" u="none" strike="noStrike" cap="none">
              <a:solidFill>
                <a:schemeClr val="dk1"/>
              </a:solidFill>
              <a:latin typeface="Aleo"/>
              <a:ea typeface="Aleo"/>
              <a:cs typeface="Aleo"/>
              <a:sym typeface="Aleo"/>
            </a:endParaRPr>
          </a:p>
        </p:txBody>
      </p:sp>
      <p:sp>
        <p:nvSpPr>
          <p:cNvPr id="414" name="Google Shape;414;g35d98f563bf_0_0"/>
          <p:cNvSpPr/>
          <p:nvPr/>
        </p:nvSpPr>
        <p:spPr>
          <a:xfrm>
            <a:off x="3698625" y="3271675"/>
            <a:ext cx="834600" cy="153300"/>
          </a:xfrm>
          <a:prstGeom prst="roundRect">
            <a:avLst>
              <a:gd name="adj" fmla="val 50000"/>
            </a:avLst>
          </a:prstGeom>
          <a:solidFill>
            <a:srgbClr val="FCC87C">
              <a:alpha val="94900"/>
            </a:srgbClr>
          </a:solidFill>
          <a:ln w="38100" cap="flat" cmpd="sng">
            <a:solidFill>
              <a:srgbClr val="6AA8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800" b="1">
                <a:solidFill>
                  <a:schemeClr val="dk1"/>
                </a:solidFill>
                <a:latin typeface="Aleo"/>
                <a:ea typeface="Aleo"/>
                <a:cs typeface="Aleo"/>
                <a:sym typeface="Aleo"/>
              </a:rPr>
              <a:t>Costa Rica</a:t>
            </a:r>
            <a:endParaRPr sz="800" b="1" i="0" u="none" strike="noStrike" cap="none">
              <a:solidFill>
                <a:schemeClr val="dk1"/>
              </a:solidFill>
              <a:latin typeface="Aleo"/>
              <a:ea typeface="Aleo"/>
              <a:cs typeface="Aleo"/>
              <a:sym typeface="Aleo"/>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sp>
        <p:nvSpPr>
          <p:cNvPr id="420" name="Google Shape;420;g35ce424d88d_0_337"/>
          <p:cNvSpPr txBox="1">
            <a:spLocks noGrp="1"/>
          </p:cNvSpPr>
          <p:nvPr>
            <p:ph type="title"/>
          </p:nvPr>
        </p:nvSpPr>
        <p:spPr>
          <a:xfrm>
            <a:off x="646670" y="241750"/>
            <a:ext cx="3423900" cy="564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400"/>
              <a:buNone/>
            </a:pPr>
            <a:r>
              <a:rPr lang="en-US">
                <a:latin typeface="Aleo"/>
                <a:ea typeface="Aleo"/>
                <a:cs typeface="Aleo"/>
                <a:sym typeface="Aleo"/>
              </a:rPr>
              <a:t>Main objectives</a:t>
            </a:r>
            <a:endParaRPr>
              <a:latin typeface="Aleo"/>
              <a:ea typeface="Aleo"/>
              <a:cs typeface="Aleo"/>
              <a:sym typeface="Aleo"/>
            </a:endParaRPr>
          </a:p>
        </p:txBody>
      </p:sp>
      <p:pic>
        <p:nvPicPr>
          <p:cNvPr id="421" name="Google Shape;421;g35ce424d88d_0_337"/>
          <p:cNvPicPr preferRelativeResize="0"/>
          <p:nvPr/>
        </p:nvPicPr>
        <p:blipFill rotWithShape="1">
          <a:blip r:embed="rId3">
            <a:alphaModFix/>
          </a:blip>
          <a:srcRect/>
          <a:stretch/>
        </p:blipFill>
        <p:spPr>
          <a:xfrm>
            <a:off x="854350" y="1610961"/>
            <a:ext cx="828675" cy="828675"/>
          </a:xfrm>
          <a:prstGeom prst="rect">
            <a:avLst/>
          </a:prstGeom>
          <a:noFill/>
          <a:ln>
            <a:noFill/>
          </a:ln>
        </p:spPr>
      </p:pic>
      <p:pic>
        <p:nvPicPr>
          <p:cNvPr id="422" name="Google Shape;422;g35ce424d88d_0_337"/>
          <p:cNvPicPr preferRelativeResize="0"/>
          <p:nvPr/>
        </p:nvPicPr>
        <p:blipFill rotWithShape="1">
          <a:blip r:embed="rId4">
            <a:alphaModFix/>
          </a:blip>
          <a:srcRect/>
          <a:stretch/>
        </p:blipFill>
        <p:spPr>
          <a:xfrm>
            <a:off x="854350" y="2829612"/>
            <a:ext cx="828675" cy="828675"/>
          </a:xfrm>
          <a:prstGeom prst="rect">
            <a:avLst/>
          </a:prstGeom>
          <a:noFill/>
          <a:ln>
            <a:noFill/>
          </a:ln>
        </p:spPr>
      </p:pic>
      <p:pic>
        <p:nvPicPr>
          <p:cNvPr id="423" name="Google Shape;423;g35ce424d88d_0_337"/>
          <p:cNvPicPr preferRelativeResize="0"/>
          <p:nvPr/>
        </p:nvPicPr>
        <p:blipFill rotWithShape="1">
          <a:blip r:embed="rId5">
            <a:alphaModFix/>
          </a:blip>
          <a:srcRect/>
          <a:stretch/>
        </p:blipFill>
        <p:spPr>
          <a:xfrm>
            <a:off x="854350" y="3963912"/>
            <a:ext cx="828675" cy="828675"/>
          </a:xfrm>
          <a:prstGeom prst="rect">
            <a:avLst/>
          </a:prstGeom>
          <a:noFill/>
          <a:ln>
            <a:noFill/>
          </a:ln>
        </p:spPr>
      </p:pic>
      <p:pic>
        <p:nvPicPr>
          <p:cNvPr id="424" name="Google Shape;424;g35ce424d88d_0_337"/>
          <p:cNvPicPr preferRelativeResize="0"/>
          <p:nvPr/>
        </p:nvPicPr>
        <p:blipFill rotWithShape="1">
          <a:blip r:embed="rId6">
            <a:alphaModFix/>
          </a:blip>
          <a:srcRect/>
          <a:stretch/>
        </p:blipFill>
        <p:spPr>
          <a:xfrm>
            <a:off x="854350" y="5066312"/>
            <a:ext cx="828675" cy="828675"/>
          </a:xfrm>
          <a:prstGeom prst="rect">
            <a:avLst/>
          </a:prstGeom>
          <a:noFill/>
          <a:ln>
            <a:noFill/>
          </a:ln>
        </p:spPr>
      </p:pic>
      <p:sp>
        <p:nvSpPr>
          <p:cNvPr id="425" name="Google Shape;425;g35ce424d88d_0_337"/>
          <p:cNvSpPr txBox="1"/>
          <p:nvPr/>
        </p:nvSpPr>
        <p:spPr>
          <a:xfrm>
            <a:off x="1995600" y="1399100"/>
            <a:ext cx="9014100" cy="12144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1800"/>
              <a:buFont typeface="Arial"/>
              <a:buNone/>
            </a:pPr>
            <a:r>
              <a:rPr lang="en-US" sz="1800" b="1" i="0" u="none" strike="noStrike" cap="none">
                <a:solidFill>
                  <a:srgbClr val="6B0071"/>
                </a:solidFill>
                <a:latin typeface="Aleo"/>
                <a:ea typeface="Aleo"/>
                <a:cs typeface="Aleo"/>
                <a:sym typeface="Aleo"/>
              </a:rPr>
              <a:t>A1</a:t>
            </a:r>
            <a:r>
              <a:rPr lang="en-US" sz="1800" b="1" i="0" u="none" strike="noStrike" cap="none">
                <a:solidFill>
                  <a:schemeClr val="dk1"/>
                </a:solidFill>
                <a:latin typeface="Aleo"/>
                <a:ea typeface="Aleo"/>
                <a:cs typeface="Aleo"/>
                <a:sym typeface="Aleo"/>
              </a:rPr>
              <a:t> - Accelerating applications for humanity (quantum computing use case ideas)</a:t>
            </a:r>
            <a:endParaRPr sz="1800" b="1" i="0" u="none" strike="noStrike" cap="none">
              <a:solidFill>
                <a:schemeClr val="dk1"/>
              </a:solidFill>
              <a:latin typeface="Aleo"/>
              <a:ea typeface="Aleo"/>
              <a:cs typeface="Aleo"/>
              <a:sym typeface="Aleo"/>
            </a:endParaRPr>
          </a:p>
          <a:p>
            <a:pPr marL="0" marR="0" lvl="0" indent="0" algn="l" rtl="0">
              <a:lnSpc>
                <a:spcPct val="115000"/>
              </a:lnSpc>
              <a:spcBef>
                <a:spcPts val="0"/>
              </a:spcBef>
              <a:spcAft>
                <a:spcPts val="0"/>
              </a:spcAft>
              <a:buClr>
                <a:srgbClr val="000000"/>
              </a:buClr>
              <a:buSzPts val="1400"/>
              <a:buFont typeface="Arial"/>
              <a:buNone/>
            </a:pPr>
            <a:r>
              <a:rPr lang="en-US" sz="1400" b="0" i="0" u="none" strike="noStrike" cap="none">
                <a:solidFill>
                  <a:schemeClr val="dk1"/>
                </a:solidFill>
                <a:latin typeface="Aleo"/>
                <a:ea typeface="Aleo"/>
                <a:cs typeface="Aleo"/>
                <a:sym typeface="Aleo"/>
              </a:rPr>
              <a:t>Realising the full potential of quantum computing by accelerating the use cases geared towards achieving the SDGs, thanks to the combined forces of researchers and developers, entrepreneurs, the United Nations, and large NGOs.</a:t>
            </a:r>
            <a:endParaRPr sz="1400" b="0" i="0" u="none" strike="noStrike" cap="none">
              <a:solidFill>
                <a:schemeClr val="dk1"/>
              </a:solidFill>
              <a:latin typeface="Aleo"/>
              <a:ea typeface="Aleo"/>
              <a:cs typeface="Aleo"/>
              <a:sym typeface="Aleo"/>
            </a:endParaRPr>
          </a:p>
        </p:txBody>
      </p:sp>
      <p:sp>
        <p:nvSpPr>
          <p:cNvPr id="426" name="Google Shape;426;g35ce424d88d_0_337"/>
          <p:cNvSpPr txBox="1"/>
          <p:nvPr/>
        </p:nvSpPr>
        <p:spPr>
          <a:xfrm>
            <a:off x="1995600" y="2776525"/>
            <a:ext cx="9014100" cy="966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1800"/>
              <a:buFont typeface="Arial"/>
              <a:buNone/>
            </a:pPr>
            <a:r>
              <a:rPr lang="en-US" sz="1800" b="1" i="0" u="none" strike="noStrike" cap="none">
                <a:solidFill>
                  <a:srgbClr val="44AFCD"/>
                </a:solidFill>
                <a:latin typeface="Aleo"/>
                <a:ea typeface="Aleo"/>
                <a:cs typeface="Aleo"/>
                <a:sym typeface="Aleo"/>
              </a:rPr>
              <a:t>A2</a:t>
            </a:r>
            <a:r>
              <a:rPr lang="en-US" sz="1800" b="1" i="0" u="none" strike="noStrike" cap="none">
                <a:solidFill>
                  <a:schemeClr val="dk1"/>
                </a:solidFill>
                <a:latin typeface="Aleo"/>
                <a:ea typeface="Aleo"/>
                <a:cs typeface="Aleo"/>
                <a:sym typeface="Aleo"/>
              </a:rPr>
              <a:t> - Access for all (collaborating with industry)</a:t>
            </a:r>
            <a:endParaRPr sz="1800" b="1" i="0" u="none" strike="noStrike" cap="none">
              <a:solidFill>
                <a:schemeClr val="dk1"/>
              </a:solidFill>
              <a:latin typeface="Aleo"/>
              <a:ea typeface="Aleo"/>
              <a:cs typeface="Aleo"/>
              <a:sym typeface="Aleo"/>
            </a:endParaRPr>
          </a:p>
          <a:p>
            <a:pPr marL="0" marR="0" lvl="0" indent="0" algn="l" rtl="0">
              <a:lnSpc>
                <a:spcPct val="115000"/>
              </a:lnSpc>
              <a:spcBef>
                <a:spcPts val="0"/>
              </a:spcBef>
              <a:spcAft>
                <a:spcPts val="0"/>
              </a:spcAft>
              <a:buClr>
                <a:srgbClr val="000000"/>
              </a:buClr>
              <a:buSzPts val="1400"/>
              <a:buFont typeface="Arial"/>
              <a:buNone/>
            </a:pPr>
            <a:r>
              <a:rPr lang="en-US" sz="1400" b="0" i="0" u="none" strike="noStrike" cap="none">
                <a:solidFill>
                  <a:schemeClr val="dk1"/>
                </a:solidFill>
                <a:latin typeface="Aleo"/>
                <a:ea typeface="Aleo"/>
                <a:cs typeface="Aleo"/>
                <a:sym typeface="Aleo"/>
              </a:rPr>
              <a:t>Providing global, inclusive and equitable access to a pool of public and private quantum computers and simulators available via the cloud, addressing underserved geographies and mitigating the digital divide.</a:t>
            </a:r>
            <a:endParaRPr sz="1400" b="0" i="0" u="none" strike="noStrike" cap="none">
              <a:solidFill>
                <a:schemeClr val="dk1"/>
              </a:solidFill>
              <a:latin typeface="Aleo"/>
              <a:ea typeface="Aleo"/>
              <a:cs typeface="Aleo"/>
              <a:sym typeface="Aleo"/>
            </a:endParaRPr>
          </a:p>
        </p:txBody>
      </p:sp>
      <p:sp>
        <p:nvSpPr>
          <p:cNvPr id="427" name="Google Shape;427;g35ce424d88d_0_337"/>
          <p:cNvSpPr txBox="1"/>
          <p:nvPr/>
        </p:nvSpPr>
        <p:spPr>
          <a:xfrm>
            <a:off x="2042150" y="3876500"/>
            <a:ext cx="8598000" cy="966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1800"/>
              <a:buFont typeface="Arial"/>
              <a:buNone/>
            </a:pPr>
            <a:r>
              <a:rPr lang="en-US" sz="1800" b="1" i="0" u="none" strike="noStrike" cap="none">
                <a:solidFill>
                  <a:srgbClr val="180C2C"/>
                </a:solidFill>
                <a:latin typeface="Aleo"/>
                <a:ea typeface="Aleo"/>
                <a:cs typeface="Aleo"/>
                <a:sym typeface="Aleo"/>
              </a:rPr>
              <a:t>A3</a:t>
            </a:r>
            <a:r>
              <a:rPr lang="en-US" sz="1800" b="1" i="0" u="none" strike="noStrike" cap="none">
                <a:solidFill>
                  <a:schemeClr val="dk1"/>
                </a:solidFill>
                <a:latin typeface="Aleo"/>
                <a:ea typeface="Aleo"/>
                <a:cs typeface="Aleo"/>
                <a:sym typeface="Aleo"/>
              </a:rPr>
              <a:t> - Advancing capacity building (education)</a:t>
            </a:r>
            <a:endParaRPr sz="1800" b="1" i="0" u="none" strike="noStrike" cap="none">
              <a:solidFill>
                <a:schemeClr val="dk1"/>
              </a:solidFill>
              <a:latin typeface="Aleo"/>
              <a:ea typeface="Aleo"/>
              <a:cs typeface="Aleo"/>
              <a:sym typeface="Aleo"/>
            </a:endParaRPr>
          </a:p>
          <a:p>
            <a:pPr marL="0" marR="0" lvl="0" indent="0" algn="l" rtl="0">
              <a:lnSpc>
                <a:spcPct val="115000"/>
              </a:lnSpc>
              <a:spcBef>
                <a:spcPts val="0"/>
              </a:spcBef>
              <a:spcAft>
                <a:spcPts val="0"/>
              </a:spcAft>
              <a:buClr>
                <a:srgbClr val="000000"/>
              </a:buClr>
              <a:buSzPts val="1400"/>
              <a:buFont typeface="Arial"/>
              <a:buNone/>
            </a:pPr>
            <a:r>
              <a:rPr lang="en-US" sz="1400" b="0" i="0" u="none" strike="noStrike" cap="none">
                <a:solidFill>
                  <a:schemeClr val="dk1"/>
                </a:solidFill>
                <a:latin typeface="Aleo"/>
                <a:ea typeface="Aleo"/>
                <a:cs typeface="Aleo"/>
                <a:sym typeface="Aleo"/>
              </a:rPr>
              <a:t>Developing educational tools to enable everyone around the world to contribute to the development of quantum computing and make the most of the technology.</a:t>
            </a:r>
            <a:endParaRPr sz="1400" b="0" i="0" u="none" strike="noStrike" cap="none">
              <a:solidFill>
                <a:schemeClr val="dk1"/>
              </a:solidFill>
              <a:latin typeface="Aleo"/>
              <a:ea typeface="Aleo"/>
              <a:cs typeface="Aleo"/>
              <a:sym typeface="Aleo"/>
            </a:endParaRPr>
          </a:p>
        </p:txBody>
      </p:sp>
      <p:sp>
        <p:nvSpPr>
          <p:cNvPr id="428" name="Google Shape;428;g35ce424d88d_0_337"/>
          <p:cNvSpPr txBox="1"/>
          <p:nvPr/>
        </p:nvSpPr>
        <p:spPr>
          <a:xfrm>
            <a:off x="2080075" y="4976475"/>
            <a:ext cx="8754300" cy="966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1800"/>
              <a:buFont typeface="Arial"/>
              <a:buNone/>
            </a:pPr>
            <a:r>
              <a:rPr lang="en-US" sz="1800" b="1" i="0" u="none" strike="noStrike" cap="none">
                <a:solidFill>
                  <a:srgbClr val="F39323"/>
                </a:solidFill>
                <a:latin typeface="Aleo"/>
                <a:ea typeface="Aleo"/>
                <a:cs typeface="Aleo"/>
                <a:sym typeface="Aleo"/>
              </a:rPr>
              <a:t>A4</a:t>
            </a:r>
            <a:r>
              <a:rPr lang="en-US" sz="1800" b="1" i="0" u="none" strike="noStrike" cap="none">
                <a:solidFill>
                  <a:schemeClr val="dk1"/>
                </a:solidFill>
                <a:latin typeface="Aleo"/>
                <a:ea typeface="Aleo"/>
                <a:cs typeface="Aleo"/>
                <a:sym typeface="Aleo"/>
              </a:rPr>
              <a:t> - Activating multilateral governance for the SDGs (diplomacy)</a:t>
            </a:r>
            <a:endParaRPr sz="1800" b="1" i="0" u="none" strike="noStrike" cap="none">
              <a:solidFill>
                <a:schemeClr val="dk1"/>
              </a:solidFill>
              <a:latin typeface="Aleo"/>
              <a:ea typeface="Aleo"/>
              <a:cs typeface="Aleo"/>
              <a:sym typeface="Aleo"/>
            </a:endParaRPr>
          </a:p>
          <a:p>
            <a:pPr marL="0" marR="0" lvl="0" indent="0" algn="l" rtl="0">
              <a:lnSpc>
                <a:spcPct val="115000"/>
              </a:lnSpc>
              <a:spcBef>
                <a:spcPts val="0"/>
              </a:spcBef>
              <a:spcAft>
                <a:spcPts val="0"/>
              </a:spcAft>
              <a:buClr>
                <a:srgbClr val="000000"/>
              </a:buClr>
              <a:buSzPts val="1400"/>
              <a:buFont typeface="Arial"/>
              <a:buNone/>
            </a:pPr>
            <a:r>
              <a:rPr lang="en-US" sz="1400" b="0" i="0" u="none" strike="noStrike" cap="none">
                <a:solidFill>
                  <a:schemeClr val="dk1"/>
                </a:solidFill>
                <a:latin typeface="Aleo"/>
                <a:ea typeface="Aleo"/>
                <a:cs typeface="Aleo"/>
                <a:sym typeface="Aleo"/>
              </a:rPr>
              <a:t>Providing a neutral forum to help shape multilateral governance of quantum computing for the SDGs and engaging with the science diplomacy community to support the development of use cases for the SDGs.</a:t>
            </a:r>
            <a:endParaRPr sz="1400" b="0" i="0" u="none" strike="noStrike" cap="none">
              <a:solidFill>
                <a:schemeClr val="dk1"/>
              </a:solidFill>
              <a:latin typeface="Aleo"/>
              <a:ea typeface="Aleo"/>
              <a:cs typeface="Aleo"/>
              <a:sym typeface="Aleo"/>
            </a:endParaRPr>
          </a:p>
        </p:txBody>
      </p:sp>
      <p:pic>
        <p:nvPicPr>
          <p:cNvPr id="429" name="Google Shape;429;g35ce424d88d_0_337"/>
          <p:cNvPicPr preferRelativeResize="0"/>
          <p:nvPr/>
        </p:nvPicPr>
        <p:blipFill rotWithShape="1">
          <a:blip r:embed="rId7">
            <a:alphaModFix/>
          </a:blip>
          <a:srcRect/>
          <a:stretch/>
        </p:blipFill>
        <p:spPr>
          <a:xfrm>
            <a:off x="4070575" y="159962"/>
            <a:ext cx="727875" cy="727875"/>
          </a:xfrm>
          <a:prstGeom prst="rect">
            <a:avLst/>
          </a:prstGeom>
          <a:noFill/>
          <a:ln>
            <a:noFill/>
          </a:ln>
        </p:spPr>
      </p:pic>
      <p:sp>
        <p:nvSpPr>
          <p:cNvPr id="430" name="Google Shape;430;g35ce424d88d_0_337"/>
          <p:cNvSpPr/>
          <p:nvPr/>
        </p:nvSpPr>
        <p:spPr>
          <a:xfrm>
            <a:off x="646675" y="4943300"/>
            <a:ext cx="10488600" cy="1032900"/>
          </a:xfrm>
          <a:prstGeom prst="rect">
            <a:avLst/>
          </a:prstGeom>
          <a:noFill/>
          <a:ln w="57150" cap="flat" cmpd="sng">
            <a:solidFill>
              <a:srgbClr val="6B007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g35ce424d88d_0_219"/>
          <p:cNvSpPr/>
          <p:nvPr/>
        </p:nvSpPr>
        <p:spPr>
          <a:xfrm>
            <a:off x="6972000" y="3534775"/>
            <a:ext cx="5130000" cy="2286900"/>
          </a:xfrm>
          <a:prstGeom prst="roundRect">
            <a:avLst>
              <a:gd name="adj" fmla="val 10249"/>
            </a:avLst>
          </a:prstGeom>
          <a:noFill/>
          <a:ln w="38100" cap="flat" cmpd="sng">
            <a:solidFill>
              <a:srgbClr val="6B007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000" b="0" i="0" u="none" strike="noStrike" cap="none">
              <a:solidFill>
                <a:srgbClr val="FFFFFF"/>
              </a:solidFill>
              <a:latin typeface="Calibri"/>
              <a:ea typeface="Calibri"/>
              <a:cs typeface="Calibri"/>
              <a:sym typeface="Calibri"/>
            </a:endParaRPr>
          </a:p>
        </p:txBody>
      </p:sp>
      <p:sp>
        <p:nvSpPr>
          <p:cNvPr id="437" name="Google Shape;437;g35ce424d88d_0_219"/>
          <p:cNvSpPr txBox="1">
            <a:spLocks noGrp="1"/>
          </p:cNvSpPr>
          <p:nvPr>
            <p:ph type="title"/>
          </p:nvPr>
        </p:nvSpPr>
        <p:spPr>
          <a:xfrm>
            <a:off x="733446" y="269725"/>
            <a:ext cx="7365600" cy="564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3100">
                <a:latin typeface="Aleo"/>
                <a:ea typeface="Aleo"/>
                <a:cs typeface="Aleo"/>
                <a:sym typeface="Aleo"/>
              </a:rPr>
              <a:t>Governance: OQI Advisory Committee</a:t>
            </a:r>
            <a:endParaRPr sz="3100">
              <a:latin typeface="Aleo"/>
              <a:ea typeface="Aleo"/>
              <a:cs typeface="Aleo"/>
              <a:sym typeface="Aleo"/>
            </a:endParaRPr>
          </a:p>
        </p:txBody>
      </p:sp>
      <p:pic>
        <p:nvPicPr>
          <p:cNvPr id="439" name="Google Shape;439;g35ce424d88d_0_219"/>
          <p:cNvPicPr preferRelativeResize="0"/>
          <p:nvPr/>
        </p:nvPicPr>
        <p:blipFill>
          <a:blip r:embed="rId3">
            <a:alphaModFix/>
          </a:blip>
          <a:stretch>
            <a:fillRect/>
          </a:stretch>
        </p:blipFill>
        <p:spPr>
          <a:xfrm>
            <a:off x="258300" y="1411700"/>
            <a:ext cx="6561300" cy="4068782"/>
          </a:xfrm>
          <a:prstGeom prst="rect">
            <a:avLst/>
          </a:prstGeom>
          <a:noFill/>
          <a:ln>
            <a:noFill/>
          </a:ln>
        </p:spPr>
      </p:pic>
      <p:pic>
        <p:nvPicPr>
          <p:cNvPr id="440" name="Google Shape;440;g35ce424d88d_0_219"/>
          <p:cNvPicPr preferRelativeResize="0"/>
          <p:nvPr/>
        </p:nvPicPr>
        <p:blipFill>
          <a:blip r:embed="rId4">
            <a:alphaModFix/>
          </a:blip>
          <a:stretch>
            <a:fillRect/>
          </a:stretch>
        </p:blipFill>
        <p:spPr>
          <a:xfrm>
            <a:off x="8991957" y="-931725"/>
            <a:ext cx="4045219" cy="4068775"/>
          </a:xfrm>
          <a:prstGeom prst="rect">
            <a:avLst/>
          </a:prstGeom>
          <a:noFill/>
          <a:ln>
            <a:noFill/>
          </a:ln>
        </p:spPr>
      </p:pic>
      <p:sp>
        <p:nvSpPr>
          <p:cNvPr id="441" name="Google Shape;441;g35ce424d88d_0_219"/>
          <p:cNvSpPr txBox="1"/>
          <p:nvPr/>
        </p:nvSpPr>
        <p:spPr>
          <a:xfrm>
            <a:off x="9308825" y="498325"/>
            <a:ext cx="2883300" cy="2016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700" b="1">
                <a:solidFill>
                  <a:schemeClr val="lt1"/>
                </a:solidFill>
                <a:latin typeface="Aleo"/>
                <a:ea typeface="Aleo"/>
                <a:cs typeface="Aleo"/>
                <a:sym typeface="Aleo"/>
              </a:rPr>
              <a:t>Formed of 34 members from industry, academia, diplomacy and education, working together to provide strategic input to the OQI team to achieve the goals of OQI</a:t>
            </a:r>
            <a:endParaRPr sz="1700" b="1">
              <a:solidFill>
                <a:schemeClr val="lt1"/>
              </a:solidFill>
              <a:latin typeface="Aleo"/>
              <a:ea typeface="Aleo"/>
              <a:cs typeface="Aleo"/>
              <a:sym typeface="Aleo"/>
            </a:endParaRPr>
          </a:p>
        </p:txBody>
      </p:sp>
      <p:sp>
        <p:nvSpPr>
          <p:cNvPr id="442" name="Google Shape;442;g35ce424d88d_0_219"/>
          <p:cNvSpPr txBox="1"/>
          <p:nvPr/>
        </p:nvSpPr>
        <p:spPr>
          <a:xfrm>
            <a:off x="7014825" y="3384350"/>
            <a:ext cx="4863900" cy="2802600"/>
          </a:xfrm>
          <a:prstGeom prst="rect">
            <a:avLst/>
          </a:prstGeom>
          <a:noFill/>
          <a:ln>
            <a:noFill/>
          </a:ln>
        </p:spPr>
        <p:txBody>
          <a:bodyPr spcFirstLastPara="1" wrap="square" lIns="91425" tIns="91425" rIns="91425" bIns="91425" anchor="t" anchorCtr="0">
            <a:noAutofit/>
          </a:bodyPr>
          <a:lstStyle/>
          <a:p>
            <a:pPr marL="457200" lvl="0" indent="0" algn="just" rtl="0">
              <a:spcBef>
                <a:spcPts val="0"/>
              </a:spcBef>
              <a:spcAft>
                <a:spcPts val="0"/>
              </a:spcAft>
              <a:buNone/>
            </a:pPr>
            <a:endParaRPr sz="1600">
              <a:latin typeface="Aleo"/>
              <a:ea typeface="Aleo"/>
              <a:cs typeface="Aleo"/>
              <a:sym typeface="Aleo"/>
            </a:endParaRPr>
          </a:p>
          <a:p>
            <a:pPr marL="457200" lvl="0" indent="-330200" algn="just" rtl="0">
              <a:spcBef>
                <a:spcPts val="0"/>
              </a:spcBef>
              <a:spcAft>
                <a:spcPts val="0"/>
              </a:spcAft>
              <a:buSzPts val="1600"/>
              <a:buFont typeface="Aleo"/>
              <a:buChar char="➔"/>
            </a:pPr>
            <a:r>
              <a:rPr lang="en-US" sz="1600">
                <a:latin typeface="Aleo"/>
                <a:ea typeface="Aleo"/>
                <a:cs typeface="Aleo"/>
                <a:sym typeface="Aleo"/>
              </a:rPr>
              <a:t>OQI’s advisory committee includes diplomats from: Austria, the Netherlands, Chile, Mexico, Morocco, Italy, India, Kenya, Pakistan and Brazil</a:t>
            </a:r>
            <a:endParaRPr sz="1600">
              <a:latin typeface="Aleo"/>
              <a:ea typeface="Aleo"/>
              <a:cs typeface="Aleo"/>
              <a:sym typeface="Aleo"/>
            </a:endParaRPr>
          </a:p>
          <a:p>
            <a:pPr marL="457200" lvl="0" indent="0" algn="just" rtl="0">
              <a:spcBef>
                <a:spcPts val="0"/>
              </a:spcBef>
              <a:spcAft>
                <a:spcPts val="0"/>
              </a:spcAft>
              <a:buNone/>
            </a:pPr>
            <a:endParaRPr sz="1600">
              <a:latin typeface="Aleo"/>
              <a:ea typeface="Aleo"/>
              <a:cs typeface="Aleo"/>
              <a:sym typeface="Aleo"/>
            </a:endParaRPr>
          </a:p>
          <a:p>
            <a:pPr marL="457200" lvl="0" indent="-330200" algn="just" rtl="0">
              <a:spcBef>
                <a:spcPts val="0"/>
              </a:spcBef>
              <a:spcAft>
                <a:spcPts val="0"/>
              </a:spcAft>
              <a:buSzPts val="1600"/>
              <a:buFont typeface="Aleo"/>
              <a:buChar char="➔"/>
            </a:pPr>
            <a:r>
              <a:rPr lang="en-US" sz="1600">
                <a:latin typeface="Aleo"/>
                <a:ea typeface="Aleo"/>
                <a:cs typeface="Aleo"/>
                <a:sym typeface="Aleo"/>
              </a:rPr>
              <a:t>Other members are from organisations such as IBM, ETH Zurich, XPRIZE, and other collaborating organisations</a:t>
            </a:r>
            <a:endParaRPr sz="1600">
              <a:latin typeface="Aleo"/>
              <a:ea typeface="Aleo"/>
              <a:cs typeface="Aleo"/>
              <a:sym typeface="Aleo"/>
            </a:endParaRPr>
          </a:p>
          <a:p>
            <a:pPr marL="0" lvl="0" indent="0" algn="just" rtl="0">
              <a:spcBef>
                <a:spcPts val="0"/>
              </a:spcBef>
              <a:spcAft>
                <a:spcPts val="0"/>
              </a:spcAft>
              <a:buNone/>
            </a:pPr>
            <a:endParaRPr sz="1600">
              <a:latin typeface="Aleo"/>
              <a:ea typeface="Aleo"/>
              <a:cs typeface="Aleo"/>
              <a:sym typeface="Aleo"/>
            </a:endParaRPr>
          </a:p>
          <a:p>
            <a:pPr marL="0" lvl="0" indent="0" algn="just" rtl="0">
              <a:spcBef>
                <a:spcPts val="0"/>
              </a:spcBef>
              <a:spcAft>
                <a:spcPts val="0"/>
              </a:spcAft>
              <a:buNone/>
            </a:pPr>
            <a:endParaRPr sz="1600">
              <a:latin typeface="Aleo"/>
              <a:ea typeface="Aleo"/>
              <a:cs typeface="Aleo"/>
              <a:sym typeface="Aleo"/>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g35d98f563bf_0_85"/>
          <p:cNvSpPr txBox="1">
            <a:spLocks noGrp="1"/>
          </p:cNvSpPr>
          <p:nvPr>
            <p:ph type="title"/>
          </p:nvPr>
        </p:nvSpPr>
        <p:spPr>
          <a:xfrm>
            <a:off x="733446" y="269725"/>
            <a:ext cx="7365600" cy="564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3100">
                <a:latin typeface="Aleo"/>
                <a:ea typeface="Aleo"/>
                <a:cs typeface="Aleo"/>
                <a:sym typeface="Aleo"/>
              </a:rPr>
              <a:t>Join the OQI Community</a:t>
            </a:r>
            <a:endParaRPr sz="3100">
              <a:latin typeface="Aleo"/>
              <a:ea typeface="Aleo"/>
              <a:cs typeface="Aleo"/>
              <a:sym typeface="Aleo"/>
            </a:endParaRPr>
          </a:p>
        </p:txBody>
      </p:sp>
      <p:pic>
        <p:nvPicPr>
          <p:cNvPr id="450" name="Google Shape;450;g35d98f563bf_0_85"/>
          <p:cNvPicPr preferRelativeResize="0"/>
          <p:nvPr/>
        </p:nvPicPr>
        <p:blipFill rotWithShape="1">
          <a:blip r:embed="rId3">
            <a:alphaModFix/>
          </a:blip>
          <a:srcRect b="21537"/>
          <a:stretch/>
        </p:blipFill>
        <p:spPr>
          <a:xfrm>
            <a:off x="0" y="1022700"/>
            <a:ext cx="12192000" cy="5254771"/>
          </a:xfrm>
          <a:prstGeom prst="rect">
            <a:avLst/>
          </a:prstGeom>
          <a:noFill/>
          <a:ln>
            <a:noFill/>
          </a:ln>
        </p:spPr>
      </p:pic>
      <p:sp>
        <p:nvSpPr>
          <p:cNvPr id="451" name="Google Shape;451;g35d98f563bf_0_85"/>
          <p:cNvSpPr/>
          <p:nvPr/>
        </p:nvSpPr>
        <p:spPr>
          <a:xfrm>
            <a:off x="9951750" y="1381575"/>
            <a:ext cx="2160600" cy="2325600"/>
          </a:xfrm>
          <a:prstGeom prst="ellipse">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55"/>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2"/>
          <p:cNvSpPr txBox="1">
            <a:spLocks noGrp="1"/>
          </p:cNvSpPr>
          <p:nvPr>
            <p:ph type="subTitle" idx="1"/>
          </p:nvPr>
        </p:nvSpPr>
        <p:spPr>
          <a:xfrm>
            <a:off x="5430750" y="4033450"/>
            <a:ext cx="6112200" cy="952500"/>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lt1"/>
              </a:buClr>
              <a:buSzPts val="2400"/>
              <a:buNone/>
            </a:pPr>
            <a:r>
              <a:rPr lang="en-US" sz="2300" b="1">
                <a:solidFill>
                  <a:srgbClr val="FFFFFF"/>
                </a:solidFill>
                <a:latin typeface="Aleo"/>
                <a:ea typeface="Aleo"/>
                <a:cs typeface="Aleo"/>
                <a:sym typeface="Aleo"/>
              </a:rPr>
              <a:t>OQI: The collaborative platform developing quantum computing for the benefit of all</a:t>
            </a:r>
            <a:endParaRPr sz="2100">
              <a:latin typeface="Aleo"/>
              <a:ea typeface="Aleo"/>
              <a:cs typeface="Aleo"/>
              <a:sym typeface="Aleo"/>
            </a:endParaRPr>
          </a:p>
        </p:txBody>
      </p:sp>
      <p:sp>
        <p:nvSpPr>
          <p:cNvPr id="104" name="Google Shape;104;p2"/>
          <p:cNvSpPr txBox="1">
            <a:spLocks noGrp="1"/>
          </p:cNvSpPr>
          <p:nvPr>
            <p:ph type="subTitle" idx="1"/>
          </p:nvPr>
        </p:nvSpPr>
        <p:spPr>
          <a:xfrm>
            <a:off x="5430750" y="3271450"/>
            <a:ext cx="6112200" cy="952500"/>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lt1"/>
              </a:buClr>
              <a:buSzPts val="2400"/>
              <a:buNone/>
            </a:pPr>
            <a:r>
              <a:rPr lang="en-US" sz="4000" b="1">
                <a:solidFill>
                  <a:srgbClr val="FFFFFF"/>
                </a:solidFill>
                <a:latin typeface="Aleo"/>
                <a:ea typeface="Aleo"/>
                <a:cs typeface="Aleo"/>
                <a:sym typeface="Aleo"/>
              </a:rPr>
              <a:t>Who We Are</a:t>
            </a:r>
            <a:endParaRPr sz="3600">
              <a:latin typeface="Aleo"/>
              <a:ea typeface="Aleo"/>
              <a:cs typeface="Aleo"/>
              <a:sym typeface="Aleo"/>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0" name="Google Shape;110;g31b547a9526_0_43"/>
          <p:cNvPicPr preferRelativeResize="0"/>
          <p:nvPr/>
        </p:nvPicPr>
        <p:blipFill rotWithShape="1">
          <a:blip r:embed="rId3">
            <a:alphaModFix/>
          </a:blip>
          <a:srcRect l="23434" t="1903" r="23582"/>
          <a:stretch/>
        </p:blipFill>
        <p:spPr>
          <a:xfrm>
            <a:off x="6534375" y="2287100"/>
            <a:ext cx="3666300" cy="3818400"/>
          </a:xfrm>
          <a:prstGeom prst="round2SameRect">
            <a:avLst>
              <a:gd name="adj1" fmla="val 0"/>
              <a:gd name="adj2" fmla="val 17722"/>
            </a:avLst>
          </a:prstGeom>
          <a:noFill/>
          <a:ln>
            <a:noFill/>
          </a:ln>
          <a:effectLst>
            <a:outerShdw blurRad="57150" dist="19050" dir="5400000" algn="bl" rotWithShape="0">
              <a:srgbClr val="000000">
                <a:alpha val="50000"/>
              </a:srgbClr>
            </a:outerShdw>
          </a:effectLst>
        </p:spPr>
      </p:pic>
      <p:sp>
        <p:nvSpPr>
          <p:cNvPr id="111" name="Google Shape;111;g31b547a9526_0_43"/>
          <p:cNvSpPr/>
          <p:nvPr/>
        </p:nvSpPr>
        <p:spPr>
          <a:xfrm>
            <a:off x="6534375" y="1707375"/>
            <a:ext cx="3666300" cy="4398000"/>
          </a:xfrm>
          <a:prstGeom prst="roundRect">
            <a:avLst>
              <a:gd name="adj" fmla="val 16667"/>
            </a:avLst>
          </a:prstGeom>
          <a:noFill/>
          <a:ln w="76200" cap="flat" cmpd="sng">
            <a:solidFill>
              <a:srgbClr val="07376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p>
        </p:txBody>
      </p:sp>
      <p:sp>
        <p:nvSpPr>
          <p:cNvPr id="112" name="Google Shape;112;g31b547a9526_0_43"/>
          <p:cNvSpPr/>
          <p:nvPr/>
        </p:nvSpPr>
        <p:spPr>
          <a:xfrm>
            <a:off x="1733775" y="1707375"/>
            <a:ext cx="3666300" cy="4398000"/>
          </a:xfrm>
          <a:prstGeom prst="roundRect">
            <a:avLst>
              <a:gd name="adj" fmla="val 16667"/>
            </a:avLst>
          </a:prstGeom>
          <a:noFill/>
          <a:ln w="76200" cap="flat" cmpd="sng">
            <a:solidFill>
              <a:srgbClr val="07376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p>
        </p:txBody>
      </p:sp>
      <p:sp>
        <p:nvSpPr>
          <p:cNvPr id="114" name="Google Shape;114;g31b547a9526_0_43"/>
          <p:cNvSpPr txBox="1">
            <a:spLocks noGrp="1"/>
          </p:cNvSpPr>
          <p:nvPr>
            <p:ph type="title"/>
          </p:nvPr>
        </p:nvSpPr>
        <p:spPr>
          <a:xfrm>
            <a:off x="528643" y="304520"/>
            <a:ext cx="10515600" cy="564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400"/>
              <a:buNone/>
            </a:pPr>
            <a:r>
              <a:rPr lang="en-US">
                <a:latin typeface="Aleo"/>
                <a:ea typeface="Aleo"/>
                <a:cs typeface="Aleo"/>
                <a:sym typeface="Aleo"/>
              </a:rPr>
              <a:t>The OQI Journey</a:t>
            </a:r>
            <a:endParaRPr>
              <a:latin typeface="Aleo"/>
              <a:ea typeface="Aleo"/>
              <a:cs typeface="Aleo"/>
              <a:sym typeface="Aleo"/>
            </a:endParaRPr>
          </a:p>
        </p:txBody>
      </p:sp>
      <p:sp>
        <p:nvSpPr>
          <p:cNvPr id="115" name="Google Shape;115;g31b547a9526_0_43"/>
          <p:cNvSpPr txBox="1"/>
          <p:nvPr/>
        </p:nvSpPr>
        <p:spPr>
          <a:xfrm>
            <a:off x="432450" y="1145713"/>
            <a:ext cx="11327100" cy="4770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900"/>
              <a:buFont typeface="Arial"/>
              <a:buNone/>
            </a:pPr>
            <a:r>
              <a:rPr lang="en-US" sz="1900" i="0" u="none" strike="noStrike" cap="none">
                <a:solidFill>
                  <a:srgbClr val="000000"/>
                </a:solidFill>
                <a:latin typeface="Aleo"/>
                <a:ea typeface="Aleo"/>
                <a:cs typeface="Aleo"/>
                <a:sym typeface="Aleo"/>
              </a:rPr>
              <a:t>Disruptive technologies can develop faster than legal frameworks and acceptance from societies</a:t>
            </a:r>
            <a:endParaRPr sz="1900" i="0" u="none" strike="noStrike" cap="none">
              <a:solidFill>
                <a:srgbClr val="000000"/>
              </a:solidFill>
              <a:latin typeface="Aleo"/>
              <a:ea typeface="Aleo"/>
              <a:cs typeface="Aleo"/>
              <a:sym typeface="Aleo"/>
            </a:endParaRPr>
          </a:p>
        </p:txBody>
      </p:sp>
      <p:pic>
        <p:nvPicPr>
          <p:cNvPr id="116" name="Google Shape;116;g31b547a9526_0_43"/>
          <p:cNvPicPr preferRelativeResize="0"/>
          <p:nvPr/>
        </p:nvPicPr>
        <p:blipFill>
          <a:blip r:embed="rId4">
            <a:alphaModFix/>
          </a:blip>
          <a:stretch>
            <a:fillRect/>
          </a:stretch>
        </p:blipFill>
        <p:spPr>
          <a:xfrm>
            <a:off x="1733775" y="2052000"/>
            <a:ext cx="3593200" cy="4259175"/>
          </a:xfrm>
          <a:prstGeom prst="rect">
            <a:avLst/>
          </a:prstGeom>
          <a:noFill/>
          <a:ln>
            <a:noFill/>
          </a:ln>
        </p:spPr>
      </p:pic>
      <p:sp>
        <p:nvSpPr>
          <p:cNvPr id="117" name="Google Shape;117;g31b547a9526_0_43"/>
          <p:cNvSpPr txBox="1"/>
          <p:nvPr/>
        </p:nvSpPr>
        <p:spPr>
          <a:xfrm>
            <a:off x="1806975" y="1810100"/>
            <a:ext cx="3593100" cy="4464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900"/>
              <a:buFont typeface="Arial"/>
              <a:buNone/>
            </a:pPr>
            <a:r>
              <a:rPr lang="en-US" sz="1700" b="1">
                <a:latin typeface="Aleo"/>
                <a:ea typeface="Aleo"/>
                <a:cs typeface="Aleo"/>
                <a:sym typeface="Aleo"/>
              </a:rPr>
              <a:t>Current Disruptive Technology</a:t>
            </a:r>
            <a:endParaRPr sz="1700" b="1" i="0" u="none" strike="noStrike" cap="none">
              <a:solidFill>
                <a:srgbClr val="000000"/>
              </a:solidFill>
              <a:latin typeface="Aleo"/>
              <a:ea typeface="Aleo"/>
              <a:cs typeface="Aleo"/>
              <a:sym typeface="Aleo"/>
            </a:endParaRPr>
          </a:p>
        </p:txBody>
      </p:sp>
      <p:sp>
        <p:nvSpPr>
          <p:cNvPr id="118" name="Google Shape;118;g31b547a9526_0_43"/>
          <p:cNvSpPr txBox="1"/>
          <p:nvPr/>
        </p:nvSpPr>
        <p:spPr>
          <a:xfrm>
            <a:off x="6607575" y="1810100"/>
            <a:ext cx="3593100" cy="4464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900"/>
              <a:buFont typeface="Arial"/>
              <a:buNone/>
            </a:pPr>
            <a:r>
              <a:rPr lang="en-US" sz="1700" b="1">
                <a:latin typeface="Aleo"/>
                <a:ea typeface="Aleo"/>
                <a:cs typeface="Aleo"/>
                <a:sym typeface="Aleo"/>
              </a:rPr>
              <a:t>Future Disruptive Technology</a:t>
            </a:r>
            <a:endParaRPr sz="1700" b="1" i="0" u="none" strike="noStrike" cap="none">
              <a:solidFill>
                <a:srgbClr val="000000"/>
              </a:solidFill>
              <a:latin typeface="Aleo"/>
              <a:ea typeface="Aleo"/>
              <a:cs typeface="Aleo"/>
              <a:sym typeface="Aleo"/>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pic>
        <p:nvPicPr>
          <p:cNvPr id="124" name="Google Shape;124;g327ee9f68f3_0_4"/>
          <p:cNvPicPr preferRelativeResize="0"/>
          <p:nvPr/>
        </p:nvPicPr>
        <p:blipFill rotWithShape="1">
          <a:blip r:embed="rId3">
            <a:alphaModFix/>
          </a:blip>
          <a:srcRect r="7706"/>
          <a:stretch/>
        </p:blipFill>
        <p:spPr>
          <a:xfrm>
            <a:off x="6293926" y="1226850"/>
            <a:ext cx="3574800" cy="3065700"/>
          </a:xfrm>
          <a:prstGeom prst="roundRect">
            <a:avLst>
              <a:gd name="adj" fmla="val 16667"/>
            </a:avLst>
          </a:prstGeom>
          <a:noFill/>
          <a:ln w="76200" cap="flat" cmpd="sng">
            <a:solidFill>
              <a:srgbClr val="073763"/>
            </a:solidFill>
            <a:prstDash val="solid"/>
            <a:round/>
            <a:headEnd type="none" w="sm" len="sm"/>
            <a:tailEnd type="none" w="sm" len="sm"/>
          </a:ln>
        </p:spPr>
      </p:pic>
      <p:sp>
        <p:nvSpPr>
          <p:cNvPr id="125" name="Google Shape;125;g327ee9f68f3_0_4"/>
          <p:cNvSpPr txBox="1">
            <a:spLocks noGrp="1"/>
          </p:cNvSpPr>
          <p:nvPr>
            <p:ph type="title"/>
          </p:nvPr>
        </p:nvSpPr>
        <p:spPr>
          <a:xfrm>
            <a:off x="528643" y="304520"/>
            <a:ext cx="10515600" cy="564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400"/>
              <a:buNone/>
            </a:pPr>
            <a:r>
              <a:rPr lang="en-US">
                <a:latin typeface="Aleo"/>
                <a:ea typeface="Aleo"/>
                <a:cs typeface="Aleo"/>
                <a:sym typeface="Aleo"/>
              </a:rPr>
              <a:t>Why CERN?</a:t>
            </a:r>
            <a:endParaRPr>
              <a:latin typeface="Aleo"/>
              <a:ea typeface="Aleo"/>
              <a:cs typeface="Aleo"/>
              <a:sym typeface="Aleo"/>
            </a:endParaRPr>
          </a:p>
        </p:txBody>
      </p:sp>
      <p:pic>
        <p:nvPicPr>
          <p:cNvPr id="126" name="Google Shape;126;g327ee9f68f3_0_4"/>
          <p:cNvPicPr preferRelativeResize="0"/>
          <p:nvPr/>
        </p:nvPicPr>
        <p:blipFill rotWithShape="1">
          <a:blip r:embed="rId4">
            <a:alphaModFix/>
          </a:blip>
          <a:srcRect t="39518"/>
          <a:stretch/>
        </p:blipFill>
        <p:spPr>
          <a:xfrm>
            <a:off x="1645725" y="1226850"/>
            <a:ext cx="3574800" cy="3065700"/>
          </a:xfrm>
          <a:prstGeom prst="roundRect">
            <a:avLst>
              <a:gd name="adj" fmla="val 16667"/>
            </a:avLst>
          </a:prstGeom>
          <a:noFill/>
          <a:ln w="76200" cap="flat" cmpd="sng">
            <a:solidFill>
              <a:srgbClr val="073763"/>
            </a:solidFill>
            <a:prstDash val="solid"/>
            <a:round/>
            <a:headEnd type="none" w="sm" len="sm"/>
            <a:tailEnd type="none" w="sm" len="sm"/>
          </a:ln>
        </p:spPr>
      </p:pic>
      <p:sp>
        <p:nvSpPr>
          <p:cNvPr id="127" name="Google Shape;127;g327ee9f68f3_0_4"/>
          <p:cNvSpPr txBox="1"/>
          <p:nvPr/>
        </p:nvSpPr>
        <p:spPr>
          <a:xfrm>
            <a:off x="1109825" y="4570150"/>
            <a:ext cx="9755400" cy="1549500"/>
          </a:xfrm>
          <a:prstGeom prst="rect">
            <a:avLst/>
          </a:prstGeom>
          <a:noFill/>
          <a:ln>
            <a:noFill/>
          </a:ln>
        </p:spPr>
        <p:txBody>
          <a:bodyPr spcFirstLastPara="1" wrap="square" lIns="91425" tIns="91425" rIns="91425" bIns="91425" anchor="t" anchorCtr="0">
            <a:spAutoFit/>
          </a:bodyPr>
          <a:lstStyle/>
          <a:p>
            <a:pPr marL="457200" lvl="0" indent="-317500" algn="l" rtl="0">
              <a:lnSpc>
                <a:spcPct val="90000"/>
              </a:lnSpc>
              <a:spcBef>
                <a:spcPts val="1000"/>
              </a:spcBef>
              <a:spcAft>
                <a:spcPts val="0"/>
              </a:spcAft>
              <a:buSzPts val="1400"/>
              <a:buFont typeface="Aleo"/>
              <a:buChar char="●"/>
            </a:pPr>
            <a:r>
              <a:rPr lang="en-US" sz="2000">
                <a:solidFill>
                  <a:schemeClr val="dk1"/>
                </a:solidFill>
                <a:latin typeface="Aleo"/>
                <a:ea typeface="Aleo"/>
                <a:cs typeface="Aleo"/>
                <a:sym typeface="Aleo"/>
              </a:rPr>
              <a:t>70 years of exemplary track record in sharing technology with Society</a:t>
            </a:r>
            <a:endParaRPr sz="2000">
              <a:solidFill>
                <a:schemeClr val="dk1"/>
              </a:solidFill>
              <a:latin typeface="Aleo"/>
              <a:ea typeface="Aleo"/>
              <a:cs typeface="Aleo"/>
              <a:sym typeface="Aleo"/>
            </a:endParaRPr>
          </a:p>
          <a:p>
            <a:pPr marL="457200" lvl="0" indent="-317500" algn="l" rtl="0">
              <a:lnSpc>
                <a:spcPct val="90000"/>
              </a:lnSpc>
              <a:spcBef>
                <a:spcPts val="1000"/>
              </a:spcBef>
              <a:spcAft>
                <a:spcPts val="0"/>
              </a:spcAft>
              <a:buClr>
                <a:schemeClr val="dk1"/>
              </a:buClr>
              <a:buSzPts val="1400"/>
              <a:buFont typeface="Aleo"/>
              <a:buChar char="●"/>
            </a:pPr>
            <a:r>
              <a:rPr lang="en-US" sz="2000">
                <a:solidFill>
                  <a:schemeClr val="dk1"/>
                </a:solidFill>
                <a:latin typeface="Aleo"/>
                <a:ea typeface="Aleo"/>
                <a:cs typeface="Aleo"/>
                <a:sym typeface="Aleo"/>
              </a:rPr>
              <a:t>Non-profit, inclusive, open science in action</a:t>
            </a:r>
            <a:endParaRPr sz="2000">
              <a:solidFill>
                <a:schemeClr val="dk1"/>
              </a:solidFill>
              <a:latin typeface="Aleo"/>
              <a:ea typeface="Aleo"/>
              <a:cs typeface="Aleo"/>
              <a:sym typeface="Aleo"/>
            </a:endParaRPr>
          </a:p>
          <a:p>
            <a:pPr marL="457200" lvl="0" indent="-317500" algn="l" rtl="0">
              <a:lnSpc>
                <a:spcPct val="90000"/>
              </a:lnSpc>
              <a:spcBef>
                <a:spcPts val="1000"/>
              </a:spcBef>
              <a:spcAft>
                <a:spcPts val="0"/>
              </a:spcAft>
              <a:buClr>
                <a:schemeClr val="dk1"/>
              </a:buClr>
              <a:buSzPts val="1400"/>
              <a:buFont typeface="Aleo"/>
              <a:buChar char="●"/>
            </a:pPr>
            <a:r>
              <a:rPr lang="en-US" sz="2000">
                <a:solidFill>
                  <a:schemeClr val="dk1"/>
                </a:solidFill>
                <a:latin typeface="Aleo"/>
                <a:ea typeface="Aleo"/>
                <a:cs typeface="Aleo"/>
                <a:sym typeface="Aleo"/>
              </a:rPr>
              <a:t>Collaboration is at our core: more than 700 partner universities worldwide and over 13,000 users</a:t>
            </a:r>
            <a:endParaRPr sz="2000">
              <a:solidFill>
                <a:schemeClr val="dk1"/>
              </a:solidFill>
              <a:latin typeface="Aleo"/>
              <a:ea typeface="Aleo"/>
              <a:cs typeface="Aleo"/>
              <a:sym typeface="Aleo"/>
            </a:endParaRPr>
          </a:p>
        </p:txBody>
      </p:sp>
      <p:sp>
        <p:nvSpPr>
          <p:cNvPr id="128" name="Google Shape;128;g327ee9f68f3_0_4"/>
          <p:cNvSpPr/>
          <p:nvPr/>
        </p:nvSpPr>
        <p:spPr>
          <a:xfrm>
            <a:off x="1056275" y="4568725"/>
            <a:ext cx="9987900" cy="1549500"/>
          </a:xfrm>
          <a:prstGeom prst="roundRect">
            <a:avLst>
              <a:gd name="adj" fmla="val 16667"/>
            </a:avLst>
          </a:prstGeom>
          <a:noFill/>
          <a:ln w="76200" cap="flat" cmpd="sng">
            <a:solidFill>
              <a:srgbClr val="351C7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g34e6da7cd11_0_24"/>
          <p:cNvSpPr/>
          <p:nvPr/>
        </p:nvSpPr>
        <p:spPr>
          <a:xfrm>
            <a:off x="8262825" y="1621575"/>
            <a:ext cx="3564900" cy="3564900"/>
          </a:xfrm>
          <a:prstGeom prst="ellipse">
            <a:avLst/>
          </a:prstGeom>
          <a:solidFill>
            <a:srgbClr val="15B19A"/>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5" name="Google Shape;135;g34e6da7cd11_0_24"/>
          <p:cNvSpPr/>
          <p:nvPr/>
        </p:nvSpPr>
        <p:spPr>
          <a:xfrm>
            <a:off x="4298575" y="1722150"/>
            <a:ext cx="3564900" cy="3564900"/>
          </a:xfrm>
          <a:prstGeom prst="ellipse">
            <a:avLst/>
          </a:prstGeom>
          <a:solidFill>
            <a:srgbClr val="7C478A"/>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6" name="Google Shape;136;g34e6da7cd11_0_24"/>
          <p:cNvSpPr/>
          <p:nvPr/>
        </p:nvSpPr>
        <p:spPr>
          <a:xfrm>
            <a:off x="334325" y="1621575"/>
            <a:ext cx="3564900" cy="3564900"/>
          </a:xfrm>
          <a:prstGeom prst="ellipse">
            <a:avLst/>
          </a:prstGeom>
          <a:solidFill>
            <a:srgbClr val="3C629B"/>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8" name="Google Shape;138;g34e6da7cd11_0_24"/>
          <p:cNvSpPr txBox="1">
            <a:spLocks noGrp="1"/>
          </p:cNvSpPr>
          <p:nvPr>
            <p:ph type="title"/>
          </p:nvPr>
        </p:nvSpPr>
        <p:spPr>
          <a:xfrm>
            <a:off x="528643" y="304520"/>
            <a:ext cx="10515600" cy="564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latin typeface="Aleo"/>
                <a:ea typeface="Aleo"/>
                <a:cs typeface="Aleo"/>
                <a:sym typeface="Aleo"/>
              </a:rPr>
              <a:t>What Makes us Different?</a:t>
            </a:r>
            <a:endParaRPr>
              <a:latin typeface="Aleo"/>
              <a:ea typeface="Aleo"/>
              <a:cs typeface="Aleo"/>
              <a:sym typeface="Aleo"/>
            </a:endParaRPr>
          </a:p>
        </p:txBody>
      </p:sp>
      <p:sp>
        <p:nvSpPr>
          <p:cNvPr id="139" name="Google Shape;139;g34e6da7cd11_0_24"/>
          <p:cNvSpPr txBox="1"/>
          <p:nvPr/>
        </p:nvSpPr>
        <p:spPr>
          <a:xfrm>
            <a:off x="923850" y="2504100"/>
            <a:ext cx="2405700" cy="13914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1800"/>
              </a:spcBef>
              <a:spcAft>
                <a:spcPts val="2300"/>
              </a:spcAft>
              <a:buNone/>
            </a:pPr>
            <a:r>
              <a:rPr lang="en-US">
                <a:solidFill>
                  <a:srgbClr val="FFFFFF"/>
                </a:solidFill>
                <a:latin typeface="Aleo"/>
                <a:ea typeface="Aleo"/>
                <a:cs typeface="Aleo"/>
                <a:sym typeface="Aleo"/>
              </a:rPr>
              <a:t>Partnership with industry providers to target underserved geographies in quantum computing (e.g. IBM, Pasqal, qBraid)</a:t>
            </a:r>
            <a:endParaRPr>
              <a:solidFill>
                <a:srgbClr val="FFFFFF"/>
              </a:solidFill>
              <a:latin typeface="Aleo"/>
              <a:ea typeface="Aleo"/>
              <a:cs typeface="Aleo"/>
              <a:sym typeface="Aleo"/>
            </a:endParaRPr>
          </a:p>
        </p:txBody>
      </p:sp>
      <p:sp>
        <p:nvSpPr>
          <p:cNvPr id="140" name="Google Shape;140;g34e6da7cd11_0_24"/>
          <p:cNvSpPr txBox="1"/>
          <p:nvPr/>
        </p:nvSpPr>
        <p:spPr>
          <a:xfrm>
            <a:off x="4412575" y="2504075"/>
            <a:ext cx="3360900" cy="13914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1800"/>
              </a:spcBef>
              <a:spcAft>
                <a:spcPts val="2300"/>
              </a:spcAft>
              <a:buNone/>
            </a:pPr>
            <a:r>
              <a:rPr lang="en-US">
                <a:solidFill>
                  <a:srgbClr val="FFFFFF"/>
                </a:solidFill>
                <a:latin typeface="Aleo"/>
                <a:ea typeface="Aleo"/>
                <a:cs typeface="Aleo"/>
                <a:sym typeface="Aleo"/>
              </a:rPr>
              <a:t>Bringing together quantum scientists, subject matter experts, and UN organisations and large NGOs to explore the potential of quantum computing for all (e.g. WHO, ICRC)</a:t>
            </a:r>
            <a:endParaRPr>
              <a:solidFill>
                <a:srgbClr val="FFFFFF"/>
              </a:solidFill>
              <a:latin typeface="Aleo"/>
              <a:ea typeface="Aleo"/>
              <a:cs typeface="Aleo"/>
              <a:sym typeface="Aleo"/>
            </a:endParaRPr>
          </a:p>
        </p:txBody>
      </p:sp>
      <p:sp>
        <p:nvSpPr>
          <p:cNvPr id="141" name="Google Shape;141;g34e6da7cd11_0_24"/>
          <p:cNvSpPr txBox="1"/>
          <p:nvPr/>
        </p:nvSpPr>
        <p:spPr>
          <a:xfrm>
            <a:off x="8364813" y="2628000"/>
            <a:ext cx="3360900" cy="11436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1800"/>
              </a:spcBef>
              <a:spcAft>
                <a:spcPts val="2300"/>
              </a:spcAft>
              <a:buNone/>
            </a:pPr>
            <a:r>
              <a:rPr lang="en-US">
                <a:solidFill>
                  <a:srgbClr val="FFFFFF"/>
                </a:solidFill>
                <a:latin typeface="Aleo"/>
                <a:ea typeface="Aleo"/>
                <a:cs typeface="Aleo"/>
                <a:sym typeface="Aleo"/>
              </a:rPr>
              <a:t>Developing educational tools to be used around the world for everyone to benefit from quantum computing technology (e.g. ETH, EPFL),</a:t>
            </a:r>
            <a:endParaRPr>
              <a:solidFill>
                <a:srgbClr val="FFFFFF"/>
              </a:solidFill>
            </a:endParaRPr>
          </a:p>
        </p:txBody>
      </p:sp>
      <p:pic>
        <p:nvPicPr>
          <p:cNvPr id="142" name="Google Shape;142;g34e6da7cd11_0_24"/>
          <p:cNvPicPr preferRelativeResize="0"/>
          <p:nvPr/>
        </p:nvPicPr>
        <p:blipFill>
          <a:blip r:embed="rId3">
            <a:alphaModFix/>
          </a:blip>
          <a:stretch>
            <a:fillRect/>
          </a:stretch>
        </p:blipFill>
        <p:spPr>
          <a:xfrm>
            <a:off x="1124912" y="3994625"/>
            <a:ext cx="1851177" cy="1760900"/>
          </a:xfrm>
          <a:prstGeom prst="rect">
            <a:avLst/>
          </a:prstGeom>
          <a:noFill/>
          <a:ln>
            <a:noFill/>
          </a:ln>
        </p:spPr>
      </p:pic>
      <p:pic>
        <p:nvPicPr>
          <p:cNvPr id="143" name="Google Shape;143;g34e6da7cd11_0_24"/>
          <p:cNvPicPr preferRelativeResize="0"/>
          <p:nvPr/>
        </p:nvPicPr>
        <p:blipFill>
          <a:blip r:embed="rId4">
            <a:alphaModFix/>
          </a:blip>
          <a:stretch>
            <a:fillRect/>
          </a:stretch>
        </p:blipFill>
        <p:spPr>
          <a:xfrm>
            <a:off x="7849677" y="3771600"/>
            <a:ext cx="1931050" cy="1796826"/>
          </a:xfrm>
          <a:prstGeom prst="rect">
            <a:avLst/>
          </a:prstGeom>
          <a:noFill/>
          <a:ln>
            <a:noFill/>
          </a:ln>
        </p:spPr>
      </p:pic>
      <p:pic>
        <p:nvPicPr>
          <p:cNvPr id="144" name="Google Shape;144;g34e6da7cd11_0_24"/>
          <p:cNvPicPr preferRelativeResize="0"/>
          <p:nvPr/>
        </p:nvPicPr>
        <p:blipFill>
          <a:blip r:embed="rId5">
            <a:alphaModFix/>
          </a:blip>
          <a:stretch>
            <a:fillRect/>
          </a:stretch>
        </p:blipFill>
        <p:spPr>
          <a:xfrm>
            <a:off x="10006475" y="3984024"/>
            <a:ext cx="1851200" cy="1782107"/>
          </a:xfrm>
          <a:prstGeom prst="rect">
            <a:avLst/>
          </a:prstGeom>
          <a:noFill/>
          <a:ln>
            <a:noFill/>
          </a:ln>
        </p:spPr>
      </p:pic>
      <p:pic>
        <p:nvPicPr>
          <p:cNvPr id="145" name="Google Shape;145;g34e6da7cd11_0_24"/>
          <p:cNvPicPr preferRelativeResize="0"/>
          <p:nvPr/>
        </p:nvPicPr>
        <p:blipFill>
          <a:blip r:embed="rId6">
            <a:alphaModFix/>
          </a:blip>
          <a:stretch>
            <a:fillRect/>
          </a:stretch>
        </p:blipFill>
        <p:spPr>
          <a:xfrm>
            <a:off x="5127511" y="3833350"/>
            <a:ext cx="1931050" cy="19310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g34e6da7cd11_0_44"/>
          <p:cNvSpPr txBox="1">
            <a:spLocks noGrp="1"/>
          </p:cNvSpPr>
          <p:nvPr>
            <p:ph type="title"/>
          </p:nvPr>
        </p:nvSpPr>
        <p:spPr>
          <a:xfrm>
            <a:off x="646670" y="241750"/>
            <a:ext cx="3423900" cy="564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400"/>
              <a:buNone/>
            </a:pPr>
            <a:r>
              <a:rPr lang="en-US">
                <a:latin typeface="Aleo"/>
                <a:ea typeface="Aleo"/>
                <a:cs typeface="Aleo"/>
                <a:sym typeface="Aleo"/>
              </a:rPr>
              <a:t>Main objectives</a:t>
            </a:r>
            <a:endParaRPr>
              <a:latin typeface="Aleo"/>
              <a:ea typeface="Aleo"/>
              <a:cs typeface="Aleo"/>
              <a:sym typeface="Aleo"/>
            </a:endParaRPr>
          </a:p>
        </p:txBody>
      </p:sp>
      <p:pic>
        <p:nvPicPr>
          <p:cNvPr id="152" name="Google Shape;152;g34e6da7cd11_0_44"/>
          <p:cNvPicPr preferRelativeResize="0"/>
          <p:nvPr/>
        </p:nvPicPr>
        <p:blipFill rotWithShape="1">
          <a:blip r:embed="rId3">
            <a:alphaModFix/>
          </a:blip>
          <a:srcRect/>
          <a:stretch/>
        </p:blipFill>
        <p:spPr>
          <a:xfrm>
            <a:off x="854350" y="1610961"/>
            <a:ext cx="828675" cy="828675"/>
          </a:xfrm>
          <a:prstGeom prst="rect">
            <a:avLst/>
          </a:prstGeom>
          <a:noFill/>
          <a:ln>
            <a:noFill/>
          </a:ln>
        </p:spPr>
      </p:pic>
      <p:pic>
        <p:nvPicPr>
          <p:cNvPr id="153" name="Google Shape;153;g34e6da7cd11_0_44"/>
          <p:cNvPicPr preferRelativeResize="0"/>
          <p:nvPr/>
        </p:nvPicPr>
        <p:blipFill rotWithShape="1">
          <a:blip r:embed="rId4">
            <a:alphaModFix/>
          </a:blip>
          <a:srcRect/>
          <a:stretch/>
        </p:blipFill>
        <p:spPr>
          <a:xfrm>
            <a:off x="854350" y="2829612"/>
            <a:ext cx="828675" cy="828675"/>
          </a:xfrm>
          <a:prstGeom prst="rect">
            <a:avLst/>
          </a:prstGeom>
          <a:noFill/>
          <a:ln>
            <a:noFill/>
          </a:ln>
        </p:spPr>
      </p:pic>
      <p:pic>
        <p:nvPicPr>
          <p:cNvPr id="154" name="Google Shape;154;g34e6da7cd11_0_44"/>
          <p:cNvPicPr preferRelativeResize="0"/>
          <p:nvPr/>
        </p:nvPicPr>
        <p:blipFill rotWithShape="1">
          <a:blip r:embed="rId5">
            <a:alphaModFix/>
          </a:blip>
          <a:srcRect/>
          <a:stretch/>
        </p:blipFill>
        <p:spPr>
          <a:xfrm>
            <a:off x="854350" y="3963912"/>
            <a:ext cx="828675" cy="828675"/>
          </a:xfrm>
          <a:prstGeom prst="rect">
            <a:avLst/>
          </a:prstGeom>
          <a:noFill/>
          <a:ln>
            <a:noFill/>
          </a:ln>
        </p:spPr>
      </p:pic>
      <p:pic>
        <p:nvPicPr>
          <p:cNvPr id="155" name="Google Shape;155;g34e6da7cd11_0_44"/>
          <p:cNvPicPr preferRelativeResize="0"/>
          <p:nvPr/>
        </p:nvPicPr>
        <p:blipFill rotWithShape="1">
          <a:blip r:embed="rId6">
            <a:alphaModFix/>
          </a:blip>
          <a:srcRect/>
          <a:stretch/>
        </p:blipFill>
        <p:spPr>
          <a:xfrm>
            <a:off x="854350" y="5066312"/>
            <a:ext cx="828675" cy="828675"/>
          </a:xfrm>
          <a:prstGeom prst="rect">
            <a:avLst/>
          </a:prstGeom>
          <a:noFill/>
          <a:ln>
            <a:noFill/>
          </a:ln>
        </p:spPr>
      </p:pic>
      <p:sp>
        <p:nvSpPr>
          <p:cNvPr id="156" name="Google Shape;156;g34e6da7cd11_0_44"/>
          <p:cNvSpPr txBox="1"/>
          <p:nvPr/>
        </p:nvSpPr>
        <p:spPr>
          <a:xfrm>
            <a:off x="1995600" y="1399100"/>
            <a:ext cx="9014100" cy="12144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1800"/>
              <a:buFont typeface="Arial"/>
              <a:buNone/>
            </a:pPr>
            <a:r>
              <a:rPr lang="en-US" sz="1800" b="1" i="0" u="none" strike="noStrike" cap="none">
                <a:solidFill>
                  <a:srgbClr val="6B0071"/>
                </a:solidFill>
                <a:latin typeface="Aleo"/>
                <a:ea typeface="Aleo"/>
                <a:cs typeface="Aleo"/>
                <a:sym typeface="Aleo"/>
              </a:rPr>
              <a:t>A1</a:t>
            </a:r>
            <a:r>
              <a:rPr lang="en-US" sz="1800" b="1" i="0" u="none" strike="noStrike" cap="none">
                <a:solidFill>
                  <a:schemeClr val="dk1"/>
                </a:solidFill>
                <a:latin typeface="Aleo"/>
                <a:ea typeface="Aleo"/>
                <a:cs typeface="Aleo"/>
                <a:sym typeface="Aleo"/>
              </a:rPr>
              <a:t> - Accelerating applications for humanity (quantum computing use case ideas)</a:t>
            </a:r>
            <a:endParaRPr sz="1800" b="1" i="0" u="none" strike="noStrike" cap="none">
              <a:solidFill>
                <a:schemeClr val="dk1"/>
              </a:solidFill>
              <a:latin typeface="Aleo"/>
              <a:ea typeface="Aleo"/>
              <a:cs typeface="Aleo"/>
              <a:sym typeface="Aleo"/>
            </a:endParaRPr>
          </a:p>
          <a:p>
            <a:pPr marL="0" marR="0" lvl="0" indent="0" algn="l" rtl="0">
              <a:lnSpc>
                <a:spcPct val="115000"/>
              </a:lnSpc>
              <a:spcBef>
                <a:spcPts val="0"/>
              </a:spcBef>
              <a:spcAft>
                <a:spcPts val="0"/>
              </a:spcAft>
              <a:buClr>
                <a:srgbClr val="000000"/>
              </a:buClr>
              <a:buSzPts val="1400"/>
              <a:buFont typeface="Arial"/>
              <a:buNone/>
            </a:pPr>
            <a:r>
              <a:rPr lang="en-US" sz="1400" b="0" i="0" u="none" strike="noStrike" cap="none">
                <a:solidFill>
                  <a:schemeClr val="dk1"/>
                </a:solidFill>
                <a:latin typeface="Aleo"/>
                <a:ea typeface="Aleo"/>
                <a:cs typeface="Aleo"/>
                <a:sym typeface="Aleo"/>
              </a:rPr>
              <a:t>Realising the full potential of quantum computing by accelerating the use cases geared towards achieving the SDGs, thanks to the combined forces of researchers and developers, entrepreneurs, the United Nations, and large NGOs.</a:t>
            </a:r>
            <a:endParaRPr sz="1400" b="0" i="0" u="none" strike="noStrike" cap="none">
              <a:solidFill>
                <a:schemeClr val="dk1"/>
              </a:solidFill>
              <a:latin typeface="Aleo"/>
              <a:ea typeface="Aleo"/>
              <a:cs typeface="Aleo"/>
              <a:sym typeface="Aleo"/>
            </a:endParaRPr>
          </a:p>
        </p:txBody>
      </p:sp>
      <p:sp>
        <p:nvSpPr>
          <p:cNvPr id="157" name="Google Shape;157;g34e6da7cd11_0_44"/>
          <p:cNvSpPr txBox="1"/>
          <p:nvPr/>
        </p:nvSpPr>
        <p:spPr>
          <a:xfrm>
            <a:off x="1995600" y="2776525"/>
            <a:ext cx="9014100" cy="966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1800"/>
              <a:buFont typeface="Arial"/>
              <a:buNone/>
            </a:pPr>
            <a:r>
              <a:rPr lang="en-US" sz="1800" b="1" i="0" u="none" strike="noStrike" cap="none">
                <a:solidFill>
                  <a:srgbClr val="44AFCD"/>
                </a:solidFill>
                <a:latin typeface="Aleo"/>
                <a:ea typeface="Aleo"/>
                <a:cs typeface="Aleo"/>
                <a:sym typeface="Aleo"/>
              </a:rPr>
              <a:t>A2</a:t>
            </a:r>
            <a:r>
              <a:rPr lang="en-US" sz="1800" b="1" i="0" u="none" strike="noStrike" cap="none">
                <a:solidFill>
                  <a:schemeClr val="dk1"/>
                </a:solidFill>
                <a:latin typeface="Aleo"/>
                <a:ea typeface="Aleo"/>
                <a:cs typeface="Aleo"/>
                <a:sym typeface="Aleo"/>
              </a:rPr>
              <a:t> - Access for all (collaborating with industry)</a:t>
            </a:r>
            <a:endParaRPr sz="1800" b="1" i="0" u="none" strike="noStrike" cap="none">
              <a:solidFill>
                <a:schemeClr val="dk1"/>
              </a:solidFill>
              <a:latin typeface="Aleo"/>
              <a:ea typeface="Aleo"/>
              <a:cs typeface="Aleo"/>
              <a:sym typeface="Aleo"/>
            </a:endParaRPr>
          </a:p>
          <a:p>
            <a:pPr marL="0" marR="0" lvl="0" indent="0" algn="l" rtl="0">
              <a:lnSpc>
                <a:spcPct val="115000"/>
              </a:lnSpc>
              <a:spcBef>
                <a:spcPts val="0"/>
              </a:spcBef>
              <a:spcAft>
                <a:spcPts val="0"/>
              </a:spcAft>
              <a:buClr>
                <a:srgbClr val="000000"/>
              </a:buClr>
              <a:buSzPts val="1400"/>
              <a:buFont typeface="Arial"/>
              <a:buNone/>
            </a:pPr>
            <a:r>
              <a:rPr lang="en-US" sz="1400" b="0" i="0" u="none" strike="noStrike" cap="none">
                <a:solidFill>
                  <a:schemeClr val="dk1"/>
                </a:solidFill>
                <a:latin typeface="Aleo"/>
                <a:ea typeface="Aleo"/>
                <a:cs typeface="Aleo"/>
                <a:sym typeface="Aleo"/>
              </a:rPr>
              <a:t>Providing global, inclusive and equitable access to a pool of public and private quantum computers and simulators available via the cloud, addressing underserved geographies and mitigating the digital divide.</a:t>
            </a:r>
            <a:endParaRPr sz="1400" b="0" i="0" u="none" strike="noStrike" cap="none">
              <a:solidFill>
                <a:schemeClr val="dk1"/>
              </a:solidFill>
              <a:latin typeface="Aleo"/>
              <a:ea typeface="Aleo"/>
              <a:cs typeface="Aleo"/>
              <a:sym typeface="Aleo"/>
            </a:endParaRPr>
          </a:p>
        </p:txBody>
      </p:sp>
      <p:sp>
        <p:nvSpPr>
          <p:cNvPr id="158" name="Google Shape;158;g34e6da7cd11_0_44"/>
          <p:cNvSpPr txBox="1"/>
          <p:nvPr/>
        </p:nvSpPr>
        <p:spPr>
          <a:xfrm>
            <a:off x="2042150" y="3876500"/>
            <a:ext cx="8598000" cy="966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1800"/>
              <a:buFont typeface="Arial"/>
              <a:buNone/>
            </a:pPr>
            <a:r>
              <a:rPr lang="en-US" sz="1800" b="1" i="0" u="none" strike="noStrike" cap="none">
                <a:solidFill>
                  <a:srgbClr val="180C2C"/>
                </a:solidFill>
                <a:latin typeface="Aleo"/>
                <a:ea typeface="Aleo"/>
                <a:cs typeface="Aleo"/>
                <a:sym typeface="Aleo"/>
              </a:rPr>
              <a:t>A3</a:t>
            </a:r>
            <a:r>
              <a:rPr lang="en-US" sz="1800" b="1" i="0" u="none" strike="noStrike" cap="none">
                <a:solidFill>
                  <a:schemeClr val="dk1"/>
                </a:solidFill>
                <a:latin typeface="Aleo"/>
                <a:ea typeface="Aleo"/>
                <a:cs typeface="Aleo"/>
                <a:sym typeface="Aleo"/>
              </a:rPr>
              <a:t> - Advancing capacity building (education)</a:t>
            </a:r>
            <a:endParaRPr sz="1800" b="1" i="0" u="none" strike="noStrike" cap="none">
              <a:solidFill>
                <a:schemeClr val="dk1"/>
              </a:solidFill>
              <a:latin typeface="Aleo"/>
              <a:ea typeface="Aleo"/>
              <a:cs typeface="Aleo"/>
              <a:sym typeface="Aleo"/>
            </a:endParaRPr>
          </a:p>
          <a:p>
            <a:pPr marL="0" marR="0" lvl="0" indent="0" algn="l" rtl="0">
              <a:lnSpc>
                <a:spcPct val="115000"/>
              </a:lnSpc>
              <a:spcBef>
                <a:spcPts val="0"/>
              </a:spcBef>
              <a:spcAft>
                <a:spcPts val="0"/>
              </a:spcAft>
              <a:buClr>
                <a:srgbClr val="000000"/>
              </a:buClr>
              <a:buSzPts val="1400"/>
              <a:buFont typeface="Arial"/>
              <a:buNone/>
            </a:pPr>
            <a:r>
              <a:rPr lang="en-US" sz="1400" b="0" i="0" u="none" strike="noStrike" cap="none">
                <a:solidFill>
                  <a:schemeClr val="dk1"/>
                </a:solidFill>
                <a:latin typeface="Aleo"/>
                <a:ea typeface="Aleo"/>
                <a:cs typeface="Aleo"/>
                <a:sym typeface="Aleo"/>
              </a:rPr>
              <a:t>Developing educational tools to enable everyone around the world to contribute to the development of quantum computing and make the most of the technology.</a:t>
            </a:r>
            <a:endParaRPr sz="1400" b="0" i="0" u="none" strike="noStrike" cap="none">
              <a:solidFill>
                <a:schemeClr val="dk1"/>
              </a:solidFill>
              <a:latin typeface="Aleo"/>
              <a:ea typeface="Aleo"/>
              <a:cs typeface="Aleo"/>
              <a:sym typeface="Aleo"/>
            </a:endParaRPr>
          </a:p>
        </p:txBody>
      </p:sp>
      <p:sp>
        <p:nvSpPr>
          <p:cNvPr id="159" name="Google Shape;159;g34e6da7cd11_0_44"/>
          <p:cNvSpPr txBox="1"/>
          <p:nvPr/>
        </p:nvSpPr>
        <p:spPr>
          <a:xfrm>
            <a:off x="2080075" y="4976475"/>
            <a:ext cx="8754300" cy="966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1800"/>
              <a:buFont typeface="Arial"/>
              <a:buNone/>
            </a:pPr>
            <a:r>
              <a:rPr lang="en-US" sz="1800" b="1" i="0" u="none" strike="noStrike" cap="none">
                <a:solidFill>
                  <a:srgbClr val="F39323"/>
                </a:solidFill>
                <a:latin typeface="Aleo"/>
                <a:ea typeface="Aleo"/>
                <a:cs typeface="Aleo"/>
                <a:sym typeface="Aleo"/>
              </a:rPr>
              <a:t>A4</a:t>
            </a:r>
            <a:r>
              <a:rPr lang="en-US" sz="1800" b="1" i="0" u="none" strike="noStrike" cap="none">
                <a:solidFill>
                  <a:schemeClr val="dk1"/>
                </a:solidFill>
                <a:latin typeface="Aleo"/>
                <a:ea typeface="Aleo"/>
                <a:cs typeface="Aleo"/>
                <a:sym typeface="Aleo"/>
              </a:rPr>
              <a:t> - Activating multilateral governance for the SDGs (diplomacy)</a:t>
            </a:r>
            <a:endParaRPr sz="1800" b="1" i="0" u="none" strike="noStrike" cap="none">
              <a:solidFill>
                <a:schemeClr val="dk1"/>
              </a:solidFill>
              <a:latin typeface="Aleo"/>
              <a:ea typeface="Aleo"/>
              <a:cs typeface="Aleo"/>
              <a:sym typeface="Aleo"/>
            </a:endParaRPr>
          </a:p>
          <a:p>
            <a:pPr marL="0" marR="0" lvl="0" indent="0" algn="l" rtl="0">
              <a:lnSpc>
                <a:spcPct val="115000"/>
              </a:lnSpc>
              <a:spcBef>
                <a:spcPts val="0"/>
              </a:spcBef>
              <a:spcAft>
                <a:spcPts val="0"/>
              </a:spcAft>
              <a:buClr>
                <a:srgbClr val="000000"/>
              </a:buClr>
              <a:buSzPts val="1400"/>
              <a:buFont typeface="Arial"/>
              <a:buNone/>
            </a:pPr>
            <a:r>
              <a:rPr lang="en-US" sz="1400" b="0" i="0" u="none" strike="noStrike" cap="none">
                <a:solidFill>
                  <a:schemeClr val="dk1"/>
                </a:solidFill>
                <a:latin typeface="Aleo"/>
                <a:ea typeface="Aleo"/>
                <a:cs typeface="Aleo"/>
                <a:sym typeface="Aleo"/>
              </a:rPr>
              <a:t>Providing a neutral forum to help shape multilateral governance of quantum computing for the SDGs and engaging with the science diplomacy community to support the development of use cases for the SDGs.</a:t>
            </a:r>
            <a:endParaRPr sz="1400" b="0" i="0" u="none" strike="noStrike" cap="none">
              <a:solidFill>
                <a:schemeClr val="dk1"/>
              </a:solidFill>
              <a:latin typeface="Aleo"/>
              <a:ea typeface="Aleo"/>
              <a:cs typeface="Aleo"/>
              <a:sym typeface="Aleo"/>
            </a:endParaRPr>
          </a:p>
        </p:txBody>
      </p:sp>
      <p:pic>
        <p:nvPicPr>
          <p:cNvPr id="160" name="Google Shape;160;g34e6da7cd11_0_44"/>
          <p:cNvPicPr preferRelativeResize="0"/>
          <p:nvPr/>
        </p:nvPicPr>
        <p:blipFill rotWithShape="1">
          <a:blip r:embed="rId7">
            <a:alphaModFix/>
          </a:blip>
          <a:srcRect/>
          <a:stretch/>
        </p:blipFill>
        <p:spPr>
          <a:xfrm>
            <a:off x="4070575" y="159962"/>
            <a:ext cx="727875" cy="727875"/>
          </a:xfrm>
          <a:prstGeom prst="rect">
            <a:avLst/>
          </a:prstGeom>
          <a:noFill/>
          <a:ln>
            <a:noFill/>
          </a:ln>
        </p:spPr>
      </p:pic>
      <p:sp>
        <p:nvSpPr>
          <p:cNvPr id="161" name="Google Shape;161;g34e6da7cd11_0_44"/>
          <p:cNvSpPr/>
          <p:nvPr/>
        </p:nvSpPr>
        <p:spPr>
          <a:xfrm>
            <a:off x="646675" y="1366950"/>
            <a:ext cx="10488600" cy="2509500"/>
          </a:xfrm>
          <a:prstGeom prst="rect">
            <a:avLst/>
          </a:prstGeom>
          <a:noFill/>
          <a:ln w="57150" cap="flat" cmpd="sng">
            <a:solidFill>
              <a:srgbClr val="6B007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6"/>
        <p:cNvGrpSpPr/>
        <p:nvPr/>
      </p:nvGrpSpPr>
      <p:grpSpPr>
        <a:xfrm>
          <a:off x="0" y="0"/>
          <a:ext cx="0" cy="0"/>
          <a:chOff x="0" y="0"/>
          <a:chExt cx="0" cy="0"/>
        </a:xfrm>
      </p:grpSpPr>
      <p:sp>
        <p:nvSpPr>
          <p:cNvPr id="167" name="Google Shape;167;g34e6da7cd11_0_147"/>
          <p:cNvSpPr txBox="1">
            <a:spLocks noGrp="1"/>
          </p:cNvSpPr>
          <p:nvPr>
            <p:ph type="body" idx="1"/>
          </p:nvPr>
        </p:nvSpPr>
        <p:spPr>
          <a:xfrm>
            <a:off x="852300" y="1670050"/>
            <a:ext cx="4219800" cy="1003200"/>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1000"/>
              </a:spcBef>
              <a:spcAft>
                <a:spcPts val="0"/>
              </a:spcAft>
              <a:buSzPts val="2000"/>
              <a:buNone/>
            </a:pPr>
            <a:r>
              <a:rPr lang="en-US" sz="1800">
                <a:latin typeface="Aleo"/>
                <a:ea typeface="Aleo"/>
                <a:cs typeface="Aleo"/>
                <a:sym typeface="Aleo"/>
              </a:rPr>
              <a:t>An </a:t>
            </a:r>
            <a:r>
              <a:rPr lang="en-US" sz="1800" b="1">
                <a:latin typeface="Aleo"/>
                <a:ea typeface="Aleo"/>
                <a:cs typeface="Aleo"/>
                <a:sym typeface="Aleo"/>
              </a:rPr>
              <a:t>OQI use case </a:t>
            </a:r>
            <a:r>
              <a:rPr lang="en-US" sz="1800">
                <a:latin typeface="Aleo"/>
                <a:ea typeface="Aleo"/>
                <a:cs typeface="Aleo"/>
                <a:sym typeface="Aleo"/>
              </a:rPr>
              <a:t>highlights a problem with a societal impact that has potential to be tackled using quantum computing in a real-world context.</a:t>
            </a:r>
            <a:endParaRPr sz="1800">
              <a:latin typeface="Aleo"/>
              <a:ea typeface="Aleo"/>
              <a:cs typeface="Aleo"/>
              <a:sym typeface="Aleo"/>
            </a:endParaRPr>
          </a:p>
          <a:p>
            <a:pPr marL="0" lvl="0" indent="0" algn="ctr" rtl="0">
              <a:lnSpc>
                <a:spcPct val="90000"/>
              </a:lnSpc>
              <a:spcBef>
                <a:spcPts val="1000"/>
              </a:spcBef>
              <a:spcAft>
                <a:spcPts val="0"/>
              </a:spcAft>
              <a:buSzPts val="2000"/>
              <a:buNone/>
            </a:pPr>
            <a:endParaRPr sz="1800">
              <a:latin typeface="Aleo"/>
              <a:ea typeface="Aleo"/>
              <a:cs typeface="Aleo"/>
              <a:sym typeface="Aleo"/>
            </a:endParaRPr>
          </a:p>
          <a:p>
            <a:pPr marL="0" lvl="0" indent="0" algn="ctr" rtl="0">
              <a:lnSpc>
                <a:spcPct val="90000"/>
              </a:lnSpc>
              <a:spcBef>
                <a:spcPts val="1000"/>
              </a:spcBef>
              <a:spcAft>
                <a:spcPts val="0"/>
              </a:spcAft>
              <a:buSzPts val="2000"/>
              <a:buNone/>
            </a:pPr>
            <a:endParaRPr sz="1800">
              <a:latin typeface="Aleo"/>
              <a:ea typeface="Aleo"/>
              <a:cs typeface="Aleo"/>
              <a:sym typeface="Aleo"/>
            </a:endParaRPr>
          </a:p>
          <a:p>
            <a:pPr marL="0" lvl="0" indent="0" algn="ctr" rtl="0">
              <a:lnSpc>
                <a:spcPct val="90000"/>
              </a:lnSpc>
              <a:spcBef>
                <a:spcPts val="1000"/>
              </a:spcBef>
              <a:spcAft>
                <a:spcPts val="0"/>
              </a:spcAft>
              <a:buSzPts val="2000"/>
              <a:buNone/>
            </a:pPr>
            <a:endParaRPr sz="1800">
              <a:latin typeface="Aleo"/>
              <a:ea typeface="Aleo"/>
              <a:cs typeface="Aleo"/>
              <a:sym typeface="Aleo"/>
            </a:endParaRPr>
          </a:p>
          <a:p>
            <a:pPr marL="0" lvl="0" indent="0" algn="ctr" rtl="0">
              <a:lnSpc>
                <a:spcPct val="90000"/>
              </a:lnSpc>
              <a:spcBef>
                <a:spcPts val="1000"/>
              </a:spcBef>
              <a:spcAft>
                <a:spcPts val="0"/>
              </a:spcAft>
              <a:buSzPts val="2000"/>
              <a:buNone/>
            </a:pPr>
            <a:endParaRPr sz="1800">
              <a:latin typeface="Aleo"/>
              <a:ea typeface="Aleo"/>
              <a:cs typeface="Aleo"/>
              <a:sym typeface="Aleo"/>
            </a:endParaRPr>
          </a:p>
          <a:p>
            <a:pPr marL="0" lvl="0" indent="0" algn="ctr" rtl="0">
              <a:lnSpc>
                <a:spcPct val="90000"/>
              </a:lnSpc>
              <a:spcBef>
                <a:spcPts val="1000"/>
              </a:spcBef>
              <a:spcAft>
                <a:spcPts val="0"/>
              </a:spcAft>
              <a:buSzPts val="2000"/>
              <a:buNone/>
            </a:pPr>
            <a:endParaRPr>
              <a:latin typeface="Aleo"/>
              <a:ea typeface="Aleo"/>
              <a:cs typeface="Aleo"/>
              <a:sym typeface="Aleo"/>
            </a:endParaRPr>
          </a:p>
          <a:p>
            <a:pPr marL="0" lvl="0" indent="0" algn="ctr" rtl="0">
              <a:lnSpc>
                <a:spcPct val="90000"/>
              </a:lnSpc>
              <a:spcBef>
                <a:spcPts val="1000"/>
              </a:spcBef>
              <a:spcAft>
                <a:spcPts val="0"/>
              </a:spcAft>
              <a:buSzPts val="2000"/>
              <a:buNone/>
            </a:pPr>
            <a:endParaRPr>
              <a:latin typeface="Aleo"/>
              <a:ea typeface="Aleo"/>
              <a:cs typeface="Aleo"/>
              <a:sym typeface="Aleo"/>
            </a:endParaRPr>
          </a:p>
          <a:p>
            <a:pPr marL="0" lvl="0" indent="0" algn="ctr" rtl="0">
              <a:lnSpc>
                <a:spcPct val="90000"/>
              </a:lnSpc>
              <a:spcBef>
                <a:spcPts val="1000"/>
              </a:spcBef>
              <a:spcAft>
                <a:spcPts val="0"/>
              </a:spcAft>
              <a:buSzPts val="2000"/>
              <a:buNone/>
            </a:pPr>
            <a:endParaRPr>
              <a:latin typeface="Aleo"/>
              <a:ea typeface="Aleo"/>
              <a:cs typeface="Aleo"/>
              <a:sym typeface="Aleo"/>
            </a:endParaRPr>
          </a:p>
          <a:p>
            <a:pPr marL="0" lvl="0" indent="0" algn="ctr" rtl="0">
              <a:lnSpc>
                <a:spcPct val="90000"/>
              </a:lnSpc>
              <a:spcBef>
                <a:spcPts val="1000"/>
              </a:spcBef>
              <a:spcAft>
                <a:spcPts val="0"/>
              </a:spcAft>
              <a:buSzPts val="2000"/>
              <a:buNone/>
            </a:pPr>
            <a:endParaRPr>
              <a:latin typeface="Aleo"/>
              <a:ea typeface="Aleo"/>
              <a:cs typeface="Aleo"/>
              <a:sym typeface="Aleo"/>
            </a:endParaRPr>
          </a:p>
          <a:p>
            <a:pPr marL="0" lvl="0" indent="0" algn="ctr" rtl="0">
              <a:lnSpc>
                <a:spcPct val="90000"/>
              </a:lnSpc>
              <a:spcBef>
                <a:spcPts val="1000"/>
              </a:spcBef>
              <a:spcAft>
                <a:spcPts val="0"/>
              </a:spcAft>
              <a:buSzPts val="2000"/>
              <a:buNone/>
            </a:pPr>
            <a:endParaRPr>
              <a:latin typeface="Aleo"/>
              <a:ea typeface="Aleo"/>
              <a:cs typeface="Aleo"/>
              <a:sym typeface="Aleo"/>
            </a:endParaRPr>
          </a:p>
          <a:p>
            <a:pPr marL="0" lvl="0" indent="0" algn="ctr" rtl="0">
              <a:lnSpc>
                <a:spcPct val="90000"/>
              </a:lnSpc>
              <a:spcBef>
                <a:spcPts val="1000"/>
              </a:spcBef>
              <a:spcAft>
                <a:spcPts val="0"/>
              </a:spcAft>
              <a:buSzPts val="2000"/>
              <a:buNone/>
            </a:pPr>
            <a:endParaRPr>
              <a:latin typeface="Aleo"/>
              <a:ea typeface="Aleo"/>
              <a:cs typeface="Aleo"/>
              <a:sym typeface="Aleo"/>
            </a:endParaRPr>
          </a:p>
        </p:txBody>
      </p:sp>
      <p:sp>
        <p:nvSpPr>
          <p:cNvPr id="168" name="Google Shape;168;g34e6da7cd11_0_147"/>
          <p:cNvSpPr txBox="1">
            <a:spLocks noGrp="1"/>
          </p:cNvSpPr>
          <p:nvPr>
            <p:ph type="title"/>
          </p:nvPr>
        </p:nvSpPr>
        <p:spPr>
          <a:xfrm>
            <a:off x="570893" y="182220"/>
            <a:ext cx="10515600" cy="5643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400"/>
              <a:buNone/>
            </a:pPr>
            <a:r>
              <a:rPr lang="en-US">
                <a:latin typeface="Aleo"/>
                <a:ea typeface="Aleo"/>
                <a:cs typeface="Aleo"/>
                <a:sym typeface="Aleo"/>
              </a:rPr>
              <a:t>A1 - </a:t>
            </a:r>
            <a:r>
              <a:rPr lang="en-US" sz="3200" b="1">
                <a:solidFill>
                  <a:schemeClr val="lt1"/>
                </a:solidFill>
                <a:latin typeface="Aleo"/>
                <a:ea typeface="Aleo"/>
                <a:cs typeface="Aleo"/>
                <a:sym typeface="Aleo"/>
              </a:rPr>
              <a:t>Accelerating applications for humanity</a:t>
            </a:r>
            <a:endParaRPr/>
          </a:p>
        </p:txBody>
      </p:sp>
      <p:pic>
        <p:nvPicPr>
          <p:cNvPr id="169" name="Google Shape;169;g34e6da7cd11_0_147"/>
          <p:cNvPicPr preferRelativeResize="0"/>
          <p:nvPr/>
        </p:nvPicPr>
        <p:blipFill rotWithShape="1">
          <a:blip r:embed="rId3">
            <a:alphaModFix/>
          </a:blip>
          <a:srcRect/>
          <a:stretch/>
        </p:blipFill>
        <p:spPr>
          <a:xfrm>
            <a:off x="6508850" y="1122675"/>
            <a:ext cx="4989175" cy="2438012"/>
          </a:xfrm>
          <a:prstGeom prst="rect">
            <a:avLst/>
          </a:prstGeom>
          <a:noFill/>
          <a:ln>
            <a:noFill/>
          </a:ln>
        </p:spPr>
      </p:pic>
      <p:pic>
        <p:nvPicPr>
          <p:cNvPr id="170" name="Google Shape;170;g34e6da7cd11_0_147"/>
          <p:cNvPicPr preferRelativeResize="0"/>
          <p:nvPr/>
        </p:nvPicPr>
        <p:blipFill rotWithShape="1">
          <a:blip r:embed="rId4">
            <a:alphaModFix/>
          </a:blip>
          <a:srcRect/>
          <a:stretch/>
        </p:blipFill>
        <p:spPr>
          <a:xfrm>
            <a:off x="6584099" y="3713075"/>
            <a:ext cx="4911291" cy="2438000"/>
          </a:xfrm>
          <a:prstGeom prst="rect">
            <a:avLst/>
          </a:prstGeom>
          <a:noFill/>
          <a:ln>
            <a:noFill/>
          </a:ln>
        </p:spPr>
      </p:pic>
      <p:pic>
        <p:nvPicPr>
          <p:cNvPr id="171" name="Google Shape;171;g34e6da7cd11_0_147"/>
          <p:cNvPicPr preferRelativeResize="0"/>
          <p:nvPr/>
        </p:nvPicPr>
        <p:blipFill rotWithShape="1">
          <a:blip r:embed="rId5">
            <a:alphaModFix/>
          </a:blip>
          <a:srcRect l="25561" r="21972" b="51569"/>
          <a:stretch/>
        </p:blipFill>
        <p:spPr>
          <a:xfrm>
            <a:off x="0" y="2948275"/>
            <a:ext cx="2743200" cy="2532235"/>
          </a:xfrm>
          <a:prstGeom prst="rect">
            <a:avLst/>
          </a:prstGeom>
          <a:noFill/>
          <a:ln>
            <a:noFill/>
          </a:ln>
        </p:spPr>
      </p:pic>
      <p:pic>
        <p:nvPicPr>
          <p:cNvPr id="172" name="Google Shape;172;g34e6da7cd11_0_147"/>
          <p:cNvPicPr preferRelativeResize="0"/>
          <p:nvPr/>
        </p:nvPicPr>
        <p:blipFill rotWithShape="1">
          <a:blip r:embed="rId5">
            <a:alphaModFix/>
          </a:blip>
          <a:srcRect l="26308" t="48201" r="25684" b="3636"/>
          <a:stretch/>
        </p:blipFill>
        <p:spPr>
          <a:xfrm>
            <a:off x="3005325" y="3024475"/>
            <a:ext cx="2523749" cy="2532225"/>
          </a:xfrm>
          <a:prstGeom prst="rect">
            <a:avLst/>
          </a:prstGeom>
          <a:noFill/>
          <a:ln>
            <a:noFill/>
          </a:ln>
        </p:spPr>
      </p:pic>
      <p:sp>
        <p:nvSpPr>
          <p:cNvPr id="173" name="Google Shape;173;g34e6da7cd11_0_147"/>
          <p:cNvSpPr/>
          <p:nvPr/>
        </p:nvSpPr>
        <p:spPr>
          <a:xfrm>
            <a:off x="2456625" y="3932238"/>
            <a:ext cx="548700" cy="564300"/>
          </a:xfrm>
          <a:prstGeom prst="mathPlus">
            <a:avLst>
              <a:gd name="adj1" fmla="val 23520"/>
            </a:avLst>
          </a:prstGeom>
          <a:solidFill>
            <a:srgbClr val="6B007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4" name="Google Shape;174;g34e6da7cd11_0_147"/>
          <p:cNvSpPr/>
          <p:nvPr/>
        </p:nvSpPr>
        <p:spPr>
          <a:xfrm>
            <a:off x="5682438" y="4031826"/>
            <a:ext cx="548700" cy="365100"/>
          </a:xfrm>
          <a:prstGeom prst="rightArrow">
            <a:avLst>
              <a:gd name="adj1" fmla="val 50000"/>
              <a:gd name="adj2" fmla="val 50000"/>
            </a:avLst>
          </a:prstGeom>
          <a:solidFill>
            <a:srgbClr val="6B007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5" name="Google Shape;175;g34e6da7cd11_0_147"/>
          <p:cNvSpPr/>
          <p:nvPr/>
        </p:nvSpPr>
        <p:spPr>
          <a:xfrm>
            <a:off x="852300" y="1645900"/>
            <a:ext cx="4219800" cy="1154400"/>
          </a:xfrm>
          <a:prstGeom prst="roundRect">
            <a:avLst>
              <a:gd name="adj" fmla="val 10249"/>
            </a:avLst>
          </a:prstGeom>
          <a:noFill/>
          <a:ln w="38100" cap="flat" cmpd="sng">
            <a:solidFill>
              <a:srgbClr val="76417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endParaRPr sz="1000" b="0" i="0" u="none" strike="noStrike" cap="none">
              <a:solidFill>
                <a:srgbClr val="FFFFFF"/>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g34e6da7cd11_0_250"/>
          <p:cNvSpPr txBox="1">
            <a:spLocks noGrp="1"/>
          </p:cNvSpPr>
          <p:nvPr>
            <p:ph type="title"/>
          </p:nvPr>
        </p:nvSpPr>
        <p:spPr>
          <a:xfrm>
            <a:off x="806422" y="266312"/>
            <a:ext cx="9625200" cy="564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400"/>
              <a:buNone/>
            </a:pPr>
            <a:r>
              <a:rPr lang="en-US">
                <a:latin typeface="Aleo"/>
                <a:ea typeface="Aleo"/>
                <a:cs typeface="Aleo"/>
                <a:sym typeface="Aleo"/>
              </a:rPr>
              <a:t>Use Case Development</a:t>
            </a:r>
            <a:endParaRPr>
              <a:latin typeface="Aleo"/>
              <a:ea typeface="Aleo"/>
              <a:cs typeface="Aleo"/>
              <a:sym typeface="Aleo"/>
            </a:endParaRPr>
          </a:p>
        </p:txBody>
      </p:sp>
      <p:sp>
        <p:nvSpPr>
          <p:cNvPr id="182" name="Google Shape;182;g34e6da7cd11_0_250"/>
          <p:cNvSpPr txBox="1"/>
          <p:nvPr/>
        </p:nvSpPr>
        <p:spPr>
          <a:xfrm>
            <a:off x="1307975" y="2888350"/>
            <a:ext cx="4350600" cy="37248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rgbClr val="000000"/>
                </a:solidFill>
                <a:latin typeface="Aleo"/>
                <a:ea typeface="Aleo"/>
                <a:cs typeface="Aleo"/>
                <a:sym typeface="Aleo"/>
              </a:rPr>
              <a:t>Use case examples:  </a:t>
            </a:r>
            <a:endParaRPr sz="2000" b="1" i="0" u="none" strike="noStrike" cap="none">
              <a:solidFill>
                <a:srgbClr val="000000"/>
              </a:solidFill>
              <a:latin typeface="Aleo"/>
              <a:ea typeface="Aleo"/>
              <a:cs typeface="Aleo"/>
              <a:sym typeface="Aleo"/>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leo"/>
              <a:ea typeface="Aleo"/>
              <a:cs typeface="Aleo"/>
              <a:sym typeface="Aleo"/>
            </a:endParaRPr>
          </a:p>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rgbClr val="000000"/>
                </a:solidFill>
                <a:latin typeface="Aleo"/>
                <a:ea typeface="Aleo"/>
                <a:cs typeface="Aleo"/>
                <a:sym typeface="Aleo"/>
              </a:rPr>
              <a:t>Sustainable food production</a:t>
            </a:r>
            <a:endParaRPr sz="1800" b="0" i="0" u="none" strike="noStrike" cap="none">
              <a:solidFill>
                <a:srgbClr val="000000"/>
              </a:solidFill>
              <a:latin typeface="Aleo"/>
              <a:ea typeface="Aleo"/>
              <a:cs typeface="Aleo"/>
              <a:sym typeface="Aleo"/>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leo"/>
              <a:ea typeface="Aleo"/>
              <a:cs typeface="Aleo"/>
              <a:sym typeface="Aleo"/>
            </a:endParaRPr>
          </a:p>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rgbClr val="000000"/>
                </a:solidFill>
                <a:latin typeface="Aleo"/>
                <a:ea typeface="Aleo"/>
                <a:cs typeface="Aleo"/>
                <a:sym typeface="Aleo"/>
              </a:rPr>
              <a:t>Antimicrobial resistance</a:t>
            </a:r>
            <a:endParaRPr sz="1800" b="0" i="0" u="none" strike="noStrike" cap="none">
              <a:solidFill>
                <a:srgbClr val="000000"/>
              </a:solidFill>
              <a:latin typeface="Aleo"/>
              <a:ea typeface="Aleo"/>
              <a:cs typeface="Aleo"/>
              <a:sym typeface="Aleo"/>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leo"/>
              <a:ea typeface="Aleo"/>
              <a:cs typeface="Aleo"/>
              <a:sym typeface="Aleo"/>
            </a:endParaRPr>
          </a:p>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rgbClr val="000000"/>
                </a:solidFill>
                <a:latin typeface="Aleo"/>
                <a:ea typeface="Aleo"/>
                <a:cs typeface="Aleo"/>
                <a:sym typeface="Aleo"/>
              </a:rPr>
              <a:t>Carbon reduction</a:t>
            </a:r>
            <a:endParaRPr sz="1800" b="0" i="0" u="none" strike="noStrike" cap="none">
              <a:solidFill>
                <a:srgbClr val="000000"/>
              </a:solidFill>
              <a:latin typeface="Aleo"/>
              <a:ea typeface="Aleo"/>
              <a:cs typeface="Aleo"/>
              <a:sym typeface="Aleo"/>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leo"/>
              <a:ea typeface="Aleo"/>
              <a:cs typeface="Aleo"/>
              <a:sym typeface="Aleo"/>
            </a:endParaRPr>
          </a:p>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rgbClr val="000000"/>
                </a:solidFill>
                <a:latin typeface="Aleo"/>
                <a:ea typeface="Aleo"/>
                <a:cs typeface="Aleo"/>
                <a:sym typeface="Aleo"/>
              </a:rPr>
              <a:t>Water quality</a:t>
            </a:r>
            <a:endParaRPr sz="1800" b="0" i="0" u="none" strike="noStrike" cap="none">
              <a:solidFill>
                <a:srgbClr val="000000"/>
              </a:solidFill>
              <a:latin typeface="Aleo"/>
              <a:ea typeface="Aleo"/>
              <a:cs typeface="Aleo"/>
              <a:sym typeface="Aleo"/>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leo"/>
              <a:ea typeface="Aleo"/>
              <a:cs typeface="Aleo"/>
              <a:sym typeface="Aleo"/>
            </a:endParaRPr>
          </a:p>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rgbClr val="000000"/>
                </a:solidFill>
                <a:latin typeface="Aleo"/>
                <a:ea typeface="Aleo"/>
                <a:cs typeface="Aleo"/>
                <a:sym typeface="Aleo"/>
              </a:rPr>
              <a:t>More info at </a:t>
            </a:r>
            <a:r>
              <a:rPr lang="en-US" sz="2000" b="0" i="0" u="none" strike="noStrike" cap="none">
                <a:solidFill>
                  <a:schemeClr val="dk1"/>
                </a:solidFill>
                <a:latin typeface="Aleo"/>
                <a:ea typeface="Aleo"/>
                <a:cs typeface="Aleo"/>
                <a:sym typeface="Aleo"/>
              </a:rPr>
              <a:t> </a:t>
            </a:r>
            <a:r>
              <a:rPr lang="en-US" sz="2000" b="0" i="0" u="sng" strike="noStrike" cap="none">
                <a:solidFill>
                  <a:schemeClr val="hlink"/>
                </a:solidFill>
                <a:latin typeface="Aleo"/>
                <a:ea typeface="Aleo"/>
                <a:cs typeface="Aleo"/>
                <a:sym typeface="Aleo"/>
                <a:hlinkClick r:id="rId3"/>
              </a:rPr>
              <a:t>oqi.cern</a:t>
            </a:r>
            <a:endParaRPr sz="2000" b="0" i="0" u="none" strike="noStrike" cap="none">
              <a:solidFill>
                <a:schemeClr val="dk1"/>
              </a:solidFill>
              <a:latin typeface="Aleo"/>
              <a:ea typeface="Aleo"/>
              <a:cs typeface="Aleo"/>
              <a:sym typeface="Aleo"/>
            </a:endParaRPr>
          </a:p>
          <a:p>
            <a:pPr marL="0" marR="0" lvl="0" indent="0" algn="l" rtl="0">
              <a:lnSpc>
                <a:spcPct val="100000"/>
              </a:lnSpc>
              <a:spcBef>
                <a:spcPts val="0"/>
              </a:spcBef>
              <a:spcAft>
                <a:spcPts val="0"/>
              </a:spcAft>
              <a:buClr>
                <a:schemeClr val="dk1"/>
              </a:buClr>
              <a:buSzPts val="1100"/>
              <a:buFont typeface="Arial"/>
              <a:buNone/>
            </a:pPr>
            <a:endParaRPr sz="1400" b="0" i="0" u="none" strike="noStrike" cap="none">
              <a:solidFill>
                <a:schemeClr val="dk1"/>
              </a:solidFill>
              <a:latin typeface="Aleo"/>
              <a:ea typeface="Aleo"/>
              <a:cs typeface="Aleo"/>
              <a:sym typeface="Aleo"/>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leo"/>
              <a:ea typeface="Aleo"/>
              <a:cs typeface="Aleo"/>
              <a:sym typeface="Aleo"/>
            </a:endParaRPr>
          </a:p>
        </p:txBody>
      </p:sp>
      <p:pic>
        <p:nvPicPr>
          <p:cNvPr id="183" name="Google Shape;183;g34e6da7cd11_0_250"/>
          <p:cNvPicPr preferRelativeResize="0"/>
          <p:nvPr/>
        </p:nvPicPr>
        <p:blipFill rotWithShape="1">
          <a:blip r:embed="rId4">
            <a:alphaModFix/>
          </a:blip>
          <a:srcRect t="37371" b="35627"/>
          <a:stretch/>
        </p:blipFill>
        <p:spPr>
          <a:xfrm>
            <a:off x="679788" y="1300263"/>
            <a:ext cx="10832419" cy="1645175"/>
          </a:xfrm>
          <a:prstGeom prst="rect">
            <a:avLst/>
          </a:prstGeom>
          <a:noFill/>
          <a:ln>
            <a:noFill/>
          </a:ln>
        </p:spPr>
      </p:pic>
      <p:pic>
        <p:nvPicPr>
          <p:cNvPr id="184" name="Google Shape;184;g34e6da7cd11_0_250"/>
          <p:cNvPicPr preferRelativeResize="0"/>
          <p:nvPr/>
        </p:nvPicPr>
        <p:blipFill rotWithShape="1">
          <a:blip r:embed="rId5">
            <a:alphaModFix/>
          </a:blip>
          <a:srcRect/>
          <a:stretch/>
        </p:blipFill>
        <p:spPr>
          <a:xfrm>
            <a:off x="5785033" y="3295059"/>
            <a:ext cx="4731000" cy="2925137"/>
          </a:xfrm>
          <a:prstGeom prst="rect">
            <a:avLst/>
          </a:prstGeom>
          <a:noFill/>
          <a:ln>
            <a:noFill/>
          </a:ln>
        </p:spPr>
      </p:pic>
      <p:sp>
        <p:nvSpPr>
          <p:cNvPr id="185" name="Google Shape;185;g34e6da7cd11_0_250"/>
          <p:cNvSpPr txBox="1"/>
          <p:nvPr/>
        </p:nvSpPr>
        <p:spPr>
          <a:xfrm>
            <a:off x="5861883" y="3321603"/>
            <a:ext cx="1433400" cy="738900"/>
          </a:xfrm>
          <a:prstGeom prst="rect">
            <a:avLst/>
          </a:prstGeom>
          <a:solidFill>
            <a:schemeClr val="lt1"/>
          </a:solid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None/>
            </a:pPr>
            <a:r>
              <a:rPr lang="en-US" sz="1400" b="1" i="0" u="none" strike="noStrike" cap="none">
                <a:solidFill>
                  <a:srgbClr val="000000"/>
                </a:solidFill>
                <a:latin typeface="Aleo"/>
                <a:ea typeface="Aleo"/>
                <a:cs typeface="Aleo"/>
                <a:sym typeface="Aleo"/>
              </a:rPr>
              <a:t>Linear System of Equations</a:t>
            </a:r>
            <a:endParaRPr>
              <a:latin typeface="Aleo"/>
              <a:ea typeface="Aleo"/>
              <a:cs typeface="Aleo"/>
              <a:sym typeface="Aleo"/>
            </a:endParaRPr>
          </a:p>
          <a:p>
            <a:pPr marL="0" marR="0" lvl="0" indent="0" algn="r" rtl="0">
              <a:lnSpc>
                <a:spcPct val="100000"/>
              </a:lnSpc>
              <a:spcBef>
                <a:spcPts val="0"/>
              </a:spcBef>
              <a:spcAft>
                <a:spcPts val="0"/>
              </a:spcAft>
              <a:buNone/>
            </a:pPr>
            <a:r>
              <a:rPr lang="en-US" sz="1400" i="0" u="none" strike="noStrike" cap="none">
                <a:solidFill>
                  <a:srgbClr val="000000"/>
                </a:solidFill>
                <a:latin typeface="Aleo"/>
                <a:ea typeface="Aleo"/>
                <a:cs typeface="Aleo"/>
                <a:sym typeface="Aleo"/>
              </a:rPr>
              <a:t>6.3 %</a:t>
            </a:r>
            <a:endParaRPr sz="1400" i="0" u="none" strike="noStrike" cap="none">
              <a:solidFill>
                <a:srgbClr val="000000"/>
              </a:solidFill>
              <a:latin typeface="Aleo"/>
              <a:ea typeface="Aleo"/>
              <a:cs typeface="Aleo"/>
              <a:sym typeface="Aleo"/>
            </a:endParaRPr>
          </a:p>
        </p:txBody>
      </p:sp>
      <p:sp>
        <p:nvSpPr>
          <p:cNvPr id="186" name="Google Shape;186;g34e6da7cd11_0_250"/>
          <p:cNvSpPr txBox="1"/>
          <p:nvPr/>
        </p:nvSpPr>
        <p:spPr>
          <a:xfrm>
            <a:off x="9799263" y="3945923"/>
            <a:ext cx="1433400" cy="523200"/>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1" i="0" u="none" strike="noStrike" cap="none">
                <a:solidFill>
                  <a:srgbClr val="000000"/>
                </a:solidFill>
                <a:latin typeface="Aleo"/>
                <a:ea typeface="Aleo"/>
                <a:cs typeface="Aleo"/>
                <a:sym typeface="Aleo"/>
              </a:rPr>
              <a:t>Optimisation</a:t>
            </a:r>
            <a:endParaRPr>
              <a:latin typeface="Aleo"/>
              <a:ea typeface="Aleo"/>
              <a:cs typeface="Aleo"/>
              <a:sym typeface="Aleo"/>
            </a:endParaRPr>
          </a:p>
          <a:p>
            <a:pPr marL="0" marR="0" lvl="0" indent="0" algn="l" rtl="0">
              <a:lnSpc>
                <a:spcPct val="100000"/>
              </a:lnSpc>
              <a:spcBef>
                <a:spcPts val="0"/>
              </a:spcBef>
              <a:spcAft>
                <a:spcPts val="0"/>
              </a:spcAft>
              <a:buNone/>
            </a:pPr>
            <a:r>
              <a:rPr lang="en-US" sz="1400" i="0" u="none" strike="noStrike" cap="none">
                <a:solidFill>
                  <a:srgbClr val="000000"/>
                </a:solidFill>
                <a:latin typeface="Aleo"/>
                <a:ea typeface="Aleo"/>
                <a:cs typeface="Aleo"/>
                <a:sym typeface="Aleo"/>
              </a:rPr>
              <a:t>31.3 %</a:t>
            </a:r>
            <a:endParaRPr sz="1400" i="0" u="none" strike="noStrike" cap="none">
              <a:solidFill>
                <a:srgbClr val="000000"/>
              </a:solidFill>
              <a:latin typeface="Aleo"/>
              <a:ea typeface="Aleo"/>
              <a:cs typeface="Aleo"/>
              <a:sym typeface="Aleo"/>
            </a:endParaRPr>
          </a:p>
        </p:txBody>
      </p:sp>
      <p:sp>
        <p:nvSpPr>
          <p:cNvPr id="187" name="Google Shape;187;g34e6da7cd11_0_250"/>
          <p:cNvSpPr txBox="1"/>
          <p:nvPr/>
        </p:nvSpPr>
        <p:spPr>
          <a:xfrm>
            <a:off x="9440879" y="5543792"/>
            <a:ext cx="1965600" cy="523200"/>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1" i="0" u="none" strike="noStrike" cap="none">
                <a:solidFill>
                  <a:srgbClr val="000000"/>
                </a:solidFill>
                <a:latin typeface="Aleo"/>
                <a:ea typeface="Aleo"/>
                <a:cs typeface="Aleo"/>
                <a:sym typeface="Aleo"/>
              </a:rPr>
              <a:t>Quantum Simulation</a:t>
            </a:r>
            <a:endParaRPr>
              <a:latin typeface="Aleo"/>
              <a:ea typeface="Aleo"/>
              <a:cs typeface="Aleo"/>
              <a:sym typeface="Aleo"/>
            </a:endParaRPr>
          </a:p>
          <a:p>
            <a:pPr marL="0" marR="0" lvl="0" indent="0" algn="l" rtl="0">
              <a:lnSpc>
                <a:spcPct val="100000"/>
              </a:lnSpc>
              <a:spcBef>
                <a:spcPts val="0"/>
              </a:spcBef>
              <a:spcAft>
                <a:spcPts val="0"/>
              </a:spcAft>
              <a:buNone/>
            </a:pPr>
            <a:r>
              <a:rPr lang="en-US" sz="1400" i="0" u="none" strike="noStrike" cap="none">
                <a:solidFill>
                  <a:srgbClr val="000000"/>
                </a:solidFill>
                <a:latin typeface="Aleo"/>
                <a:ea typeface="Aleo"/>
                <a:cs typeface="Aleo"/>
                <a:sym typeface="Aleo"/>
              </a:rPr>
              <a:t>18.8 %</a:t>
            </a:r>
            <a:endParaRPr sz="1400" i="0" u="none" strike="noStrike" cap="none">
              <a:solidFill>
                <a:srgbClr val="000000"/>
              </a:solidFill>
              <a:latin typeface="Aleo"/>
              <a:ea typeface="Aleo"/>
              <a:cs typeface="Aleo"/>
              <a:sym typeface="Aleo"/>
            </a:endParaRPr>
          </a:p>
        </p:txBody>
      </p:sp>
      <p:sp>
        <p:nvSpPr>
          <p:cNvPr id="188" name="Google Shape;188;g34e6da7cd11_0_250"/>
          <p:cNvSpPr txBox="1"/>
          <p:nvPr/>
        </p:nvSpPr>
        <p:spPr>
          <a:xfrm>
            <a:off x="5064582" y="4831277"/>
            <a:ext cx="1718400" cy="523200"/>
          </a:xfrm>
          <a:prstGeom prst="rect">
            <a:avLst/>
          </a:prstGeom>
          <a:solidFill>
            <a:schemeClr val="lt1"/>
          </a:solid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None/>
            </a:pPr>
            <a:r>
              <a:rPr lang="en-US" sz="1400" b="1" i="0" u="none" strike="noStrike" cap="none">
                <a:solidFill>
                  <a:srgbClr val="000000"/>
                </a:solidFill>
                <a:latin typeface="Aleo"/>
                <a:ea typeface="Aleo"/>
                <a:cs typeface="Aleo"/>
                <a:sym typeface="Aleo"/>
              </a:rPr>
              <a:t>Machine Learning</a:t>
            </a:r>
            <a:endParaRPr>
              <a:latin typeface="Aleo"/>
              <a:ea typeface="Aleo"/>
              <a:cs typeface="Aleo"/>
              <a:sym typeface="Aleo"/>
            </a:endParaRPr>
          </a:p>
          <a:p>
            <a:pPr marL="0" marR="0" lvl="0" indent="0" algn="r" rtl="0">
              <a:lnSpc>
                <a:spcPct val="100000"/>
              </a:lnSpc>
              <a:spcBef>
                <a:spcPts val="0"/>
              </a:spcBef>
              <a:spcAft>
                <a:spcPts val="0"/>
              </a:spcAft>
              <a:buNone/>
            </a:pPr>
            <a:r>
              <a:rPr lang="en-US" sz="1400" i="0" u="none" strike="noStrike" cap="none">
                <a:solidFill>
                  <a:srgbClr val="000000"/>
                </a:solidFill>
                <a:latin typeface="Aleo"/>
                <a:ea typeface="Aleo"/>
                <a:cs typeface="Aleo"/>
                <a:sym typeface="Aleo"/>
              </a:rPr>
              <a:t>43.8 %</a:t>
            </a:r>
            <a:endParaRPr sz="1400" i="0" u="none" strike="noStrike" cap="none">
              <a:solidFill>
                <a:srgbClr val="000000"/>
              </a:solidFill>
              <a:latin typeface="Aleo"/>
              <a:ea typeface="Aleo"/>
              <a:cs typeface="Aleo"/>
              <a:sym typeface="Aleo"/>
            </a:endParaRPr>
          </a:p>
        </p:txBody>
      </p:sp>
      <p:sp>
        <p:nvSpPr>
          <p:cNvPr id="189" name="Google Shape;189;g34e6da7cd11_0_250"/>
          <p:cNvSpPr txBox="1"/>
          <p:nvPr/>
        </p:nvSpPr>
        <p:spPr>
          <a:xfrm flipH="1">
            <a:off x="5064133" y="2945430"/>
            <a:ext cx="3086400" cy="400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a:solidFill>
                  <a:srgbClr val="000000"/>
                </a:solidFill>
                <a:latin typeface="Aleo"/>
                <a:ea typeface="Aleo"/>
                <a:cs typeface="Aleo"/>
                <a:sym typeface="Aleo"/>
              </a:rPr>
              <a:t>Quantum Approach:</a:t>
            </a:r>
            <a:endParaRPr sz="2000" b="1" i="0" u="none" strike="noStrike" cap="none">
              <a:solidFill>
                <a:srgbClr val="000000"/>
              </a:solidFill>
              <a:latin typeface="Aleo"/>
              <a:ea typeface="Aleo"/>
              <a:cs typeface="Aleo"/>
              <a:sym typeface="Aleo"/>
            </a:endParaRPr>
          </a:p>
        </p:txBody>
      </p:sp>
      <p:pic>
        <p:nvPicPr>
          <p:cNvPr id="190" name="Google Shape;190;g34e6da7cd11_0_250"/>
          <p:cNvPicPr preferRelativeResize="0"/>
          <p:nvPr/>
        </p:nvPicPr>
        <p:blipFill>
          <a:blip r:embed="rId6">
            <a:alphaModFix/>
          </a:blip>
          <a:stretch>
            <a:fillRect/>
          </a:stretch>
        </p:blipFill>
        <p:spPr>
          <a:xfrm>
            <a:off x="806425" y="4593350"/>
            <a:ext cx="458175" cy="458175"/>
          </a:xfrm>
          <a:prstGeom prst="rect">
            <a:avLst/>
          </a:prstGeom>
          <a:noFill/>
          <a:ln>
            <a:noFill/>
          </a:ln>
        </p:spPr>
      </p:pic>
      <p:pic>
        <p:nvPicPr>
          <p:cNvPr id="191" name="Google Shape;191;g34e6da7cd11_0_250"/>
          <p:cNvPicPr preferRelativeResize="0"/>
          <p:nvPr/>
        </p:nvPicPr>
        <p:blipFill>
          <a:blip r:embed="rId7">
            <a:alphaModFix/>
          </a:blip>
          <a:stretch>
            <a:fillRect/>
          </a:stretch>
        </p:blipFill>
        <p:spPr>
          <a:xfrm>
            <a:off x="806425" y="4027650"/>
            <a:ext cx="458175" cy="458175"/>
          </a:xfrm>
          <a:prstGeom prst="rect">
            <a:avLst/>
          </a:prstGeom>
          <a:noFill/>
          <a:ln>
            <a:noFill/>
          </a:ln>
        </p:spPr>
      </p:pic>
      <p:pic>
        <p:nvPicPr>
          <p:cNvPr id="192" name="Google Shape;192;g34e6da7cd11_0_250"/>
          <p:cNvPicPr preferRelativeResize="0"/>
          <p:nvPr/>
        </p:nvPicPr>
        <p:blipFill>
          <a:blip r:embed="rId8">
            <a:alphaModFix/>
          </a:blip>
          <a:stretch>
            <a:fillRect/>
          </a:stretch>
        </p:blipFill>
        <p:spPr>
          <a:xfrm>
            <a:off x="806426" y="3461962"/>
            <a:ext cx="458175" cy="458175"/>
          </a:xfrm>
          <a:prstGeom prst="rect">
            <a:avLst/>
          </a:prstGeom>
          <a:noFill/>
          <a:ln>
            <a:noFill/>
          </a:ln>
        </p:spPr>
      </p:pic>
      <p:pic>
        <p:nvPicPr>
          <p:cNvPr id="193" name="Google Shape;193;g34e6da7cd11_0_250"/>
          <p:cNvPicPr preferRelativeResize="0"/>
          <p:nvPr/>
        </p:nvPicPr>
        <p:blipFill>
          <a:blip r:embed="rId9">
            <a:alphaModFix/>
          </a:blip>
          <a:stretch>
            <a:fillRect/>
          </a:stretch>
        </p:blipFill>
        <p:spPr>
          <a:xfrm>
            <a:off x="806425" y="5159050"/>
            <a:ext cx="458175" cy="4581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g34e6da7cd11_0_362"/>
          <p:cNvSpPr/>
          <p:nvPr/>
        </p:nvSpPr>
        <p:spPr>
          <a:xfrm>
            <a:off x="919875" y="1161750"/>
            <a:ext cx="3726300" cy="1847100"/>
          </a:xfrm>
          <a:prstGeom prst="roundRect">
            <a:avLst>
              <a:gd name="adj" fmla="val 10249"/>
            </a:avLst>
          </a:prstGeom>
          <a:noFill/>
          <a:ln w="38100" cap="flat" cmpd="sng">
            <a:solidFill>
              <a:srgbClr val="76417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000" b="0" i="0" u="none" strike="noStrike" cap="none">
              <a:solidFill>
                <a:srgbClr val="FFFFFF"/>
              </a:solidFill>
              <a:latin typeface="Calibri"/>
              <a:ea typeface="Calibri"/>
              <a:cs typeface="Calibri"/>
              <a:sym typeface="Calibri"/>
            </a:endParaRPr>
          </a:p>
        </p:txBody>
      </p:sp>
      <p:sp>
        <p:nvSpPr>
          <p:cNvPr id="201" name="Google Shape;201;g34e6da7cd11_0_362"/>
          <p:cNvSpPr txBox="1">
            <a:spLocks noGrp="1"/>
          </p:cNvSpPr>
          <p:nvPr>
            <p:ph type="title"/>
          </p:nvPr>
        </p:nvSpPr>
        <p:spPr>
          <a:xfrm>
            <a:off x="615078" y="221650"/>
            <a:ext cx="4577100" cy="564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latin typeface="Aleo"/>
                <a:ea typeface="Aleo"/>
                <a:cs typeface="Aleo"/>
                <a:sym typeface="Aleo"/>
              </a:rPr>
              <a:t>Project Teams</a:t>
            </a:r>
            <a:endParaRPr>
              <a:latin typeface="Aleo"/>
              <a:ea typeface="Aleo"/>
              <a:cs typeface="Aleo"/>
              <a:sym typeface="Aleo"/>
            </a:endParaRPr>
          </a:p>
        </p:txBody>
      </p:sp>
      <p:grpSp>
        <p:nvGrpSpPr>
          <p:cNvPr id="202" name="Google Shape;202;g34e6da7cd11_0_362"/>
          <p:cNvGrpSpPr/>
          <p:nvPr/>
        </p:nvGrpSpPr>
        <p:grpSpPr>
          <a:xfrm>
            <a:off x="3725050" y="3085056"/>
            <a:ext cx="3109231" cy="3085017"/>
            <a:chOff x="236150" y="1284909"/>
            <a:chExt cx="3181450" cy="3269066"/>
          </a:xfrm>
        </p:grpSpPr>
        <p:pic>
          <p:nvPicPr>
            <p:cNvPr id="203" name="Google Shape;203;g34e6da7cd11_0_362"/>
            <p:cNvPicPr preferRelativeResize="0"/>
            <p:nvPr/>
          </p:nvPicPr>
          <p:blipFill>
            <a:blip r:embed="rId3">
              <a:alphaModFix/>
            </a:blip>
            <a:stretch>
              <a:fillRect/>
            </a:stretch>
          </p:blipFill>
          <p:spPr>
            <a:xfrm>
              <a:off x="236150" y="1284909"/>
              <a:ext cx="3181450" cy="3269066"/>
            </a:xfrm>
            <a:prstGeom prst="rect">
              <a:avLst/>
            </a:prstGeom>
            <a:noFill/>
            <a:ln>
              <a:noFill/>
            </a:ln>
          </p:spPr>
        </p:pic>
        <p:pic>
          <p:nvPicPr>
            <p:cNvPr id="204" name="Google Shape;204;g34e6da7cd11_0_362"/>
            <p:cNvPicPr preferRelativeResize="0"/>
            <p:nvPr/>
          </p:nvPicPr>
          <p:blipFill rotWithShape="1">
            <a:blip r:embed="rId4">
              <a:alphaModFix/>
            </a:blip>
            <a:srcRect t="39155" b="37970"/>
            <a:stretch/>
          </p:blipFill>
          <p:spPr>
            <a:xfrm>
              <a:off x="336888" y="2031464"/>
              <a:ext cx="1532757" cy="360294"/>
            </a:xfrm>
            <a:prstGeom prst="rect">
              <a:avLst/>
            </a:prstGeom>
            <a:noFill/>
            <a:ln>
              <a:noFill/>
            </a:ln>
          </p:spPr>
        </p:pic>
        <p:pic>
          <p:nvPicPr>
            <p:cNvPr id="205" name="Google Shape;205;g34e6da7cd11_0_362"/>
            <p:cNvPicPr preferRelativeResize="0"/>
            <p:nvPr/>
          </p:nvPicPr>
          <p:blipFill rotWithShape="1">
            <a:blip r:embed="rId5">
              <a:alphaModFix/>
            </a:blip>
            <a:srcRect l="9398" t="33405" r="6313" b="33451"/>
            <a:stretch/>
          </p:blipFill>
          <p:spPr>
            <a:xfrm>
              <a:off x="442567" y="2529350"/>
              <a:ext cx="1001343" cy="404598"/>
            </a:xfrm>
            <a:prstGeom prst="rect">
              <a:avLst/>
            </a:prstGeom>
            <a:noFill/>
            <a:ln>
              <a:noFill/>
            </a:ln>
          </p:spPr>
        </p:pic>
        <p:pic>
          <p:nvPicPr>
            <p:cNvPr id="206" name="Google Shape;206;g34e6da7cd11_0_362"/>
            <p:cNvPicPr preferRelativeResize="0"/>
            <p:nvPr/>
          </p:nvPicPr>
          <p:blipFill rotWithShape="1">
            <a:blip r:embed="rId6">
              <a:alphaModFix/>
            </a:blip>
            <a:srcRect l="16803" t="22107" r="19400" b="21782"/>
            <a:stretch/>
          </p:blipFill>
          <p:spPr>
            <a:xfrm>
              <a:off x="2440246" y="2537820"/>
              <a:ext cx="844500" cy="763258"/>
            </a:xfrm>
            <a:prstGeom prst="rect">
              <a:avLst/>
            </a:prstGeom>
            <a:noFill/>
            <a:ln>
              <a:noFill/>
            </a:ln>
          </p:spPr>
        </p:pic>
        <p:pic>
          <p:nvPicPr>
            <p:cNvPr id="207" name="Google Shape;207;g34e6da7cd11_0_362"/>
            <p:cNvPicPr preferRelativeResize="0"/>
            <p:nvPr/>
          </p:nvPicPr>
          <p:blipFill rotWithShape="1">
            <a:blip r:embed="rId7">
              <a:alphaModFix/>
            </a:blip>
            <a:srcRect l="7811" t="35721" r="6159" b="33211"/>
            <a:stretch/>
          </p:blipFill>
          <p:spPr>
            <a:xfrm>
              <a:off x="1999427" y="3543118"/>
              <a:ext cx="877981" cy="325785"/>
            </a:xfrm>
            <a:prstGeom prst="rect">
              <a:avLst/>
            </a:prstGeom>
            <a:noFill/>
            <a:ln>
              <a:noFill/>
            </a:ln>
          </p:spPr>
        </p:pic>
        <p:pic>
          <p:nvPicPr>
            <p:cNvPr id="208" name="Google Shape;208;g34e6da7cd11_0_362"/>
            <p:cNvPicPr preferRelativeResize="0"/>
            <p:nvPr/>
          </p:nvPicPr>
          <p:blipFill rotWithShape="1">
            <a:blip r:embed="rId8">
              <a:alphaModFix/>
            </a:blip>
            <a:srcRect l="10544" t="17566" r="13154" b="21923"/>
            <a:stretch/>
          </p:blipFill>
          <p:spPr>
            <a:xfrm>
              <a:off x="489131" y="3035669"/>
              <a:ext cx="877974" cy="715527"/>
            </a:xfrm>
            <a:prstGeom prst="rect">
              <a:avLst/>
            </a:prstGeom>
            <a:noFill/>
            <a:ln>
              <a:noFill/>
            </a:ln>
          </p:spPr>
        </p:pic>
        <p:pic>
          <p:nvPicPr>
            <p:cNvPr id="209" name="Google Shape;209;g34e6da7cd11_0_362"/>
            <p:cNvPicPr preferRelativeResize="0"/>
            <p:nvPr/>
          </p:nvPicPr>
          <p:blipFill rotWithShape="1">
            <a:blip r:embed="rId9">
              <a:alphaModFix/>
            </a:blip>
            <a:srcRect l="20352" t="21192" r="18931" b="22278"/>
            <a:stretch/>
          </p:blipFill>
          <p:spPr>
            <a:xfrm>
              <a:off x="1869639" y="1913584"/>
              <a:ext cx="763328" cy="730246"/>
            </a:xfrm>
            <a:prstGeom prst="rect">
              <a:avLst/>
            </a:prstGeom>
            <a:noFill/>
            <a:ln>
              <a:noFill/>
            </a:ln>
          </p:spPr>
        </p:pic>
        <p:pic>
          <p:nvPicPr>
            <p:cNvPr id="210" name="Google Shape;210;g34e6da7cd11_0_362"/>
            <p:cNvPicPr preferRelativeResize="0"/>
            <p:nvPr/>
          </p:nvPicPr>
          <p:blipFill rotWithShape="1">
            <a:blip r:embed="rId10">
              <a:alphaModFix/>
            </a:blip>
            <a:srcRect l="25340" t="21342" r="22519" b="20973"/>
            <a:stretch/>
          </p:blipFill>
          <p:spPr>
            <a:xfrm>
              <a:off x="1321773" y="3608944"/>
              <a:ext cx="677667" cy="770311"/>
            </a:xfrm>
            <a:prstGeom prst="rect">
              <a:avLst/>
            </a:prstGeom>
            <a:noFill/>
            <a:ln>
              <a:noFill/>
            </a:ln>
          </p:spPr>
        </p:pic>
        <p:pic>
          <p:nvPicPr>
            <p:cNvPr id="211" name="Google Shape;211;g34e6da7cd11_0_362"/>
            <p:cNvPicPr preferRelativeResize="0"/>
            <p:nvPr/>
          </p:nvPicPr>
          <p:blipFill rotWithShape="1">
            <a:blip r:embed="rId11">
              <a:alphaModFix/>
            </a:blip>
            <a:srcRect l="12172" t="37414" r="10785" b="39650"/>
            <a:stretch/>
          </p:blipFill>
          <p:spPr>
            <a:xfrm>
              <a:off x="1281535" y="2959204"/>
              <a:ext cx="877981" cy="268561"/>
            </a:xfrm>
            <a:prstGeom prst="rect">
              <a:avLst/>
            </a:prstGeom>
            <a:noFill/>
            <a:ln>
              <a:noFill/>
            </a:ln>
          </p:spPr>
        </p:pic>
        <p:sp>
          <p:nvSpPr>
            <p:cNvPr id="212" name="Google Shape;212;g34e6da7cd11_0_362"/>
            <p:cNvSpPr txBox="1"/>
            <p:nvPr/>
          </p:nvSpPr>
          <p:spPr>
            <a:xfrm>
              <a:off x="464750" y="1424788"/>
              <a:ext cx="1975500" cy="32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b="1">
                  <a:solidFill>
                    <a:schemeClr val="lt1"/>
                  </a:solidFill>
                  <a:latin typeface="Aleo"/>
                  <a:ea typeface="Aleo"/>
                  <a:cs typeface="Aleo"/>
                  <a:sym typeface="Aleo"/>
                </a:rPr>
                <a:t>IGOs/NGOs</a:t>
              </a:r>
              <a:endParaRPr sz="2400" b="1">
                <a:solidFill>
                  <a:schemeClr val="lt1"/>
                </a:solidFill>
                <a:latin typeface="Aleo"/>
                <a:ea typeface="Aleo"/>
                <a:cs typeface="Aleo"/>
                <a:sym typeface="Aleo"/>
              </a:endParaRPr>
            </a:p>
          </p:txBody>
        </p:sp>
      </p:grpSp>
      <p:pic>
        <p:nvPicPr>
          <p:cNvPr id="213" name="Google Shape;213;g34e6da7cd11_0_362"/>
          <p:cNvPicPr preferRelativeResize="0"/>
          <p:nvPr/>
        </p:nvPicPr>
        <p:blipFill rotWithShape="1">
          <a:blip r:embed="rId12">
            <a:alphaModFix/>
          </a:blip>
          <a:srcRect t="36712" b="36884"/>
          <a:stretch/>
        </p:blipFill>
        <p:spPr>
          <a:xfrm>
            <a:off x="7920902" y="5890232"/>
            <a:ext cx="1128649" cy="312891"/>
          </a:xfrm>
          <a:prstGeom prst="rect">
            <a:avLst/>
          </a:prstGeom>
          <a:noFill/>
          <a:ln>
            <a:noFill/>
          </a:ln>
        </p:spPr>
      </p:pic>
      <p:grpSp>
        <p:nvGrpSpPr>
          <p:cNvPr id="214" name="Google Shape;214;g34e6da7cd11_0_362"/>
          <p:cNvGrpSpPr/>
          <p:nvPr/>
        </p:nvGrpSpPr>
        <p:grpSpPr>
          <a:xfrm>
            <a:off x="324125" y="3149045"/>
            <a:ext cx="3181450" cy="2944830"/>
            <a:chOff x="3588575" y="3182095"/>
            <a:chExt cx="3181450" cy="2944830"/>
          </a:xfrm>
        </p:grpSpPr>
        <p:pic>
          <p:nvPicPr>
            <p:cNvPr id="215" name="Google Shape;215;g34e6da7cd11_0_362"/>
            <p:cNvPicPr preferRelativeResize="0"/>
            <p:nvPr/>
          </p:nvPicPr>
          <p:blipFill>
            <a:blip r:embed="rId13">
              <a:alphaModFix/>
            </a:blip>
            <a:stretch>
              <a:fillRect/>
            </a:stretch>
          </p:blipFill>
          <p:spPr>
            <a:xfrm>
              <a:off x="3588575" y="3182095"/>
              <a:ext cx="3181450" cy="2944830"/>
            </a:xfrm>
            <a:prstGeom prst="rect">
              <a:avLst/>
            </a:prstGeom>
            <a:noFill/>
            <a:ln>
              <a:noFill/>
            </a:ln>
          </p:spPr>
        </p:pic>
        <p:sp>
          <p:nvSpPr>
            <p:cNvPr id="216" name="Google Shape;216;g34e6da7cd11_0_362"/>
            <p:cNvSpPr txBox="1"/>
            <p:nvPr/>
          </p:nvSpPr>
          <p:spPr>
            <a:xfrm>
              <a:off x="3793126" y="3303975"/>
              <a:ext cx="1499100" cy="60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b="1">
                  <a:solidFill>
                    <a:schemeClr val="lt1"/>
                  </a:solidFill>
                  <a:latin typeface="Aleo"/>
                  <a:ea typeface="Aleo"/>
                  <a:cs typeface="Aleo"/>
                  <a:sym typeface="Aleo"/>
                </a:rPr>
                <a:t>Industry</a:t>
              </a:r>
              <a:endParaRPr sz="2400" b="1">
                <a:solidFill>
                  <a:schemeClr val="lt1"/>
                </a:solidFill>
                <a:latin typeface="Aleo"/>
                <a:ea typeface="Aleo"/>
                <a:cs typeface="Aleo"/>
                <a:sym typeface="Aleo"/>
              </a:endParaRPr>
            </a:p>
          </p:txBody>
        </p:sp>
        <p:pic>
          <p:nvPicPr>
            <p:cNvPr id="217" name="Google Shape;217;g34e6da7cd11_0_362"/>
            <p:cNvPicPr preferRelativeResize="0"/>
            <p:nvPr/>
          </p:nvPicPr>
          <p:blipFill rotWithShape="1">
            <a:blip r:embed="rId14">
              <a:alphaModFix/>
            </a:blip>
            <a:srcRect l="22043" t="36584" r="16929" b="36175"/>
            <a:stretch/>
          </p:blipFill>
          <p:spPr>
            <a:xfrm>
              <a:off x="5691330" y="4142267"/>
              <a:ext cx="887106" cy="366515"/>
            </a:xfrm>
            <a:prstGeom prst="rect">
              <a:avLst/>
            </a:prstGeom>
            <a:noFill/>
            <a:ln>
              <a:noFill/>
            </a:ln>
          </p:spPr>
        </p:pic>
        <p:pic>
          <p:nvPicPr>
            <p:cNvPr id="218" name="Google Shape;218;g34e6da7cd11_0_362"/>
            <p:cNvPicPr preferRelativeResize="0"/>
            <p:nvPr/>
          </p:nvPicPr>
          <p:blipFill rotWithShape="1">
            <a:blip r:embed="rId15">
              <a:alphaModFix/>
            </a:blip>
            <a:srcRect l="20590" t="33432" r="17947" b="35078"/>
            <a:stretch/>
          </p:blipFill>
          <p:spPr>
            <a:xfrm>
              <a:off x="5396142" y="5393431"/>
              <a:ext cx="795220" cy="427769"/>
            </a:xfrm>
            <a:prstGeom prst="rect">
              <a:avLst/>
            </a:prstGeom>
            <a:noFill/>
            <a:ln>
              <a:noFill/>
            </a:ln>
          </p:spPr>
        </p:pic>
        <p:pic>
          <p:nvPicPr>
            <p:cNvPr id="219" name="Google Shape;219;g34e6da7cd11_0_362"/>
            <p:cNvPicPr preferRelativeResize="0"/>
            <p:nvPr/>
          </p:nvPicPr>
          <p:blipFill rotWithShape="1">
            <a:blip r:embed="rId16">
              <a:alphaModFix/>
            </a:blip>
            <a:srcRect l="-5407" t="37353" b="36928"/>
            <a:stretch/>
          </p:blipFill>
          <p:spPr>
            <a:xfrm>
              <a:off x="3865350" y="4068164"/>
              <a:ext cx="1308960" cy="295601"/>
            </a:xfrm>
            <a:prstGeom prst="rect">
              <a:avLst/>
            </a:prstGeom>
            <a:noFill/>
            <a:ln>
              <a:noFill/>
            </a:ln>
          </p:spPr>
        </p:pic>
        <p:pic>
          <p:nvPicPr>
            <p:cNvPr id="220" name="Google Shape;220;g34e6da7cd11_0_362"/>
            <p:cNvPicPr preferRelativeResize="0"/>
            <p:nvPr/>
          </p:nvPicPr>
          <p:blipFill rotWithShape="1">
            <a:blip r:embed="rId17">
              <a:alphaModFix/>
            </a:blip>
            <a:srcRect l="9276" t="34755" r="5465" b="34509"/>
            <a:stretch/>
          </p:blipFill>
          <p:spPr>
            <a:xfrm>
              <a:off x="5158190" y="3767680"/>
              <a:ext cx="885854" cy="295609"/>
            </a:xfrm>
            <a:prstGeom prst="rect">
              <a:avLst/>
            </a:prstGeom>
            <a:noFill/>
            <a:ln>
              <a:noFill/>
            </a:ln>
          </p:spPr>
        </p:pic>
        <p:pic>
          <p:nvPicPr>
            <p:cNvPr id="221" name="Google Shape;221;g34e6da7cd11_0_362"/>
            <p:cNvPicPr preferRelativeResize="0"/>
            <p:nvPr/>
          </p:nvPicPr>
          <p:blipFill rotWithShape="1">
            <a:blip r:embed="rId18">
              <a:alphaModFix/>
            </a:blip>
            <a:srcRect t="41130" b="38695"/>
            <a:stretch/>
          </p:blipFill>
          <p:spPr>
            <a:xfrm>
              <a:off x="3969878" y="4592756"/>
              <a:ext cx="1207728" cy="225534"/>
            </a:xfrm>
            <a:prstGeom prst="rect">
              <a:avLst/>
            </a:prstGeom>
            <a:noFill/>
            <a:ln>
              <a:noFill/>
            </a:ln>
          </p:spPr>
        </p:pic>
        <p:pic>
          <p:nvPicPr>
            <p:cNvPr id="222" name="Google Shape;222;g34e6da7cd11_0_362"/>
            <p:cNvPicPr preferRelativeResize="0"/>
            <p:nvPr/>
          </p:nvPicPr>
          <p:blipFill rotWithShape="1">
            <a:blip r:embed="rId19">
              <a:alphaModFix/>
            </a:blip>
            <a:srcRect l="16590" t="31362" r="20944" b="28978"/>
            <a:stretch/>
          </p:blipFill>
          <p:spPr>
            <a:xfrm>
              <a:off x="3964816" y="5072788"/>
              <a:ext cx="801811" cy="471216"/>
            </a:xfrm>
            <a:prstGeom prst="rect">
              <a:avLst/>
            </a:prstGeom>
            <a:noFill/>
            <a:ln>
              <a:noFill/>
            </a:ln>
          </p:spPr>
        </p:pic>
        <p:pic>
          <p:nvPicPr>
            <p:cNvPr id="223" name="Google Shape;223;g34e6da7cd11_0_362"/>
            <p:cNvPicPr preferRelativeResize="0"/>
            <p:nvPr/>
          </p:nvPicPr>
          <p:blipFill rotWithShape="1">
            <a:blip r:embed="rId20">
              <a:alphaModFix/>
            </a:blip>
            <a:srcRect l="12102" t="24068" r="3559" b="15471"/>
            <a:stretch/>
          </p:blipFill>
          <p:spPr>
            <a:xfrm>
              <a:off x="5359381" y="4637320"/>
              <a:ext cx="811294" cy="538339"/>
            </a:xfrm>
            <a:prstGeom prst="rect">
              <a:avLst/>
            </a:prstGeom>
            <a:noFill/>
            <a:ln>
              <a:noFill/>
            </a:ln>
          </p:spPr>
        </p:pic>
      </p:grpSp>
      <p:grpSp>
        <p:nvGrpSpPr>
          <p:cNvPr id="224" name="Google Shape;224;g34e6da7cd11_0_362"/>
          <p:cNvGrpSpPr/>
          <p:nvPr/>
        </p:nvGrpSpPr>
        <p:grpSpPr>
          <a:xfrm>
            <a:off x="8028743" y="2335983"/>
            <a:ext cx="3860199" cy="3836242"/>
            <a:chOff x="8210100" y="2111813"/>
            <a:chExt cx="4060375" cy="4060375"/>
          </a:xfrm>
        </p:grpSpPr>
        <p:pic>
          <p:nvPicPr>
            <p:cNvPr id="225" name="Google Shape;225;g34e6da7cd11_0_362"/>
            <p:cNvPicPr preferRelativeResize="0"/>
            <p:nvPr/>
          </p:nvPicPr>
          <p:blipFill>
            <a:blip r:embed="rId21">
              <a:alphaModFix/>
            </a:blip>
            <a:stretch>
              <a:fillRect/>
            </a:stretch>
          </p:blipFill>
          <p:spPr>
            <a:xfrm>
              <a:off x="8210100" y="2111813"/>
              <a:ext cx="4060375" cy="4060375"/>
            </a:xfrm>
            <a:prstGeom prst="rect">
              <a:avLst/>
            </a:prstGeom>
            <a:noFill/>
            <a:ln>
              <a:noFill/>
            </a:ln>
          </p:spPr>
        </p:pic>
        <p:pic>
          <p:nvPicPr>
            <p:cNvPr id="226" name="Google Shape;226;g34e6da7cd11_0_362"/>
            <p:cNvPicPr preferRelativeResize="0"/>
            <p:nvPr/>
          </p:nvPicPr>
          <p:blipFill rotWithShape="1">
            <a:blip r:embed="rId22">
              <a:alphaModFix/>
            </a:blip>
            <a:srcRect t="28495" b="24043"/>
            <a:stretch/>
          </p:blipFill>
          <p:spPr>
            <a:xfrm>
              <a:off x="8323975" y="2730563"/>
              <a:ext cx="1285939" cy="610325"/>
            </a:xfrm>
            <a:prstGeom prst="rect">
              <a:avLst/>
            </a:prstGeom>
            <a:noFill/>
            <a:ln>
              <a:noFill/>
            </a:ln>
          </p:spPr>
        </p:pic>
        <p:pic>
          <p:nvPicPr>
            <p:cNvPr id="227" name="Google Shape;227;g34e6da7cd11_0_362"/>
            <p:cNvPicPr preferRelativeResize="0"/>
            <p:nvPr/>
          </p:nvPicPr>
          <p:blipFill rotWithShape="1">
            <a:blip r:embed="rId23">
              <a:alphaModFix/>
            </a:blip>
            <a:srcRect t="37140" b="36405"/>
            <a:stretch/>
          </p:blipFill>
          <p:spPr>
            <a:xfrm>
              <a:off x="8631075" y="3447553"/>
              <a:ext cx="1378775" cy="364746"/>
            </a:xfrm>
            <a:prstGeom prst="rect">
              <a:avLst/>
            </a:prstGeom>
            <a:noFill/>
            <a:ln>
              <a:noFill/>
            </a:ln>
          </p:spPr>
        </p:pic>
        <p:pic>
          <p:nvPicPr>
            <p:cNvPr id="228" name="Google Shape;228;g34e6da7cd11_0_362"/>
            <p:cNvPicPr preferRelativeResize="0"/>
            <p:nvPr/>
          </p:nvPicPr>
          <p:blipFill rotWithShape="1">
            <a:blip r:embed="rId24">
              <a:alphaModFix/>
            </a:blip>
            <a:srcRect l="15882" t="17904" r="19920" b="20033"/>
            <a:stretch/>
          </p:blipFill>
          <p:spPr>
            <a:xfrm>
              <a:off x="8866313" y="5059950"/>
              <a:ext cx="526850" cy="509275"/>
            </a:xfrm>
            <a:prstGeom prst="rect">
              <a:avLst/>
            </a:prstGeom>
            <a:noFill/>
            <a:ln>
              <a:noFill/>
            </a:ln>
          </p:spPr>
        </p:pic>
        <p:pic>
          <p:nvPicPr>
            <p:cNvPr id="229" name="Google Shape;229;g34e6da7cd11_0_362"/>
            <p:cNvPicPr preferRelativeResize="0"/>
            <p:nvPr/>
          </p:nvPicPr>
          <p:blipFill rotWithShape="1">
            <a:blip r:embed="rId25">
              <a:alphaModFix/>
            </a:blip>
            <a:srcRect l="11819" t="37323" r="12947" b="37159"/>
            <a:stretch/>
          </p:blipFill>
          <p:spPr>
            <a:xfrm>
              <a:off x="8396100" y="3983575"/>
              <a:ext cx="1076488" cy="365100"/>
            </a:xfrm>
            <a:prstGeom prst="rect">
              <a:avLst/>
            </a:prstGeom>
            <a:noFill/>
            <a:ln>
              <a:noFill/>
            </a:ln>
          </p:spPr>
        </p:pic>
        <p:pic>
          <p:nvPicPr>
            <p:cNvPr id="230" name="Google Shape;230;g34e6da7cd11_0_362"/>
            <p:cNvPicPr preferRelativeResize="0"/>
            <p:nvPr/>
          </p:nvPicPr>
          <p:blipFill rotWithShape="1">
            <a:blip r:embed="rId26">
              <a:alphaModFix/>
            </a:blip>
            <a:srcRect l="13540" t="37323" r="12989" b="35467"/>
            <a:stretch/>
          </p:blipFill>
          <p:spPr>
            <a:xfrm>
              <a:off x="9642325" y="3918938"/>
              <a:ext cx="830875" cy="307725"/>
            </a:xfrm>
            <a:prstGeom prst="rect">
              <a:avLst/>
            </a:prstGeom>
            <a:noFill/>
            <a:ln>
              <a:noFill/>
            </a:ln>
          </p:spPr>
        </p:pic>
        <p:pic>
          <p:nvPicPr>
            <p:cNvPr id="231" name="Google Shape;231;g34e6da7cd11_0_362"/>
            <p:cNvPicPr preferRelativeResize="0"/>
            <p:nvPr/>
          </p:nvPicPr>
          <p:blipFill rotWithShape="1">
            <a:blip r:embed="rId27">
              <a:alphaModFix/>
            </a:blip>
            <a:srcRect l="13319" t="31522" r="9418" b="30034"/>
            <a:stretch/>
          </p:blipFill>
          <p:spPr>
            <a:xfrm>
              <a:off x="8612025" y="4439818"/>
              <a:ext cx="865025" cy="430392"/>
            </a:xfrm>
            <a:prstGeom prst="rect">
              <a:avLst/>
            </a:prstGeom>
            <a:noFill/>
            <a:ln>
              <a:noFill/>
            </a:ln>
          </p:spPr>
        </p:pic>
        <p:pic>
          <p:nvPicPr>
            <p:cNvPr id="232" name="Google Shape;232;g34e6da7cd11_0_362"/>
            <p:cNvPicPr preferRelativeResize="0"/>
            <p:nvPr/>
          </p:nvPicPr>
          <p:blipFill rotWithShape="1">
            <a:blip r:embed="rId28">
              <a:alphaModFix/>
            </a:blip>
            <a:srcRect t="30485" b="30470"/>
            <a:stretch/>
          </p:blipFill>
          <p:spPr>
            <a:xfrm>
              <a:off x="9623275" y="4301462"/>
              <a:ext cx="1132775" cy="442276"/>
            </a:xfrm>
            <a:prstGeom prst="rect">
              <a:avLst/>
            </a:prstGeom>
            <a:noFill/>
            <a:ln>
              <a:noFill/>
            </a:ln>
          </p:spPr>
        </p:pic>
        <p:pic>
          <p:nvPicPr>
            <p:cNvPr id="233" name="Google Shape;233;g34e6da7cd11_0_362"/>
            <p:cNvPicPr preferRelativeResize="0"/>
            <p:nvPr/>
          </p:nvPicPr>
          <p:blipFill rotWithShape="1">
            <a:blip r:embed="rId29">
              <a:alphaModFix/>
            </a:blip>
            <a:srcRect l="22639" t="19873" r="23596" b="21205"/>
            <a:stretch/>
          </p:blipFill>
          <p:spPr>
            <a:xfrm>
              <a:off x="10776899" y="2566639"/>
              <a:ext cx="667675" cy="731774"/>
            </a:xfrm>
            <a:prstGeom prst="rect">
              <a:avLst/>
            </a:prstGeom>
            <a:noFill/>
            <a:ln>
              <a:noFill/>
            </a:ln>
          </p:spPr>
        </p:pic>
        <p:pic>
          <p:nvPicPr>
            <p:cNvPr id="234" name="Google Shape;234;g34e6da7cd11_0_362"/>
            <p:cNvPicPr preferRelativeResize="0"/>
            <p:nvPr/>
          </p:nvPicPr>
          <p:blipFill rotWithShape="1">
            <a:blip r:embed="rId30">
              <a:alphaModFix/>
            </a:blip>
            <a:srcRect l="14355" t="41762" r="6373" b="37247"/>
            <a:stretch/>
          </p:blipFill>
          <p:spPr>
            <a:xfrm>
              <a:off x="9673898" y="2737788"/>
              <a:ext cx="1132775" cy="299959"/>
            </a:xfrm>
            <a:prstGeom prst="rect">
              <a:avLst/>
            </a:prstGeom>
            <a:noFill/>
            <a:ln>
              <a:noFill/>
            </a:ln>
          </p:spPr>
        </p:pic>
        <p:pic>
          <p:nvPicPr>
            <p:cNvPr id="235" name="Google Shape;235;g34e6da7cd11_0_362"/>
            <p:cNvPicPr preferRelativeResize="0"/>
            <p:nvPr/>
          </p:nvPicPr>
          <p:blipFill rotWithShape="1">
            <a:blip r:embed="rId31">
              <a:alphaModFix/>
            </a:blip>
            <a:srcRect l="13082" t="35582" r="6311" b="30978"/>
            <a:stretch/>
          </p:blipFill>
          <p:spPr>
            <a:xfrm>
              <a:off x="10902263" y="4044688"/>
              <a:ext cx="1227746" cy="509275"/>
            </a:xfrm>
            <a:prstGeom prst="rect">
              <a:avLst/>
            </a:prstGeom>
            <a:noFill/>
            <a:ln>
              <a:noFill/>
            </a:ln>
          </p:spPr>
        </p:pic>
        <p:pic>
          <p:nvPicPr>
            <p:cNvPr id="236" name="Google Shape;236;g34e6da7cd11_0_362"/>
            <p:cNvPicPr preferRelativeResize="0"/>
            <p:nvPr/>
          </p:nvPicPr>
          <p:blipFill rotWithShape="1">
            <a:blip r:embed="rId32">
              <a:alphaModFix/>
            </a:blip>
            <a:srcRect l="34118" t="21618" r="31635" b="19651"/>
            <a:stretch/>
          </p:blipFill>
          <p:spPr>
            <a:xfrm>
              <a:off x="10125950" y="3116813"/>
              <a:ext cx="458526" cy="786350"/>
            </a:xfrm>
            <a:prstGeom prst="rect">
              <a:avLst/>
            </a:prstGeom>
            <a:noFill/>
            <a:ln>
              <a:noFill/>
            </a:ln>
          </p:spPr>
        </p:pic>
        <p:pic>
          <p:nvPicPr>
            <p:cNvPr id="237" name="Google Shape;237;g34e6da7cd11_0_362"/>
            <p:cNvPicPr preferRelativeResize="0"/>
            <p:nvPr/>
          </p:nvPicPr>
          <p:blipFill rotWithShape="1">
            <a:blip r:embed="rId33">
              <a:alphaModFix/>
            </a:blip>
            <a:srcRect l="7225" t="34679" r="7971" b="33718"/>
            <a:stretch/>
          </p:blipFill>
          <p:spPr>
            <a:xfrm>
              <a:off x="9746250" y="5549793"/>
              <a:ext cx="1378775" cy="513832"/>
            </a:xfrm>
            <a:prstGeom prst="rect">
              <a:avLst/>
            </a:prstGeom>
            <a:noFill/>
            <a:ln>
              <a:noFill/>
            </a:ln>
          </p:spPr>
        </p:pic>
        <p:pic>
          <p:nvPicPr>
            <p:cNvPr id="238" name="Google Shape;238;g34e6da7cd11_0_362"/>
            <p:cNvPicPr preferRelativeResize="0"/>
            <p:nvPr/>
          </p:nvPicPr>
          <p:blipFill rotWithShape="1">
            <a:blip r:embed="rId34">
              <a:alphaModFix/>
            </a:blip>
            <a:srcRect l="9962" t="36644" r="8378" b="30557"/>
            <a:stretch/>
          </p:blipFill>
          <p:spPr>
            <a:xfrm>
              <a:off x="9519513" y="4930588"/>
              <a:ext cx="1076475" cy="432354"/>
            </a:xfrm>
            <a:prstGeom prst="rect">
              <a:avLst/>
            </a:prstGeom>
            <a:noFill/>
            <a:ln>
              <a:noFill/>
            </a:ln>
          </p:spPr>
        </p:pic>
        <p:pic>
          <p:nvPicPr>
            <p:cNvPr id="239" name="Google Shape;239;g34e6da7cd11_0_362"/>
            <p:cNvPicPr preferRelativeResize="0"/>
            <p:nvPr/>
          </p:nvPicPr>
          <p:blipFill rotWithShape="1">
            <a:blip r:embed="rId35">
              <a:alphaModFix/>
            </a:blip>
            <a:srcRect l="17090" t="23315" r="14440" b="26250"/>
            <a:stretch/>
          </p:blipFill>
          <p:spPr>
            <a:xfrm>
              <a:off x="10902275" y="4625286"/>
              <a:ext cx="986575" cy="726709"/>
            </a:xfrm>
            <a:prstGeom prst="rect">
              <a:avLst/>
            </a:prstGeom>
            <a:noFill/>
            <a:ln>
              <a:noFill/>
            </a:ln>
          </p:spPr>
        </p:pic>
        <p:sp>
          <p:nvSpPr>
            <p:cNvPr id="240" name="Google Shape;240;g34e6da7cd11_0_362"/>
            <p:cNvSpPr txBox="1"/>
            <p:nvPr/>
          </p:nvSpPr>
          <p:spPr>
            <a:xfrm>
              <a:off x="8764425" y="2158400"/>
              <a:ext cx="1713900" cy="38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b="1">
                  <a:solidFill>
                    <a:schemeClr val="lt1"/>
                  </a:solidFill>
                  <a:latin typeface="Aleo"/>
                  <a:ea typeface="Aleo"/>
                  <a:cs typeface="Aleo"/>
                  <a:sym typeface="Aleo"/>
                </a:rPr>
                <a:t>Academia</a:t>
              </a:r>
              <a:endParaRPr sz="2400" b="1">
                <a:solidFill>
                  <a:schemeClr val="lt1"/>
                </a:solidFill>
                <a:latin typeface="Aleo"/>
                <a:ea typeface="Aleo"/>
                <a:cs typeface="Aleo"/>
                <a:sym typeface="Aleo"/>
              </a:endParaRPr>
            </a:p>
          </p:txBody>
        </p:sp>
        <p:pic>
          <p:nvPicPr>
            <p:cNvPr id="241" name="Google Shape;241;g34e6da7cd11_0_362"/>
            <p:cNvPicPr preferRelativeResize="0"/>
            <p:nvPr/>
          </p:nvPicPr>
          <p:blipFill rotWithShape="1">
            <a:blip r:embed="rId36">
              <a:alphaModFix/>
            </a:blip>
            <a:srcRect t="33338" b="29725"/>
            <a:stretch/>
          </p:blipFill>
          <p:spPr>
            <a:xfrm>
              <a:off x="10700575" y="3444801"/>
              <a:ext cx="1227725" cy="453482"/>
            </a:xfrm>
            <a:prstGeom prst="rect">
              <a:avLst/>
            </a:prstGeom>
            <a:noFill/>
            <a:ln>
              <a:noFill/>
            </a:ln>
          </p:spPr>
        </p:pic>
      </p:grpSp>
      <p:grpSp>
        <p:nvGrpSpPr>
          <p:cNvPr id="242" name="Google Shape;242;g34e6da7cd11_0_362"/>
          <p:cNvGrpSpPr/>
          <p:nvPr/>
        </p:nvGrpSpPr>
        <p:grpSpPr>
          <a:xfrm>
            <a:off x="5576750" y="1161755"/>
            <a:ext cx="2328550" cy="2308358"/>
            <a:chOff x="5607500" y="1106980"/>
            <a:chExt cx="2328550" cy="2308358"/>
          </a:xfrm>
        </p:grpSpPr>
        <p:pic>
          <p:nvPicPr>
            <p:cNvPr id="243" name="Google Shape;243;g34e6da7cd11_0_362"/>
            <p:cNvPicPr preferRelativeResize="0"/>
            <p:nvPr/>
          </p:nvPicPr>
          <p:blipFill>
            <a:blip r:embed="rId37">
              <a:alphaModFix/>
            </a:blip>
            <a:stretch>
              <a:fillRect/>
            </a:stretch>
          </p:blipFill>
          <p:spPr>
            <a:xfrm>
              <a:off x="5607500" y="1106980"/>
              <a:ext cx="2328550" cy="2308358"/>
            </a:xfrm>
            <a:prstGeom prst="rect">
              <a:avLst/>
            </a:prstGeom>
            <a:noFill/>
            <a:ln>
              <a:noFill/>
            </a:ln>
          </p:spPr>
        </p:pic>
        <p:sp>
          <p:nvSpPr>
            <p:cNvPr id="244" name="Google Shape;244;g34e6da7cd11_0_362"/>
            <p:cNvSpPr txBox="1"/>
            <p:nvPr/>
          </p:nvSpPr>
          <p:spPr>
            <a:xfrm>
              <a:off x="5607500" y="1112950"/>
              <a:ext cx="1803600" cy="38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b="1">
                  <a:solidFill>
                    <a:schemeClr val="lt1"/>
                  </a:solidFill>
                  <a:latin typeface="Aleo"/>
                  <a:ea typeface="Aleo"/>
                  <a:cs typeface="Aleo"/>
                  <a:sym typeface="Aleo"/>
                </a:rPr>
                <a:t>Nonprofits</a:t>
              </a:r>
              <a:endParaRPr sz="2400" b="1">
                <a:solidFill>
                  <a:schemeClr val="lt1"/>
                </a:solidFill>
                <a:latin typeface="Aleo"/>
                <a:ea typeface="Aleo"/>
                <a:cs typeface="Aleo"/>
                <a:sym typeface="Aleo"/>
              </a:endParaRPr>
            </a:p>
          </p:txBody>
        </p:sp>
        <p:pic>
          <p:nvPicPr>
            <p:cNvPr id="245" name="Google Shape;245;g34e6da7cd11_0_362"/>
            <p:cNvPicPr preferRelativeResize="0"/>
            <p:nvPr/>
          </p:nvPicPr>
          <p:blipFill rotWithShape="1">
            <a:blip r:embed="rId38">
              <a:alphaModFix/>
            </a:blip>
            <a:srcRect l="5421" t="33585" r="3916" b="36335"/>
            <a:stretch/>
          </p:blipFill>
          <p:spPr>
            <a:xfrm>
              <a:off x="5863326" y="1602050"/>
              <a:ext cx="1510150" cy="496663"/>
            </a:xfrm>
            <a:prstGeom prst="rect">
              <a:avLst/>
            </a:prstGeom>
            <a:noFill/>
            <a:ln>
              <a:noFill/>
            </a:ln>
          </p:spPr>
        </p:pic>
        <p:pic>
          <p:nvPicPr>
            <p:cNvPr id="246" name="Google Shape;246;g34e6da7cd11_0_362"/>
            <p:cNvPicPr preferRelativeResize="0"/>
            <p:nvPr/>
          </p:nvPicPr>
          <p:blipFill rotWithShape="1">
            <a:blip r:embed="rId39">
              <a:alphaModFix/>
            </a:blip>
            <a:srcRect l="14691" t="36163" r="12687" b="31195"/>
            <a:stretch/>
          </p:blipFill>
          <p:spPr>
            <a:xfrm>
              <a:off x="6169095" y="2174925"/>
              <a:ext cx="1510159" cy="672896"/>
            </a:xfrm>
            <a:prstGeom prst="rect">
              <a:avLst/>
            </a:prstGeom>
            <a:noFill/>
            <a:ln>
              <a:noFill/>
            </a:ln>
          </p:spPr>
        </p:pic>
        <p:pic>
          <p:nvPicPr>
            <p:cNvPr id="247" name="Google Shape;247;g34e6da7cd11_0_362"/>
            <p:cNvPicPr preferRelativeResize="0"/>
            <p:nvPr/>
          </p:nvPicPr>
          <p:blipFill rotWithShape="1">
            <a:blip r:embed="rId40">
              <a:alphaModFix/>
            </a:blip>
            <a:srcRect l="9048" t="31498" r="6306" b="35859"/>
            <a:stretch/>
          </p:blipFill>
          <p:spPr>
            <a:xfrm>
              <a:off x="6278477" y="2804536"/>
              <a:ext cx="986575" cy="377120"/>
            </a:xfrm>
            <a:prstGeom prst="rect">
              <a:avLst/>
            </a:prstGeom>
            <a:noFill/>
            <a:ln>
              <a:noFill/>
            </a:ln>
          </p:spPr>
        </p:pic>
      </p:grpSp>
      <p:sp>
        <p:nvSpPr>
          <p:cNvPr id="248" name="Google Shape;248;g34e6da7cd11_0_362"/>
          <p:cNvSpPr txBox="1"/>
          <p:nvPr/>
        </p:nvSpPr>
        <p:spPr>
          <a:xfrm>
            <a:off x="1003425" y="1161749"/>
            <a:ext cx="3564600" cy="18471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r>
              <a:rPr lang="en-US" sz="1800">
                <a:latin typeface="Aleo"/>
                <a:ea typeface="Aleo"/>
                <a:cs typeface="Aleo"/>
                <a:sym typeface="Aleo"/>
              </a:rPr>
              <a:t>Our incubation partners helped us grow OQI from a concept to reality, with many in the process of formalising their engagement to become partners during our pilot phase.</a:t>
            </a:r>
            <a:endParaRPr sz="1800">
              <a:latin typeface="Aleo"/>
              <a:ea typeface="Aleo"/>
              <a:cs typeface="Aleo"/>
              <a:sym typeface="Aleo"/>
            </a:endParaRPr>
          </a:p>
        </p:txBody>
      </p:sp>
    </p:spTree>
  </p:cSld>
  <p:clrMapOvr>
    <a:masterClrMapping/>
  </p:clrMapOvr>
</p:sld>
</file>

<file path=ppt/theme/theme1.xml><?xml version="1.0" encoding="utf-8"?>
<a:theme xmlns:a="http://schemas.openxmlformats.org/drawingml/2006/main" name="2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1298</Words>
  <Application>Microsoft Office PowerPoint</Application>
  <PresentationFormat>Widescreen</PresentationFormat>
  <Paragraphs>176</Paragraphs>
  <Slides>19</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Aleo</vt:lpstr>
      <vt:lpstr>Play</vt:lpstr>
      <vt:lpstr>Arial</vt:lpstr>
      <vt:lpstr>Times New Roman</vt:lpstr>
      <vt:lpstr>Calibri</vt:lpstr>
      <vt:lpstr>2_Office Theme</vt:lpstr>
      <vt:lpstr>PowerPoint Presentation</vt:lpstr>
      <vt:lpstr>PowerPoint Presentation</vt:lpstr>
      <vt:lpstr>The OQI Journey</vt:lpstr>
      <vt:lpstr>Why CERN?</vt:lpstr>
      <vt:lpstr>What Makes us Different?</vt:lpstr>
      <vt:lpstr>Main objectives</vt:lpstr>
      <vt:lpstr>A1 - Accelerating applications for humanity</vt:lpstr>
      <vt:lpstr>Use Case Development</vt:lpstr>
      <vt:lpstr>Project Teams</vt:lpstr>
      <vt:lpstr>001 - Water Leak Detection</vt:lpstr>
      <vt:lpstr>101 - Accelerating Novel Antimicrobial Discovery</vt:lpstr>
      <vt:lpstr>Main objectives</vt:lpstr>
      <vt:lpstr>Educational efforts</vt:lpstr>
      <vt:lpstr>Educational tools</vt:lpstr>
      <vt:lpstr>Map of Global OQI Educational Activities in 2025  </vt:lpstr>
      <vt:lpstr>Main objectives</vt:lpstr>
      <vt:lpstr>Governance: OQI Advisory Committee</vt:lpstr>
      <vt:lpstr>Join the OQI Community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Microsoft Office User</dc:creator>
  <cp:lastModifiedBy>James Wilson (Student)</cp:lastModifiedBy>
  <cp:revision>1</cp:revision>
  <dcterms:created xsi:type="dcterms:W3CDTF">2016-11-14T19:17:18Z</dcterms:created>
  <dcterms:modified xsi:type="dcterms:W3CDTF">2025-05-26T10:21:40Z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64004e66-5237-4bb8-827c-2b2c5d7242f5</vt:lpwstr>
  </property>
  <property fmtid="{D5CDD505-2E9C-101B-9397-08002B2CF9AE}" pid="3" name="MSIP_Label_ea60d57e-af5b-4752-ac57-3e4f28ca11dc_Enabled">
    <vt:lpwstr>true</vt:lpwstr>
  </property>
  <property fmtid="{D5CDD505-2E9C-101B-9397-08002B2CF9AE}" pid="4" name="MSIP_Label_ea60d57e-af5b-4752-ac57-3e4f28ca11dc_SetDate">
    <vt:lpwstr>2021-04-21T15:35:08Z</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iteId">
    <vt:lpwstr>36da45f1-dd2c-4d1f-af13-5abe46b99921</vt:lpwstr>
  </property>
  <property fmtid="{D5CDD505-2E9C-101B-9397-08002B2CF9AE}" pid="8" name="MSIP_Label_ea60d57e-af5b-4752-ac57-3e4f28ca11dc_ActionId">
    <vt:lpwstr>faa5d849-ad33-4aa2-9efb-cfedafd47ad4</vt:lpwstr>
  </property>
  <property fmtid="{D5CDD505-2E9C-101B-9397-08002B2CF9AE}" pid="9" name="MSIP_Label_ea60d57e-af5b-4752-ac57-3e4f28ca11dc_ContentBits">
    <vt:lpwstr>0</vt:lpwstr>
  </property>
  <property fmtid="{D5CDD505-2E9C-101B-9397-08002B2CF9AE}" pid="10" name="xd_ProgID">
    <vt:lpwstr/>
  </property>
  <property fmtid="{D5CDD505-2E9C-101B-9397-08002B2CF9AE}" pid="11" name="ComplianceAssetId">
    <vt:lpwstr/>
  </property>
  <property fmtid="{D5CDD505-2E9C-101B-9397-08002B2CF9AE}" pid="12" name="TemplateUrl">
    <vt:lpwstr/>
  </property>
  <property fmtid="{D5CDD505-2E9C-101B-9397-08002B2CF9AE}" pid="13" name="_ExtendedDescription">
    <vt:lpwstr/>
  </property>
  <property fmtid="{D5CDD505-2E9C-101B-9397-08002B2CF9AE}" pid="14" name="TriggerFlowInfo">
    <vt:lpwstr/>
  </property>
  <property fmtid="{D5CDD505-2E9C-101B-9397-08002B2CF9AE}" pid="15" name="xd_Signature">
    <vt:bool>false</vt:bool>
  </property>
  <property fmtid="{D5CDD505-2E9C-101B-9397-08002B2CF9AE}" pid="16" name="Order">
    <vt:r8>91300</vt:r8>
  </property>
  <property fmtid="{D5CDD505-2E9C-101B-9397-08002B2CF9AE}" pid="17" name="MediaServiceImageTags">
    <vt:lpwstr/>
  </property>
  <property fmtid="{D5CDD505-2E9C-101B-9397-08002B2CF9AE}" pid="18" name="ContentTypeId">
    <vt:lpwstr>0x0101007E754A2981CDBD4BBF661AF042A814DD</vt:lpwstr>
  </property>
  <property fmtid="{D5CDD505-2E9C-101B-9397-08002B2CF9AE}" pid="19" name="MSIP_Label_a618d1e0-f5d7-4da7-8ddd-3b83021a2c85_Enabled">
    <vt:lpwstr>true</vt:lpwstr>
  </property>
  <property fmtid="{D5CDD505-2E9C-101B-9397-08002B2CF9AE}" pid="20" name="MSIP_Label_a618d1e0-f5d7-4da7-8ddd-3b83021a2c85_SetDate">
    <vt:lpwstr>2025-05-26T10:19:19Z</vt:lpwstr>
  </property>
  <property fmtid="{D5CDD505-2E9C-101B-9397-08002B2CF9AE}" pid="21" name="MSIP_Label_a618d1e0-f5d7-4da7-8ddd-3b83021a2c85_Method">
    <vt:lpwstr>Standard</vt:lpwstr>
  </property>
  <property fmtid="{D5CDD505-2E9C-101B-9397-08002B2CF9AE}" pid="22" name="MSIP_Label_a618d1e0-f5d7-4da7-8ddd-3b83021a2c85_Name">
    <vt:lpwstr>Private</vt:lpwstr>
  </property>
  <property fmtid="{D5CDD505-2E9C-101B-9397-08002B2CF9AE}" pid="23" name="MSIP_Label_a618d1e0-f5d7-4da7-8ddd-3b83021a2c85_SiteId">
    <vt:lpwstr>ae323139-093a-4d2a-81a6-5d334bcd9019</vt:lpwstr>
  </property>
  <property fmtid="{D5CDD505-2E9C-101B-9397-08002B2CF9AE}" pid="24" name="MSIP_Label_a618d1e0-f5d7-4da7-8ddd-3b83021a2c85_ActionId">
    <vt:lpwstr>9e170cd7-30ba-4c65-b005-9bc4e7a01528</vt:lpwstr>
  </property>
  <property fmtid="{D5CDD505-2E9C-101B-9397-08002B2CF9AE}" pid="25" name="MSIP_Label_a618d1e0-f5d7-4da7-8ddd-3b83021a2c85_ContentBits">
    <vt:lpwstr>0</vt:lpwstr>
  </property>
  <property fmtid="{D5CDD505-2E9C-101B-9397-08002B2CF9AE}" pid="26" name="MSIP_Label_a618d1e0-f5d7-4da7-8ddd-3b83021a2c85_Tag">
    <vt:lpwstr>10, 3, 0, 1</vt:lpwstr>
  </property>
</Properties>
</file>