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1775" r:id="rId3"/>
    <p:sldId id="1789" r:id="rId4"/>
    <p:sldId id="1790" r:id="rId5"/>
    <p:sldId id="1788" r:id="rId6"/>
    <p:sldId id="1803" r:id="rId7"/>
    <p:sldId id="1804" r:id="rId8"/>
    <p:sldId id="361" r:id="rId9"/>
    <p:sldId id="1796" r:id="rId10"/>
    <p:sldId id="1800" r:id="rId11"/>
    <p:sldId id="1807" r:id="rId12"/>
    <p:sldId id="1808" r:id="rId13"/>
    <p:sldId id="1805" r:id="rId14"/>
    <p:sldId id="1799" r:id="rId15"/>
    <p:sldId id="1810" r:id="rId16"/>
    <p:sldId id="278" r:id="rId17"/>
    <p:sldId id="1779" r:id="rId18"/>
    <p:sldId id="1809" r:id="rId19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9231284-5737-9AE8-EC6F-F7F2D59CA863}" name="Florent Legay" initials="FL" userId="S::florent.legay@cern.ch::f153527e-7d1e-4431-af74-4933cf0275b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102" autoAdjust="0"/>
    <p:restoredTop sz="97505"/>
  </p:normalViewPr>
  <p:slideViewPr>
    <p:cSldViewPr>
      <p:cViewPr varScale="1">
        <p:scale>
          <a:sx n="74" d="100"/>
          <a:sy n="74" d="100"/>
        </p:scale>
        <p:origin x="72" y="54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46C2AC-7E5D-456B-8D40-086BB75E74B3}" type="doc">
      <dgm:prSet loTypeId="urn:microsoft.com/office/officeart/2017/3/layout/DropPinTimeline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618591-D739-45C1-9CAF-C1B530E5FF51}">
      <dgm:prSet/>
      <dgm:spPr/>
      <dgm:t>
        <a:bodyPr/>
        <a:lstStyle/>
        <a:p>
          <a:pPr>
            <a:defRPr b="1"/>
          </a:pPr>
          <a:r>
            <a:rPr lang="en-US" dirty="0">
              <a:solidFill>
                <a:schemeClr val="tx2"/>
              </a:solidFill>
            </a:rPr>
            <a:t>May 2024</a:t>
          </a:r>
        </a:p>
      </dgm:t>
    </dgm:pt>
    <dgm:pt modelId="{B662C939-6C38-4EBB-910F-E814BCBED385}" type="parTrans" cxnId="{E04FC3CD-2F63-4DFB-BBB5-410E0144CB1D}">
      <dgm:prSet/>
      <dgm:spPr/>
      <dgm:t>
        <a:bodyPr/>
        <a:lstStyle/>
        <a:p>
          <a:endParaRPr lang="en-US"/>
        </a:p>
      </dgm:t>
    </dgm:pt>
    <dgm:pt modelId="{EC1DAC65-AD2F-4939-B3A3-AD436C095677}" type="sibTrans" cxnId="{E04FC3CD-2F63-4DFB-BBB5-410E0144CB1D}">
      <dgm:prSet/>
      <dgm:spPr/>
      <dgm:t>
        <a:bodyPr/>
        <a:lstStyle/>
        <a:p>
          <a:endParaRPr lang="en-US"/>
        </a:p>
      </dgm:t>
    </dgm:pt>
    <dgm:pt modelId="{FB25A16A-BFFC-4B19-A612-0A7D47B9B929}">
      <dgm:prSet/>
      <dgm:spPr/>
      <dgm:t>
        <a:bodyPr/>
        <a:lstStyle/>
        <a:p>
          <a:r>
            <a:rPr lang="en-US" sz="1100" dirty="0">
              <a:solidFill>
                <a:schemeClr val="tx2"/>
              </a:solidFill>
            </a:rPr>
            <a:t>Geotechnical survey - GADZ</a:t>
          </a:r>
        </a:p>
      </dgm:t>
    </dgm:pt>
    <dgm:pt modelId="{5CAD45DA-BCA8-43C1-8561-47072912446A}" type="parTrans" cxnId="{0D180229-D224-4D57-94D8-9A3196821543}">
      <dgm:prSet/>
      <dgm:spPr/>
      <dgm:t>
        <a:bodyPr/>
        <a:lstStyle/>
        <a:p>
          <a:endParaRPr lang="en-US"/>
        </a:p>
      </dgm:t>
    </dgm:pt>
    <dgm:pt modelId="{12C0ECA6-77FE-4E5C-9DBE-F98F7C64F9D6}" type="sibTrans" cxnId="{0D180229-D224-4D57-94D8-9A3196821543}">
      <dgm:prSet/>
      <dgm:spPr/>
      <dgm:t>
        <a:bodyPr/>
        <a:lstStyle/>
        <a:p>
          <a:endParaRPr lang="en-US"/>
        </a:p>
      </dgm:t>
    </dgm:pt>
    <dgm:pt modelId="{AFA20B98-2AC2-4B14-B990-27138FABF623}">
      <dgm:prSet/>
      <dgm:spPr/>
      <dgm:t>
        <a:bodyPr/>
        <a:lstStyle/>
        <a:p>
          <a:pPr>
            <a:defRPr b="1"/>
          </a:pPr>
          <a:r>
            <a:rPr lang="en-US" dirty="0">
              <a:solidFill>
                <a:schemeClr val="tx2"/>
              </a:solidFill>
            </a:rPr>
            <a:t>  July 2024</a:t>
          </a:r>
        </a:p>
      </dgm:t>
    </dgm:pt>
    <dgm:pt modelId="{FD74E8BE-1B5A-4D1E-9D8B-A4A819DEEF28}" type="parTrans" cxnId="{67BFE31E-EF56-4343-926B-8EAAF48A5AA1}">
      <dgm:prSet/>
      <dgm:spPr/>
      <dgm:t>
        <a:bodyPr/>
        <a:lstStyle/>
        <a:p>
          <a:endParaRPr lang="en-US"/>
        </a:p>
      </dgm:t>
    </dgm:pt>
    <dgm:pt modelId="{F595B041-04EC-49A4-98DD-3F5F2619A4FA}" type="sibTrans" cxnId="{67BFE31E-EF56-4343-926B-8EAAF48A5AA1}">
      <dgm:prSet/>
      <dgm:spPr/>
      <dgm:t>
        <a:bodyPr/>
        <a:lstStyle/>
        <a:p>
          <a:endParaRPr lang="en-US"/>
        </a:p>
      </dgm:t>
    </dgm:pt>
    <dgm:pt modelId="{34A70836-8D13-40CB-B7E9-BD4B1046B765}">
      <dgm:prSet/>
      <dgm:spPr/>
      <dgm:t>
        <a:bodyPr/>
        <a:lstStyle/>
        <a:p>
          <a:r>
            <a:rPr lang="en-US" sz="1100" dirty="0">
              <a:solidFill>
                <a:schemeClr val="tx2"/>
              </a:solidFill>
            </a:rPr>
            <a:t>Structural report - Synapse</a:t>
          </a:r>
        </a:p>
      </dgm:t>
    </dgm:pt>
    <dgm:pt modelId="{B4580DDB-CA43-4D29-98CB-DF67C51FC476}" type="parTrans" cxnId="{4219EBA8-B091-463C-908A-4717F91E8F5E}">
      <dgm:prSet/>
      <dgm:spPr/>
      <dgm:t>
        <a:bodyPr/>
        <a:lstStyle/>
        <a:p>
          <a:endParaRPr lang="en-US"/>
        </a:p>
      </dgm:t>
    </dgm:pt>
    <dgm:pt modelId="{E5062DD1-3419-4AD8-BE59-9DEEF9F33793}" type="sibTrans" cxnId="{4219EBA8-B091-463C-908A-4717F91E8F5E}">
      <dgm:prSet/>
      <dgm:spPr/>
      <dgm:t>
        <a:bodyPr/>
        <a:lstStyle/>
        <a:p>
          <a:endParaRPr lang="en-US"/>
        </a:p>
      </dgm:t>
    </dgm:pt>
    <dgm:pt modelId="{0AEE1C84-A125-41AB-8D09-26F8F0C0E01A}">
      <dgm:prSet/>
      <dgm:spPr/>
      <dgm:t>
        <a:bodyPr/>
        <a:lstStyle/>
        <a:p>
          <a:pPr>
            <a:defRPr b="1"/>
          </a:pPr>
          <a:r>
            <a:rPr lang="en-US" dirty="0">
              <a:solidFill>
                <a:schemeClr val="tx2"/>
              </a:solidFill>
            </a:rPr>
            <a:t>February 2025</a:t>
          </a:r>
        </a:p>
      </dgm:t>
    </dgm:pt>
    <dgm:pt modelId="{4806F19B-DA72-4295-8784-D05F909AFADE}" type="parTrans" cxnId="{A4F5EC64-93EB-4EC6-9A07-6D31A2D4ED76}">
      <dgm:prSet/>
      <dgm:spPr/>
      <dgm:t>
        <a:bodyPr/>
        <a:lstStyle/>
        <a:p>
          <a:endParaRPr lang="en-US"/>
        </a:p>
      </dgm:t>
    </dgm:pt>
    <dgm:pt modelId="{51B52067-F855-41C6-9169-5A37187A52EE}" type="sibTrans" cxnId="{A4F5EC64-93EB-4EC6-9A07-6D31A2D4ED76}">
      <dgm:prSet/>
      <dgm:spPr/>
      <dgm:t>
        <a:bodyPr/>
        <a:lstStyle/>
        <a:p>
          <a:endParaRPr lang="en-US"/>
        </a:p>
      </dgm:t>
    </dgm:pt>
    <dgm:pt modelId="{07F7B2DE-00F0-4740-ADF5-1A64DDC4661D}">
      <dgm:prSet/>
      <dgm:spPr>
        <a:ln>
          <a:noFill/>
        </a:ln>
      </dgm:spPr>
      <dgm:t>
        <a:bodyPr/>
        <a:lstStyle/>
        <a:p>
          <a:r>
            <a:rPr lang="en-GB" dirty="0">
              <a:solidFill>
                <a:sysClr val="windowText" lastClr="000000"/>
              </a:solidFill>
            </a:rPr>
            <a:t>Materials survey report - CRL Survey</a:t>
          </a:r>
          <a:endParaRPr lang="en-US" dirty="0">
            <a:solidFill>
              <a:sysClr val="windowText" lastClr="000000"/>
            </a:solidFill>
          </a:endParaRPr>
        </a:p>
      </dgm:t>
    </dgm:pt>
    <dgm:pt modelId="{6E4113B6-42F1-4A6E-B6DF-B7C46DC6149E}" type="parTrans" cxnId="{714CEDCE-AA75-47CE-8498-CA75C6346825}">
      <dgm:prSet/>
      <dgm:spPr/>
      <dgm:t>
        <a:bodyPr/>
        <a:lstStyle/>
        <a:p>
          <a:endParaRPr lang="en-US"/>
        </a:p>
      </dgm:t>
    </dgm:pt>
    <dgm:pt modelId="{25D85943-2851-4CD9-9461-74A289F5C795}" type="sibTrans" cxnId="{714CEDCE-AA75-47CE-8498-CA75C6346825}">
      <dgm:prSet/>
      <dgm:spPr/>
      <dgm:t>
        <a:bodyPr/>
        <a:lstStyle/>
        <a:p>
          <a:endParaRPr lang="en-US"/>
        </a:p>
      </dgm:t>
    </dgm:pt>
    <dgm:pt modelId="{C4248F13-918C-4730-8ACE-E4904648D682}">
      <dgm:prSet/>
      <dgm:spPr>
        <a:ln>
          <a:noFill/>
        </a:ln>
      </dgm:spPr>
      <dgm:t>
        <a:bodyPr/>
        <a:lstStyle/>
        <a:p>
          <a:endParaRPr lang="en-US" dirty="0"/>
        </a:p>
      </dgm:t>
    </dgm:pt>
    <dgm:pt modelId="{AA335FC3-A73C-4375-AC75-F9C82CAC15BC}" type="sibTrans" cxnId="{983A4BB6-519B-4853-BBE4-1DCF94E060CC}">
      <dgm:prSet/>
      <dgm:spPr/>
      <dgm:t>
        <a:bodyPr/>
        <a:lstStyle/>
        <a:p>
          <a:endParaRPr lang="en-US"/>
        </a:p>
      </dgm:t>
    </dgm:pt>
    <dgm:pt modelId="{89B8EB77-67E9-427C-B3EE-CD44F958F6E1}" type="parTrans" cxnId="{983A4BB6-519B-4853-BBE4-1DCF94E060CC}">
      <dgm:prSet/>
      <dgm:spPr/>
      <dgm:t>
        <a:bodyPr/>
        <a:lstStyle/>
        <a:p>
          <a:endParaRPr lang="en-US"/>
        </a:p>
      </dgm:t>
    </dgm:pt>
    <dgm:pt modelId="{55D32CBC-B8D9-471E-91BB-BE947B8BCE62}" type="pres">
      <dgm:prSet presAssocID="{2146C2AC-7E5D-456B-8D40-086BB75E74B3}" presName="root" presStyleCnt="0">
        <dgm:presLayoutVars>
          <dgm:chMax/>
          <dgm:chPref/>
          <dgm:animLvl val="lvl"/>
        </dgm:presLayoutVars>
      </dgm:prSet>
      <dgm:spPr/>
    </dgm:pt>
    <dgm:pt modelId="{ABC885C0-E203-4F8E-B03F-54FD7E2D5A54}" type="pres">
      <dgm:prSet presAssocID="{2146C2AC-7E5D-456B-8D40-086BB75E74B3}" presName="divider" presStyleLbl="fgAcc1" presStyleIdx="0" presStyleCnt="4" custLinFactNeighborY="39367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2"/>
          </a:solidFill>
          <a:prstDash val="solid"/>
          <a:miter lim="800000"/>
          <a:tailEnd type="triangle" w="lg" len="lg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0DAE9096-AC04-4676-8B19-F4E0FE84D133}" type="pres">
      <dgm:prSet presAssocID="{2146C2AC-7E5D-456B-8D40-086BB75E74B3}" presName="nodes" presStyleCnt="0">
        <dgm:presLayoutVars>
          <dgm:chMax/>
          <dgm:chPref/>
          <dgm:animLvl val="lvl"/>
        </dgm:presLayoutVars>
      </dgm:prSet>
      <dgm:spPr/>
    </dgm:pt>
    <dgm:pt modelId="{41DC3AEC-F7E7-4C43-BFB5-B333C3EEA682}" type="pres">
      <dgm:prSet presAssocID="{6D618591-D739-45C1-9CAF-C1B530E5FF51}" presName="composite" presStyleCnt="0"/>
      <dgm:spPr/>
    </dgm:pt>
    <dgm:pt modelId="{2B2F1A66-CE2C-40AE-915D-143636D12F9C}" type="pres">
      <dgm:prSet presAssocID="{6D618591-D739-45C1-9CAF-C1B530E5FF51}" presName="ConnectorPoint" presStyleLbl="lnNode1" presStyleIdx="0" presStyleCnt="3"/>
      <dgm:spPr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599A731D-8BD2-4CAC-93A8-620DE99FE6EB}" type="pres">
      <dgm:prSet presAssocID="{6D618591-D739-45C1-9CAF-C1B530E5FF51}" presName="DropPinPlaceHolder" presStyleCnt="0"/>
      <dgm:spPr/>
    </dgm:pt>
    <dgm:pt modelId="{D61ACB6F-6B96-4123-BE9F-2A19B80618A5}" type="pres">
      <dgm:prSet presAssocID="{6D618591-D739-45C1-9CAF-C1B530E5FF51}" presName="DropPin" presStyleLbl="alignNode1" presStyleIdx="0" presStyleCnt="3"/>
      <dgm:spPr>
        <a:solidFill>
          <a:schemeClr val="tx2"/>
        </a:solidFill>
        <a:ln>
          <a:solidFill>
            <a:schemeClr val="tx2"/>
          </a:solidFill>
        </a:ln>
      </dgm:spPr>
    </dgm:pt>
    <dgm:pt modelId="{43CA646E-C53F-4D46-B02C-8B599B0B4ACF}" type="pres">
      <dgm:prSet presAssocID="{6D618591-D739-45C1-9CAF-C1B530E5FF51}" presName="Ellipse" presStyleLbl="fgAcc1" presStyleIdx="1" presStyleCnt="4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B7B4FAF6-AD4A-4957-8DFF-A070908D6836}" type="pres">
      <dgm:prSet presAssocID="{6D618591-D739-45C1-9CAF-C1B530E5FF51}" presName="L2TextContainer" presStyleLbl="revTx" presStyleIdx="0" presStyleCnt="6">
        <dgm:presLayoutVars>
          <dgm:bulletEnabled val="1"/>
        </dgm:presLayoutVars>
      </dgm:prSet>
      <dgm:spPr/>
    </dgm:pt>
    <dgm:pt modelId="{CAED0474-C879-45AA-AE05-3FF830B16692}" type="pres">
      <dgm:prSet presAssocID="{6D618591-D739-45C1-9CAF-C1B530E5FF51}" presName="L1TextContainer" presStyleLbl="revTx" presStyleIdx="1" presStyleCnt="6">
        <dgm:presLayoutVars>
          <dgm:chMax val="1"/>
          <dgm:chPref val="1"/>
          <dgm:bulletEnabled val="1"/>
        </dgm:presLayoutVars>
      </dgm:prSet>
      <dgm:spPr/>
    </dgm:pt>
    <dgm:pt modelId="{7602C707-ED36-4091-B1EB-FCCF79250E6F}" type="pres">
      <dgm:prSet presAssocID="{6D618591-D739-45C1-9CAF-C1B530E5FF51}" presName="ConnectLine" presStyleLbl="sibTrans1D1" presStyleIdx="0" presStyleCnt="3"/>
      <dgm:spPr>
        <a:noFill/>
        <a:ln w="12700" cap="flat" cmpd="sng" algn="ctr">
          <a:solidFill>
            <a:schemeClr val="tx2"/>
          </a:solidFill>
          <a:prstDash val="dash"/>
          <a:miter lim="800000"/>
        </a:ln>
        <a:effectLst/>
      </dgm:spPr>
    </dgm:pt>
    <dgm:pt modelId="{3A01111B-AF56-4F27-90EA-080E23DA72B1}" type="pres">
      <dgm:prSet presAssocID="{6D618591-D739-45C1-9CAF-C1B530E5FF51}" presName="EmptyPlaceHolder" presStyleCnt="0"/>
      <dgm:spPr/>
    </dgm:pt>
    <dgm:pt modelId="{8CCCEBF3-20E3-43DB-B40D-1E48EB8DA556}" type="pres">
      <dgm:prSet presAssocID="{EC1DAC65-AD2F-4939-B3A3-AD436C095677}" presName="spaceBetweenRectangles" presStyleCnt="0"/>
      <dgm:spPr/>
    </dgm:pt>
    <dgm:pt modelId="{C97C87CF-E68C-489E-9011-B5581F5C7CA3}" type="pres">
      <dgm:prSet presAssocID="{AFA20B98-2AC2-4B14-B990-27138FABF623}" presName="composite" presStyleCnt="0"/>
      <dgm:spPr/>
    </dgm:pt>
    <dgm:pt modelId="{77B6B5B9-39B7-48ED-BC6C-1E84ED05AEF9}" type="pres">
      <dgm:prSet presAssocID="{AFA20B98-2AC2-4B14-B990-27138FABF623}" presName="ConnectorPoint" presStyleLbl="lnNode1" presStyleIdx="1" presStyleCnt="3"/>
      <dgm:spPr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solidFill>
            <a:schemeClr val="tx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FAC85E8E-CAB5-4C25-981E-C0BD9F6E787C}" type="pres">
      <dgm:prSet presAssocID="{AFA20B98-2AC2-4B14-B990-27138FABF623}" presName="DropPinPlaceHolder" presStyleCnt="0"/>
      <dgm:spPr/>
    </dgm:pt>
    <dgm:pt modelId="{561A3AAA-396E-4223-8526-A9ADE634F64D}" type="pres">
      <dgm:prSet presAssocID="{AFA20B98-2AC2-4B14-B990-27138FABF623}" presName="DropPin" presStyleLbl="alignNode1" presStyleIdx="1" presStyleCnt="3"/>
      <dgm:spPr>
        <a:solidFill>
          <a:schemeClr val="tx2"/>
        </a:solidFill>
        <a:ln>
          <a:solidFill>
            <a:schemeClr val="tx2"/>
          </a:solidFill>
        </a:ln>
      </dgm:spPr>
    </dgm:pt>
    <dgm:pt modelId="{85C54AC6-DB14-4A23-B565-13495EDE8BEB}" type="pres">
      <dgm:prSet presAssocID="{AFA20B98-2AC2-4B14-B990-27138FABF623}" presName="Ellipse" presStyleLbl="fgAcc1" presStyleIdx="2" presStyleCnt="4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EFE86115-C4B0-4226-8CFD-0F8958834905}" type="pres">
      <dgm:prSet presAssocID="{AFA20B98-2AC2-4B14-B990-27138FABF623}" presName="L2TextContainer" presStyleLbl="revTx" presStyleIdx="2" presStyleCnt="6">
        <dgm:presLayoutVars>
          <dgm:bulletEnabled val="1"/>
        </dgm:presLayoutVars>
      </dgm:prSet>
      <dgm:spPr/>
    </dgm:pt>
    <dgm:pt modelId="{C8E1943E-FEFA-41D3-BFC4-335D1C8B8854}" type="pres">
      <dgm:prSet presAssocID="{AFA20B98-2AC2-4B14-B990-27138FABF623}" presName="L1TextContainer" presStyleLbl="revTx" presStyleIdx="3" presStyleCnt="6" custScaleX="187044" custLinFactNeighborX="39065" custLinFactNeighborY="-11363">
        <dgm:presLayoutVars>
          <dgm:chMax val="1"/>
          <dgm:chPref val="1"/>
          <dgm:bulletEnabled val="1"/>
        </dgm:presLayoutVars>
      </dgm:prSet>
      <dgm:spPr/>
    </dgm:pt>
    <dgm:pt modelId="{AF2AE9B3-C9B0-450D-AD01-ABB51A8E9998}" type="pres">
      <dgm:prSet presAssocID="{AFA20B98-2AC2-4B14-B990-27138FABF623}" presName="ConnectLine" presStyleLbl="sibTrans1D1" presStyleIdx="1" presStyleCnt="3"/>
      <dgm:spPr>
        <a:noFill/>
        <a:ln w="12700" cap="flat" cmpd="sng" algn="ctr">
          <a:solidFill>
            <a:schemeClr val="tx2"/>
          </a:solidFill>
          <a:prstDash val="dash"/>
          <a:miter lim="800000"/>
        </a:ln>
        <a:effectLst/>
      </dgm:spPr>
    </dgm:pt>
    <dgm:pt modelId="{F9C91702-4BFC-4621-A06B-D322BC4A4669}" type="pres">
      <dgm:prSet presAssocID="{AFA20B98-2AC2-4B14-B990-27138FABF623}" presName="EmptyPlaceHolder" presStyleCnt="0"/>
      <dgm:spPr/>
    </dgm:pt>
    <dgm:pt modelId="{D195DE14-0E24-4099-AD23-26286697C5BC}" type="pres">
      <dgm:prSet presAssocID="{F595B041-04EC-49A4-98DD-3F5F2619A4FA}" presName="spaceBetweenRectangles" presStyleCnt="0"/>
      <dgm:spPr/>
    </dgm:pt>
    <dgm:pt modelId="{EBF12960-568F-4865-B844-2EA884BC1AAA}" type="pres">
      <dgm:prSet presAssocID="{0AEE1C84-A125-41AB-8D09-26F8F0C0E01A}" presName="composite" presStyleCnt="0"/>
      <dgm:spPr/>
    </dgm:pt>
    <dgm:pt modelId="{969CE4B6-2333-485F-B98B-7491F8BF1E93}" type="pres">
      <dgm:prSet presAssocID="{0AEE1C84-A125-41AB-8D09-26F8F0C0E01A}" presName="ConnectorPoint" presStyleLbl="lnNode1" presStyleIdx="2" presStyleCnt="3"/>
      <dgm:spPr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DF595D18-23F0-4577-975A-21D8B67DB2E7}" type="pres">
      <dgm:prSet presAssocID="{0AEE1C84-A125-41AB-8D09-26F8F0C0E01A}" presName="DropPinPlaceHolder" presStyleCnt="0"/>
      <dgm:spPr/>
    </dgm:pt>
    <dgm:pt modelId="{7A8249CA-4812-47D7-A57A-1F003767D5F3}" type="pres">
      <dgm:prSet presAssocID="{0AEE1C84-A125-41AB-8D09-26F8F0C0E01A}" presName="DropPin" presStyleLbl="alignNode1" presStyleIdx="2" presStyleCnt="3"/>
      <dgm:spPr>
        <a:solidFill>
          <a:schemeClr val="tx2"/>
        </a:solidFill>
        <a:ln>
          <a:solidFill>
            <a:schemeClr val="tx2"/>
          </a:solidFill>
        </a:ln>
      </dgm:spPr>
    </dgm:pt>
    <dgm:pt modelId="{55BEE0E0-B014-4B70-B5C2-7B488EEADA3D}" type="pres">
      <dgm:prSet presAssocID="{0AEE1C84-A125-41AB-8D09-26F8F0C0E01A}" presName="Ellipse" presStyleLbl="fgAcc1" presStyleIdx="3" presStyleCnt="4"/>
      <dgm:spPr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gm:spPr>
    </dgm:pt>
    <dgm:pt modelId="{F61097DE-55E5-4ABD-9E5A-4B537F20593B}" type="pres">
      <dgm:prSet presAssocID="{0AEE1C84-A125-41AB-8D09-26F8F0C0E01A}" presName="L2TextContainer" presStyleLbl="revTx" presStyleIdx="4" presStyleCnt="6">
        <dgm:presLayoutVars>
          <dgm:bulletEnabled val="1"/>
        </dgm:presLayoutVars>
      </dgm:prSet>
      <dgm:spPr/>
    </dgm:pt>
    <dgm:pt modelId="{E08EA435-B30B-4378-8E78-E906F6E88FE8}" type="pres">
      <dgm:prSet presAssocID="{0AEE1C84-A125-41AB-8D09-26F8F0C0E01A}" presName="L1TextContainer" presStyleLbl="revTx" presStyleIdx="5" presStyleCnt="6">
        <dgm:presLayoutVars>
          <dgm:chMax val="1"/>
          <dgm:chPref val="1"/>
          <dgm:bulletEnabled val="1"/>
        </dgm:presLayoutVars>
      </dgm:prSet>
      <dgm:spPr/>
    </dgm:pt>
    <dgm:pt modelId="{C3714371-E9CD-4973-8049-3DE275A27543}" type="pres">
      <dgm:prSet presAssocID="{0AEE1C84-A125-41AB-8D09-26F8F0C0E01A}" presName="ConnectLine" presStyleLbl="sibTrans1D1" presStyleIdx="2" presStyleCnt="3"/>
      <dgm:spPr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gm:spPr>
    </dgm:pt>
    <dgm:pt modelId="{03873D3D-9F48-40CF-8693-A2A4D4A83B70}" type="pres">
      <dgm:prSet presAssocID="{0AEE1C84-A125-41AB-8D09-26F8F0C0E01A}" presName="EmptyPlaceHolder" presStyleCnt="0"/>
      <dgm:spPr/>
    </dgm:pt>
  </dgm:ptLst>
  <dgm:cxnLst>
    <dgm:cxn modelId="{02FFE81D-BF17-4948-8F21-F11036ACCF97}" type="presOf" srcId="{6D618591-D739-45C1-9CAF-C1B530E5FF51}" destId="{CAED0474-C879-45AA-AE05-3FF830B16692}" srcOrd="0" destOrd="0" presId="urn:microsoft.com/office/officeart/2017/3/layout/DropPinTimeline"/>
    <dgm:cxn modelId="{67BFE31E-EF56-4343-926B-8EAAF48A5AA1}" srcId="{2146C2AC-7E5D-456B-8D40-086BB75E74B3}" destId="{AFA20B98-2AC2-4B14-B990-27138FABF623}" srcOrd="1" destOrd="0" parTransId="{FD74E8BE-1B5A-4D1E-9D8B-A4A819DEEF28}" sibTransId="{F595B041-04EC-49A4-98DD-3F5F2619A4FA}"/>
    <dgm:cxn modelId="{0D180229-D224-4D57-94D8-9A3196821543}" srcId="{6D618591-D739-45C1-9CAF-C1B530E5FF51}" destId="{FB25A16A-BFFC-4B19-A612-0A7D47B9B929}" srcOrd="0" destOrd="0" parTransId="{5CAD45DA-BCA8-43C1-8561-47072912446A}" sibTransId="{12C0ECA6-77FE-4E5C-9DBE-F98F7C64F9D6}"/>
    <dgm:cxn modelId="{A4F5EC64-93EB-4EC6-9A07-6D31A2D4ED76}" srcId="{2146C2AC-7E5D-456B-8D40-086BB75E74B3}" destId="{0AEE1C84-A125-41AB-8D09-26F8F0C0E01A}" srcOrd="2" destOrd="0" parTransId="{4806F19B-DA72-4295-8784-D05F909AFADE}" sibTransId="{51B52067-F855-41C6-9169-5A37187A52EE}"/>
    <dgm:cxn modelId="{BC737F49-E4AF-4C20-BC8B-8648F857F5B5}" type="presOf" srcId="{C4248F13-918C-4730-8ACE-E4904648D682}" destId="{F61097DE-55E5-4ABD-9E5A-4B537F20593B}" srcOrd="0" destOrd="1" presId="urn:microsoft.com/office/officeart/2017/3/layout/DropPinTimeline"/>
    <dgm:cxn modelId="{A11101A8-E75C-4983-9FB5-7D8E31705FA5}" type="presOf" srcId="{0AEE1C84-A125-41AB-8D09-26F8F0C0E01A}" destId="{E08EA435-B30B-4378-8E78-E906F6E88FE8}" srcOrd="0" destOrd="0" presId="urn:microsoft.com/office/officeart/2017/3/layout/DropPinTimeline"/>
    <dgm:cxn modelId="{4219EBA8-B091-463C-908A-4717F91E8F5E}" srcId="{AFA20B98-2AC2-4B14-B990-27138FABF623}" destId="{34A70836-8D13-40CB-B7E9-BD4B1046B765}" srcOrd="0" destOrd="0" parTransId="{B4580DDB-CA43-4D29-98CB-DF67C51FC476}" sibTransId="{E5062DD1-3419-4AD8-BE59-9DEEF9F33793}"/>
    <dgm:cxn modelId="{983A4BB6-519B-4853-BBE4-1DCF94E060CC}" srcId="{0AEE1C84-A125-41AB-8D09-26F8F0C0E01A}" destId="{C4248F13-918C-4730-8ACE-E4904648D682}" srcOrd="1" destOrd="0" parTransId="{89B8EB77-67E9-427C-B3EE-CD44F958F6E1}" sibTransId="{AA335FC3-A73C-4375-AC75-F9C82CAC15BC}"/>
    <dgm:cxn modelId="{816A60BE-6305-41C1-8DC2-BB50A4CEA176}" type="presOf" srcId="{34A70836-8D13-40CB-B7E9-BD4B1046B765}" destId="{EFE86115-C4B0-4226-8CFD-0F8958834905}" srcOrd="0" destOrd="0" presId="urn:microsoft.com/office/officeart/2017/3/layout/DropPinTimeline"/>
    <dgm:cxn modelId="{E04FC3CD-2F63-4DFB-BBB5-410E0144CB1D}" srcId="{2146C2AC-7E5D-456B-8D40-086BB75E74B3}" destId="{6D618591-D739-45C1-9CAF-C1B530E5FF51}" srcOrd="0" destOrd="0" parTransId="{B662C939-6C38-4EBB-910F-E814BCBED385}" sibTransId="{EC1DAC65-AD2F-4939-B3A3-AD436C095677}"/>
    <dgm:cxn modelId="{69BC8DCE-CCCE-4DB2-B288-8A2BE45CE456}" type="presOf" srcId="{AFA20B98-2AC2-4B14-B990-27138FABF623}" destId="{C8E1943E-FEFA-41D3-BFC4-335D1C8B8854}" srcOrd="0" destOrd="0" presId="urn:microsoft.com/office/officeart/2017/3/layout/DropPinTimeline"/>
    <dgm:cxn modelId="{714CEDCE-AA75-47CE-8498-CA75C6346825}" srcId="{0AEE1C84-A125-41AB-8D09-26F8F0C0E01A}" destId="{07F7B2DE-00F0-4740-ADF5-1A64DDC4661D}" srcOrd="0" destOrd="0" parTransId="{6E4113B6-42F1-4A6E-B6DF-B7C46DC6149E}" sibTransId="{25D85943-2851-4CD9-9461-74A289F5C795}"/>
    <dgm:cxn modelId="{55243BCF-C2C1-4C9E-9149-AE302C14A2B9}" type="presOf" srcId="{FB25A16A-BFFC-4B19-A612-0A7D47B9B929}" destId="{B7B4FAF6-AD4A-4957-8DFF-A070908D6836}" srcOrd="0" destOrd="0" presId="urn:microsoft.com/office/officeart/2017/3/layout/DropPinTimeline"/>
    <dgm:cxn modelId="{9C9BC5EC-4FC4-44D2-89A8-56BD17AC7D46}" type="presOf" srcId="{2146C2AC-7E5D-456B-8D40-086BB75E74B3}" destId="{55D32CBC-B8D9-471E-91BB-BE947B8BCE62}" srcOrd="0" destOrd="0" presId="urn:microsoft.com/office/officeart/2017/3/layout/DropPinTimeline"/>
    <dgm:cxn modelId="{AA5C8DF2-F0B0-4044-830F-78CABC123C97}" type="presOf" srcId="{07F7B2DE-00F0-4740-ADF5-1A64DDC4661D}" destId="{F61097DE-55E5-4ABD-9E5A-4B537F20593B}" srcOrd="0" destOrd="0" presId="urn:microsoft.com/office/officeart/2017/3/layout/DropPinTimeline"/>
    <dgm:cxn modelId="{102AE72E-A808-4016-9C71-A42C4874FBDE}" type="presParOf" srcId="{55D32CBC-B8D9-471E-91BB-BE947B8BCE62}" destId="{ABC885C0-E203-4F8E-B03F-54FD7E2D5A54}" srcOrd="0" destOrd="0" presId="urn:microsoft.com/office/officeart/2017/3/layout/DropPinTimeline"/>
    <dgm:cxn modelId="{52A1F852-B212-401C-AAD0-C723303C280C}" type="presParOf" srcId="{55D32CBC-B8D9-471E-91BB-BE947B8BCE62}" destId="{0DAE9096-AC04-4676-8B19-F4E0FE84D133}" srcOrd="1" destOrd="0" presId="urn:microsoft.com/office/officeart/2017/3/layout/DropPinTimeline"/>
    <dgm:cxn modelId="{D19EB936-3B09-49A6-89E3-1C50A15115CB}" type="presParOf" srcId="{0DAE9096-AC04-4676-8B19-F4E0FE84D133}" destId="{41DC3AEC-F7E7-4C43-BFB5-B333C3EEA682}" srcOrd="0" destOrd="0" presId="urn:microsoft.com/office/officeart/2017/3/layout/DropPinTimeline"/>
    <dgm:cxn modelId="{A79A4065-BFC0-4749-9A97-9305E8A97E19}" type="presParOf" srcId="{41DC3AEC-F7E7-4C43-BFB5-B333C3EEA682}" destId="{2B2F1A66-CE2C-40AE-915D-143636D12F9C}" srcOrd="0" destOrd="0" presId="urn:microsoft.com/office/officeart/2017/3/layout/DropPinTimeline"/>
    <dgm:cxn modelId="{13E5BE10-3D27-46E6-9ACF-066694D28324}" type="presParOf" srcId="{41DC3AEC-F7E7-4C43-BFB5-B333C3EEA682}" destId="{599A731D-8BD2-4CAC-93A8-620DE99FE6EB}" srcOrd="1" destOrd="0" presId="urn:microsoft.com/office/officeart/2017/3/layout/DropPinTimeline"/>
    <dgm:cxn modelId="{129D4D6C-12AE-4E34-9DE1-DA6356A0000B}" type="presParOf" srcId="{599A731D-8BD2-4CAC-93A8-620DE99FE6EB}" destId="{D61ACB6F-6B96-4123-BE9F-2A19B80618A5}" srcOrd="0" destOrd="0" presId="urn:microsoft.com/office/officeart/2017/3/layout/DropPinTimeline"/>
    <dgm:cxn modelId="{5CB045BD-2C0F-4344-8482-899ED32FD333}" type="presParOf" srcId="{599A731D-8BD2-4CAC-93A8-620DE99FE6EB}" destId="{43CA646E-C53F-4D46-B02C-8B599B0B4ACF}" srcOrd="1" destOrd="0" presId="urn:microsoft.com/office/officeart/2017/3/layout/DropPinTimeline"/>
    <dgm:cxn modelId="{4C660CF1-7381-40E9-A1A3-895E0B352937}" type="presParOf" srcId="{41DC3AEC-F7E7-4C43-BFB5-B333C3EEA682}" destId="{B7B4FAF6-AD4A-4957-8DFF-A070908D6836}" srcOrd="2" destOrd="0" presId="urn:microsoft.com/office/officeart/2017/3/layout/DropPinTimeline"/>
    <dgm:cxn modelId="{C9C91DBD-D931-428B-AE0A-75EE982CF279}" type="presParOf" srcId="{41DC3AEC-F7E7-4C43-BFB5-B333C3EEA682}" destId="{CAED0474-C879-45AA-AE05-3FF830B16692}" srcOrd="3" destOrd="0" presId="urn:microsoft.com/office/officeart/2017/3/layout/DropPinTimeline"/>
    <dgm:cxn modelId="{F614F283-0E3B-43FD-AA38-BB8F42D2AC79}" type="presParOf" srcId="{41DC3AEC-F7E7-4C43-BFB5-B333C3EEA682}" destId="{7602C707-ED36-4091-B1EB-FCCF79250E6F}" srcOrd="4" destOrd="0" presId="urn:microsoft.com/office/officeart/2017/3/layout/DropPinTimeline"/>
    <dgm:cxn modelId="{0FDF21E1-69F6-4246-A0CB-CF46C5D6A524}" type="presParOf" srcId="{41DC3AEC-F7E7-4C43-BFB5-B333C3EEA682}" destId="{3A01111B-AF56-4F27-90EA-080E23DA72B1}" srcOrd="5" destOrd="0" presId="urn:microsoft.com/office/officeart/2017/3/layout/DropPinTimeline"/>
    <dgm:cxn modelId="{6AE8E59D-21CB-4EE5-9615-8B74D314A376}" type="presParOf" srcId="{0DAE9096-AC04-4676-8B19-F4E0FE84D133}" destId="{8CCCEBF3-20E3-43DB-B40D-1E48EB8DA556}" srcOrd="1" destOrd="0" presId="urn:microsoft.com/office/officeart/2017/3/layout/DropPinTimeline"/>
    <dgm:cxn modelId="{83985A6A-04E0-4A89-9423-5DEACEAAAD1F}" type="presParOf" srcId="{0DAE9096-AC04-4676-8B19-F4E0FE84D133}" destId="{C97C87CF-E68C-489E-9011-B5581F5C7CA3}" srcOrd="2" destOrd="0" presId="urn:microsoft.com/office/officeart/2017/3/layout/DropPinTimeline"/>
    <dgm:cxn modelId="{72CD931A-F081-4DF6-93A6-FA7F2DCF51DB}" type="presParOf" srcId="{C97C87CF-E68C-489E-9011-B5581F5C7CA3}" destId="{77B6B5B9-39B7-48ED-BC6C-1E84ED05AEF9}" srcOrd="0" destOrd="0" presId="urn:microsoft.com/office/officeart/2017/3/layout/DropPinTimeline"/>
    <dgm:cxn modelId="{F0F15B31-112E-4ECE-9D42-4E3797945654}" type="presParOf" srcId="{C97C87CF-E68C-489E-9011-B5581F5C7CA3}" destId="{FAC85E8E-CAB5-4C25-981E-C0BD9F6E787C}" srcOrd="1" destOrd="0" presId="urn:microsoft.com/office/officeart/2017/3/layout/DropPinTimeline"/>
    <dgm:cxn modelId="{286A8E82-90DD-469C-9A6F-AA83945A19B7}" type="presParOf" srcId="{FAC85E8E-CAB5-4C25-981E-C0BD9F6E787C}" destId="{561A3AAA-396E-4223-8526-A9ADE634F64D}" srcOrd="0" destOrd="0" presId="urn:microsoft.com/office/officeart/2017/3/layout/DropPinTimeline"/>
    <dgm:cxn modelId="{CDE75ABD-F0E5-493D-BD1D-763C89AC3828}" type="presParOf" srcId="{FAC85E8E-CAB5-4C25-981E-C0BD9F6E787C}" destId="{85C54AC6-DB14-4A23-B565-13495EDE8BEB}" srcOrd="1" destOrd="0" presId="urn:microsoft.com/office/officeart/2017/3/layout/DropPinTimeline"/>
    <dgm:cxn modelId="{7B93CCD4-69DA-4DDB-908D-2B085A73947B}" type="presParOf" srcId="{C97C87CF-E68C-489E-9011-B5581F5C7CA3}" destId="{EFE86115-C4B0-4226-8CFD-0F8958834905}" srcOrd="2" destOrd="0" presId="urn:microsoft.com/office/officeart/2017/3/layout/DropPinTimeline"/>
    <dgm:cxn modelId="{D1ABE657-2A2E-4E1F-97E7-B9F5469CF5F7}" type="presParOf" srcId="{C97C87CF-E68C-489E-9011-B5581F5C7CA3}" destId="{C8E1943E-FEFA-41D3-BFC4-335D1C8B8854}" srcOrd="3" destOrd="0" presId="urn:microsoft.com/office/officeart/2017/3/layout/DropPinTimeline"/>
    <dgm:cxn modelId="{3C13CBB9-B26F-402F-AD8D-EB602C33DE6F}" type="presParOf" srcId="{C97C87CF-E68C-489E-9011-B5581F5C7CA3}" destId="{AF2AE9B3-C9B0-450D-AD01-ABB51A8E9998}" srcOrd="4" destOrd="0" presId="urn:microsoft.com/office/officeart/2017/3/layout/DropPinTimeline"/>
    <dgm:cxn modelId="{AC5C2817-8324-43FD-A106-094BCD87DAB7}" type="presParOf" srcId="{C97C87CF-E68C-489E-9011-B5581F5C7CA3}" destId="{F9C91702-4BFC-4621-A06B-D322BC4A4669}" srcOrd="5" destOrd="0" presId="urn:microsoft.com/office/officeart/2017/3/layout/DropPinTimeline"/>
    <dgm:cxn modelId="{2A8AFB56-0C51-4D0D-9F9B-03C83E979994}" type="presParOf" srcId="{0DAE9096-AC04-4676-8B19-F4E0FE84D133}" destId="{D195DE14-0E24-4099-AD23-26286697C5BC}" srcOrd="3" destOrd="0" presId="urn:microsoft.com/office/officeart/2017/3/layout/DropPinTimeline"/>
    <dgm:cxn modelId="{8BE60699-C84D-487D-BA22-EC856F0B1958}" type="presParOf" srcId="{0DAE9096-AC04-4676-8B19-F4E0FE84D133}" destId="{EBF12960-568F-4865-B844-2EA884BC1AAA}" srcOrd="4" destOrd="0" presId="urn:microsoft.com/office/officeart/2017/3/layout/DropPinTimeline"/>
    <dgm:cxn modelId="{C96FA854-2B85-4FCE-96B0-F083E3076977}" type="presParOf" srcId="{EBF12960-568F-4865-B844-2EA884BC1AAA}" destId="{969CE4B6-2333-485F-B98B-7491F8BF1E93}" srcOrd="0" destOrd="0" presId="urn:microsoft.com/office/officeart/2017/3/layout/DropPinTimeline"/>
    <dgm:cxn modelId="{0B4DEFE9-06B9-471D-AA86-BE8D0A310771}" type="presParOf" srcId="{EBF12960-568F-4865-B844-2EA884BC1AAA}" destId="{DF595D18-23F0-4577-975A-21D8B67DB2E7}" srcOrd="1" destOrd="0" presId="urn:microsoft.com/office/officeart/2017/3/layout/DropPinTimeline"/>
    <dgm:cxn modelId="{6BFBFE08-A15B-4066-8806-EFCCF508890B}" type="presParOf" srcId="{DF595D18-23F0-4577-975A-21D8B67DB2E7}" destId="{7A8249CA-4812-47D7-A57A-1F003767D5F3}" srcOrd="0" destOrd="0" presId="urn:microsoft.com/office/officeart/2017/3/layout/DropPinTimeline"/>
    <dgm:cxn modelId="{6B067E46-6903-49DE-8B40-D7A34A54307D}" type="presParOf" srcId="{DF595D18-23F0-4577-975A-21D8B67DB2E7}" destId="{55BEE0E0-B014-4B70-B5C2-7B488EEADA3D}" srcOrd="1" destOrd="0" presId="urn:microsoft.com/office/officeart/2017/3/layout/DropPinTimeline"/>
    <dgm:cxn modelId="{71129133-7D7B-4535-B5D3-D073E2B4A355}" type="presParOf" srcId="{EBF12960-568F-4865-B844-2EA884BC1AAA}" destId="{F61097DE-55E5-4ABD-9E5A-4B537F20593B}" srcOrd="2" destOrd="0" presId="urn:microsoft.com/office/officeart/2017/3/layout/DropPinTimeline"/>
    <dgm:cxn modelId="{47A0A4EC-7A40-4B93-82FF-CA1EDFFCB19A}" type="presParOf" srcId="{EBF12960-568F-4865-B844-2EA884BC1AAA}" destId="{E08EA435-B30B-4378-8E78-E906F6E88FE8}" srcOrd="3" destOrd="0" presId="urn:microsoft.com/office/officeart/2017/3/layout/DropPinTimeline"/>
    <dgm:cxn modelId="{A988BC03-2440-4A28-9888-EF9F4AE8A799}" type="presParOf" srcId="{EBF12960-568F-4865-B844-2EA884BC1AAA}" destId="{C3714371-E9CD-4973-8049-3DE275A27543}" srcOrd="4" destOrd="0" presId="urn:microsoft.com/office/officeart/2017/3/layout/DropPinTimeline"/>
    <dgm:cxn modelId="{85B751AB-95D2-402D-9A03-7A2BDD47C38B}" type="presParOf" srcId="{EBF12960-568F-4865-B844-2EA884BC1AAA}" destId="{03873D3D-9F48-40CF-8693-A2A4D4A83B70}" srcOrd="5" destOrd="0" presId="urn:microsoft.com/office/officeart/2017/3/layout/DropPin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EA7B8B-D61A-4518-B9CF-5EAD0AB86EE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97D1C4E-FF81-4473-BDE1-A19C4808CAAA}">
      <dgm:prSet/>
      <dgm:spPr/>
      <dgm:t>
        <a:bodyPr/>
        <a:lstStyle/>
        <a:p>
          <a:r>
            <a:rPr lang="fr-CH"/>
            <a:t>Horizontal Cracking</a:t>
          </a:r>
          <a:endParaRPr lang="en-US"/>
        </a:p>
      </dgm:t>
    </dgm:pt>
    <dgm:pt modelId="{8A6E64EA-B538-4AA0-96DE-FAFCD371DB93}" type="parTrans" cxnId="{B74E6F27-6343-4E33-AC43-33033E09701D}">
      <dgm:prSet/>
      <dgm:spPr/>
      <dgm:t>
        <a:bodyPr/>
        <a:lstStyle/>
        <a:p>
          <a:endParaRPr lang="en-US"/>
        </a:p>
      </dgm:t>
    </dgm:pt>
    <dgm:pt modelId="{E66DF4AC-0803-4886-8343-F3423ED63A1F}" type="sibTrans" cxnId="{B74E6F27-6343-4E33-AC43-33033E09701D}">
      <dgm:prSet/>
      <dgm:spPr/>
      <dgm:t>
        <a:bodyPr/>
        <a:lstStyle/>
        <a:p>
          <a:endParaRPr lang="en-US"/>
        </a:p>
      </dgm:t>
    </dgm:pt>
    <dgm:pt modelId="{7C30E00A-76E6-4295-8E4C-E4D1BD04D397}">
      <dgm:prSet/>
      <dgm:spPr/>
      <dgm:t>
        <a:bodyPr/>
        <a:lstStyle/>
        <a:p>
          <a:r>
            <a:rPr lang="en-US" dirty="0"/>
            <a:t>Cause: Likely due to hydraulic pressure, compaction, or swelling exceeding design strength.</a:t>
          </a:r>
        </a:p>
      </dgm:t>
    </dgm:pt>
    <dgm:pt modelId="{4BB256E0-EEDE-463E-AD82-B5A627CF3337}" type="parTrans" cxnId="{117C675A-2995-40F4-A64E-13F7971DDD9C}">
      <dgm:prSet/>
      <dgm:spPr/>
      <dgm:t>
        <a:bodyPr/>
        <a:lstStyle/>
        <a:p>
          <a:endParaRPr lang="en-US"/>
        </a:p>
      </dgm:t>
    </dgm:pt>
    <dgm:pt modelId="{464C9418-895A-4DEA-B274-60D56A4D1C91}" type="sibTrans" cxnId="{117C675A-2995-40F4-A64E-13F7971DDD9C}">
      <dgm:prSet/>
      <dgm:spPr/>
      <dgm:t>
        <a:bodyPr/>
        <a:lstStyle/>
        <a:p>
          <a:endParaRPr lang="en-US"/>
        </a:p>
      </dgm:t>
    </dgm:pt>
    <dgm:pt modelId="{841D64E3-D77A-4C21-B3E3-99486DDF299C}">
      <dgm:prSet/>
      <dgm:spPr/>
      <dgm:t>
        <a:bodyPr/>
        <a:lstStyle/>
        <a:p>
          <a:r>
            <a:rPr lang="en-US"/>
            <a:t>Inspection: No corrosion found in reinforcement.</a:t>
          </a:r>
        </a:p>
      </dgm:t>
    </dgm:pt>
    <dgm:pt modelId="{D5D3D475-88DF-467C-8B74-C52673C5002C}" type="parTrans" cxnId="{EC3159D2-E247-4315-9827-03056B60541C}">
      <dgm:prSet/>
      <dgm:spPr/>
      <dgm:t>
        <a:bodyPr/>
        <a:lstStyle/>
        <a:p>
          <a:endParaRPr lang="en-US"/>
        </a:p>
      </dgm:t>
    </dgm:pt>
    <dgm:pt modelId="{1C6EAE01-A839-4B9B-A244-B13F7D612426}" type="sibTrans" cxnId="{EC3159D2-E247-4315-9827-03056B60541C}">
      <dgm:prSet/>
      <dgm:spPr/>
      <dgm:t>
        <a:bodyPr/>
        <a:lstStyle/>
        <a:p>
          <a:endParaRPr lang="en-US"/>
        </a:p>
      </dgm:t>
    </dgm:pt>
    <dgm:pt modelId="{E6897DDE-2431-40AF-8A75-D971A5B66E3F}">
      <dgm:prSet/>
      <dgm:spPr/>
      <dgm:t>
        <a:bodyPr/>
        <a:lstStyle/>
        <a:p>
          <a:r>
            <a:rPr lang="fr-CH"/>
            <a:t>Carbonation</a:t>
          </a:r>
          <a:endParaRPr lang="en-US"/>
        </a:p>
      </dgm:t>
    </dgm:pt>
    <dgm:pt modelId="{F1E1DE50-5023-42F0-9C9C-DC49B6817516}" type="parTrans" cxnId="{EF055307-AFE1-4C6C-92A7-6765FDF984E9}">
      <dgm:prSet/>
      <dgm:spPr/>
      <dgm:t>
        <a:bodyPr/>
        <a:lstStyle/>
        <a:p>
          <a:endParaRPr lang="en-US"/>
        </a:p>
      </dgm:t>
    </dgm:pt>
    <dgm:pt modelId="{59EB1BB2-E4DF-47D1-85D9-6B63A40F3C0D}" type="sibTrans" cxnId="{EF055307-AFE1-4C6C-92A7-6765FDF984E9}">
      <dgm:prSet/>
      <dgm:spPr/>
      <dgm:t>
        <a:bodyPr/>
        <a:lstStyle/>
        <a:p>
          <a:endParaRPr lang="en-US"/>
        </a:p>
      </dgm:t>
    </dgm:pt>
    <dgm:pt modelId="{B45D521D-A66A-429A-AE04-266A91CCD9F4}">
      <dgm:prSet/>
      <dgm:spPr/>
      <dgm:t>
        <a:bodyPr/>
        <a:lstStyle/>
        <a:p>
          <a:r>
            <a:rPr lang="en-US"/>
            <a:t>Depth: Most areas unaffected, but carbonation reached within 5mm in some cracks.</a:t>
          </a:r>
        </a:p>
      </dgm:t>
    </dgm:pt>
    <dgm:pt modelId="{79F11702-BA60-4964-92DC-BF075ECC3770}" type="parTrans" cxnId="{2877284F-99B1-4621-BC8D-555F542D40B3}">
      <dgm:prSet/>
      <dgm:spPr/>
      <dgm:t>
        <a:bodyPr/>
        <a:lstStyle/>
        <a:p>
          <a:endParaRPr lang="en-US"/>
        </a:p>
      </dgm:t>
    </dgm:pt>
    <dgm:pt modelId="{72EE8900-0F2E-4DA5-8903-BD57F1CB2AB2}" type="sibTrans" cxnId="{2877284F-99B1-4621-BC8D-555F542D40B3}">
      <dgm:prSet/>
      <dgm:spPr/>
      <dgm:t>
        <a:bodyPr/>
        <a:lstStyle/>
        <a:p>
          <a:endParaRPr lang="en-US"/>
        </a:p>
      </dgm:t>
    </dgm:pt>
    <dgm:pt modelId="{548D9457-090B-4CA8-BC1D-73E28F79CADE}">
      <dgm:prSet/>
      <dgm:spPr/>
      <dgm:t>
        <a:bodyPr/>
        <a:lstStyle/>
        <a:p>
          <a:r>
            <a:rPr lang="en-US" dirty="0">
              <a:highlight>
                <a:srgbClr val="FFFF00"/>
              </a:highlight>
            </a:rPr>
            <a:t>Cracks: Suggest long-term presence of cracks.</a:t>
          </a:r>
        </a:p>
      </dgm:t>
    </dgm:pt>
    <dgm:pt modelId="{04D499B2-7E38-4685-96E1-502D81F3C1CF}" type="parTrans" cxnId="{EA430C53-2B1B-4BD0-B235-2F03A2C265C9}">
      <dgm:prSet/>
      <dgm:spPr/>
      <dgm:t>
        <a:bodyPr/>
        <a:lstStyle/>
        <a:p>
          <a:endParaRPr lang="en-US"/>
        </a:p>
      </dgm:t>
    </dgm:pt>
    <dgm:pt modelId="{C0BD410F-ABC7-454C-B07B-2859C230BC2D}" type="sibTrans" cxnId="{EA430C53-2B1B-4BD0-B235-2F03A2C265C9}">
      <dgm:prSet/>
      <dgm:spPr/>
      <dgm:t>
        <a:bodyPr/>
        <a:lstStyle/>
        <a:p>
          <a:endParaRPr lang="en-US"/>
        </a:p>
      </dgm:t>
    </dgm:pt>
    <dgm:pt modelId="{1F8CCF8E-88F8-46BA-93DF-BF4F2899D2CA}">
      <dgm:prSet/>
      <dgm:spPr/>
      <dgm:t>
        <a:bodyPr/>
        <a:lstStyle/>
        <a:p>
          <a:r>
            <a:rPr lang="fr-CH"/>
            <a:t>Chloride</a:t>
          </a:r>
          <a:endParaRPr lang="en-US"/>
        </a:p>
      </dgm:t>
    </dgm:pt>
    <dgm:pt modelId="{AF431DE2-35CC-4075-B242-944263ACCA09}" type="parTrans" cxnId="{BA2FD9D7-86E1-476C-BC13-FC6A14045083}">
      <dgm:prSet/>
      <dgm:spPr/>
      <dgm:t>
        <a:bodyPr/>
        <a:lstStyle/>
        <a:p>
          <a:endParaRPr lang="en-US"/>
        </a:p>
      </dgm:t>
    </dgm:pt>
    <dgm:pt modelId="{7DD92904-A73B-48C7-8794-21EF99867307}" type="sibTrans" cxnId="{BA2FD9D7-86E1-476C-BC13-FC6A14045083}">
      <dgm:prSet/>
      <dgm:spPr/>
      <dgm:t>
        <a:bodyPr/>
        <a:lstStyle/>
        <a:p>
          <a:endParaRPr lang="en-US"/>
        </a:p>
      </dgm:t>
    </dgm:pt>
    <dgm:pt modelId="{027D6E6A-B332-4132-850B-6FE9FCCAAF33}">
      <dgm:prSet/>
      <dgm:spPr/>
      <dgm:t>
        <a:bodyPr/>
        <a:lstStyle/>
        <a:p>
          <a:r>
            <a:rPr lang="en-US"/>
            <a:t>Risk: Chloride-induced corrosion risk is "Negligible" to "Moderate".</a:t>
          </a:r>
        </a:p>
      </dgm:t>
    </dgm:pt>
    <dgm:pt modelId="{22A3235D-A4E8-493B-9FC1-E8AC27435D4E}" type="parTrans" cxnId="{6496ECE2-F342-4028-8071-25BC69D32220}">
      <dgm:prSet/>
      <dgm:spPr/>
      <dgm:t>
        <a:bodyPr/>
        <a:lstStyle/>
        <a:p>
          <a:endParaRPr lang="en-US"/>
        </a:p>
      </dgm:t>
    </dgm:pt>
    <dgm:pt modelId="{1B39145E-374B-4193-9C87-E21104CF5283}" type="sibTrans" cxnId="{6496ECE2-F342-4028-8071-25BC69D32220}">
      <dgm:prSet/>
      <dgm:spPr/>
      <dgm:t>
        <a:bodyPr/>
        <a:lstStyle/>
        <a:p>
          <a:endParaRPr lang="en-US"/>
        </a:p>
      </dgm:t>
    </dgm:pt>
    <dgm:pt modelId="{B947308A-E52D-4C7A-885B-63EE662C82AB}">
      <dgm:prSet/>
      <dgm:spPr/>
      <dgm:t>
        <a:bodyPr/>
        <a:lstStyle/>
        <a:p>
          <a:r>
            <a:rPr lang="fr-CH"/>
            <a:t>Sulphate</a:t>
          </a:r>
          <a:endParaRPr lang="en-US"/>
        </a:p>
      </dgm:t>
    </dgm:pt>
    <dgm:pt modelId="{3AD018F9-116E-4691-BC0C-B51AB40C9B5D}" type="parTrans" cxnId="{07BCB6EE-B4A5-4D9C-BB90-C454A1BDCA0B}">
      <dgm:prSet/>
      <dgm:spPr/>
      <dgm:t>
        <a:bodyPr/>
        <a:lstStyle/>
        <a:p>
          <a:endParaRPr lang="en-US"/>
        </a:p>
      </dgm:t>
    </dgm:pt>
    <dgm:pt modelId="{F4631024-1CFB-46B9-B6BB-E7D0843EA99F}" type="sibTrans" cxnId="{07BCB6EE-B4A5-4D9C-BB90-C454A1BDCA0B}">
      <dgm:prSet/>
      <dgm:spPr/>
      <dgm:t>
        <a:bodyPr/>
        <a:lstStyle/>
        <a:p>
          <a:endParaRPr lang="en-US"/>
        </a:p>
      </dgm:t>
    </dgm:pt>
    <dgm:pt modelId="{7E7E348F-743C-4EA4-BADE-F8903DADED85}">
      <dgm:prSet/>
      <dgm:spPr/>
      <dgm:t>
        <a:bodyPr/>
        <a:lstStyle/>
        <a:p>
          <a:r>
            <a:rPr lang="fr-CH"/>
            <a:t>Attack: No evidence found.</a:t>
          </a:r>
          <a:endParaRPr lang="en-US"/>
        </a:p>
      </dgm:t>
    </dgm:pt>
    <dgm:pt modelId="{B0ECA382-3A33-48E0-82C9-113E1DAE7EC7}" type="parTrans" cxnId="{19735460-B1D8-428E-9EB7-8303DF9580CE}">
      <dgm:prSet/>
      <dgm:spPr/>
      <dgm:t>
        <a:bodyPr/>
        <a:lstStyle/>
        <a:p>
          <a:endParaRPr lang="en-US"/>
        </a:p>
      </dgm:t>
    </dgm:pt>
    <dgm:pt modelId="{4AE335CF-6398-4DF1-94E2-07B1A8047A0E}" type="sibTrans" cxnId="{19735460-B1D8-428E-9EB7-8303DF9580CE}">
      <dgm:prSet/>
      <dgm:spPr/>
      <dgm:t>
        <a:bodyPr/>
        <a:lstStyle/>
        <a:p>
          <a:endParaRPr lang="en-US"/>
        </a:p>
      </dgm:t>
    </dgm:pt>
    <dgm:pt modelId="{41F9A78B-69EE-4C12-9459-216C901F838F}">
      <dgm:prSet/>
      <dgm:spPr/>
      <dgm:t>
        <a:bodyPr/>
        <a:lstStyle/>
        <a:p>
          <a:r>
            <a:rPr lang="fr-CH"/>
            <a:t>Alkali Metals</a:t>
          </a:r>
          <a:endParaRPr lang="en-US"/>
        </a:p>
      </dgm:t>
    </dgm:pt>
    <dgm:pt modelId="{A5B8B523-6646-457D-832E-D73AB9F99687}" type="parTrans" cxnId="{87C23CFC-E232-4936-9D00-A8458C5570F3}">
      <dgm:prSet/>
      <dgm:spPr/>
      <dgm:t>
        <a:bodyPr/>
        <a:lstStyle/>
        <a:p>
          <a:endParaRPr lang="en-US"/>
        </a:p>
      </dgm:t>
    </dgm:pt>
    <dgm:pt modelId="{1383322F-D1E8-45B7-937A-5FB639C6E2AE}" type="sibTrans" cxnId="{87C23CFC-E232-4936-9D00-A8458C5570F3}">
      <dgm:prSet/>
      <dgm:spPr/>
      <dgm:t>
        <a:bodyPr/>
        <a:lstStyle/>
        <a:p>
          <a:endParaRPr lang="en-US"/>
        </a:p>
      </dgm:t>
    </dgm:pt>
    <dgm:pt modelId="{AA69B66D-E763-4456-92A3-98D384838A1D}">
      <dgm:prSet/>
      <dgm:spPr/>
      <dgm:t>
        <a:bodyPr/>
        <a:lstStyle/>
        <a:p>
          <a:r>
            <a:rPr lang="en-US"/>
            <a:t>Content: High levels, no alkali reactivity observed.</a:t>
          </a:r>
        </a:p>
      </dgm:t>
    </dgm:pt>
    <dgm:pt modelId="{B8EED3AE-A90E-4A7C-A114-59C2BBD51A7C}" type="parTrans" cxnId="{E09657A3-B516-4E54-A2C2-85E142B40397}">
      <dgm:prSet/>
      <dgm:spPr/>
      <dgm:t>
        <a:bodyPr/>
        <a:lstStyle/>
        <a:p>
          <a:endParaRPr lang="en-US"/>
        </a:p>
      </dgm:t>
    </dgm:pt>
    <dgm:pt modelId="{221A2FC5-9A35-4B82-8A39-2ADEC0BF426C}" type="sibTrans" cxnId="{E09657A3-B516-4E54-A2C2-85E142B40397}">
      <dgm:prSet/>
      <dgm:spPr/>
      <dgm:t>
        <a:bodyPr/>
        <a:lstStyle/>
        <a:p>
          <a:endParaRPr lang="en-US"/>
        </a:p>
      </dgm:t>
    </dgm:pt>
    <dgm:pt modelId="{560292C0-8385-4F05-BB60-D68222F34F1D}">
      <dgm:prSet/>
      <dgm:spPr/>
      <dgm:t>
        <a:bodyPr/>
        <a:lstStyle/>
        <a:p>
          <a:r>
            <a:rPr lang="fr-CH"/>
            <a:t>Petrographical Analysis</a:t>
          </a:r>
          <a:endParaRPr lang="en-US"/>
        </a:p>
      </dgm:t>
    </dgm:pt>
    <dgm:pt modelId="{B6A29012-0111-4359-9BB0-53C4D7EE7023}" type="parTrans" cxnId="{D7E3B96E-EF1C-4942-99C2-42B859E35572}">
      <dgm:prSet/>
      <dgm:spPr/>
      <dgm:t>
        <a:bodyPr/>
        <a:lstStyle/>
        <a:p>
          <a:endParaRPr lang="en-US"/>
        </a:p>
      </dgm:t>
    </dgm:pt>
    <dgm:pt modelId="{61727274-67B2-4266-A475-7EB98C4ACC60}" type="sibTrans" cxnId="{D7E3B96E-EF1C-4942-99C2-42B859E35572}">
      <dgm:prSet/>
      <dgm:spPr/>
      <dgm:t>
        <a:bodyPr/>
        <a:lstStyle/>
        <a:p>
          <a:endParaRPr lang="en-US"/>
        </a:p>
      </dgm:t>
    </dgm:pt>
    <dgm:pt modelId="{BBEEF6D2-AE51-4C52-9AC9-65B468972BC6}">
      <dgm:prSet/>
      <dgm:spPr/>
      <dgm:t>
        <a:bodyPr/>
        <a:lstStyle/>
        <a:p>
          <a:r>
            <a:rPr lang="en-US" dirty="0"/>
            <a:t>Condition: Low deterioration with high strength aggregates.</a:t>
          </a:r>
        </a:p>
      </dgm:t>
    </dgm:pt>
    <dgm:pt modelId="{A954A2E9-AD57-4DD5-99F3-00F4D8A09A7B}" type="parTrans" cxnId="{D6D9F278-6584-435A-B0E3-19150C1D8472}">
      <dgm:prSet/>
      <dgm:spPr/>
      <dgm:t>
        <a:bodyPr/>
        <a:lstStyle/>
        <a:p>
          <a:endParaRPr lang="en-US"/>
        </a:p>
      </dgm:t>
    </dgm:pt>
    <dgm:pt modelId="{DED6A62B-3BB1-45BE-AD6E-FBA5AE9C9DC7}" type="sibTrans" cxnId="{D6D9F278-6584-435A-B0E3-19150C1D8472}">
      <dgm:prSet/>
      <dgm:spPr/>
      <dgm:t>
        <a:bodyPr/>
        <a:lstStyle/>
        <a:p>
          <a:endParaRPr lang="en-US"/>
        </a:p>
      </dgm:t>
    </dgm:pt>
    <dgm:pt modelId="{C7DC3F66-6AFF-4720-A242-F870780E60A2}">
      <dgm:prSet/>
      <dgm:spPr/>
      <dgm:t>
        <a:bodyPr/>
        <a:lstStyle/>
        <a:p>
          <a:r>
            <a:rPr lang="fr-CH"/>
            <a:t>Corrosion</a:t>
          </a:r>
          <a:endParaRPr lang="en-US"/>
        </a:p>
      </dgm:t>
    </dgm:pt>
    <dgm:pt modelId="{B810119B-0C83-49AB-8EEB-5C5CA28D7CB0}" type="parTrans" cxnId="{8350F352-A3F8-414A-BCF7-9E9DF041EAF3}">
      <dgm:prSet/>
      <dgm:spPr/>
      <dgm:t>
        <a:bodyPr/>
        <a:lstStyle/>
        <a:p>
          <a:endParaRPr lang="en-US"/>
        </a:p>
      </dgm:t>
    </dgm:pt>
    <dgm:pt modelId="{A4B59AD0-DB4C-47F9-BB5E-8014C3BD248D}" type="sibTrans" cxnId="{8350F352-A3F8-414A-BCF7-9E9DF041EAF3}">
      <dgm:prSet/>
      <dgm:spPr/>
      <dgm:t>
        <a:bodyPr/>
        <a:lstStyle/>
        <a:p>
          <a:endParaRPr lang="en-US"/>
        </a:p>
      </dgm:t>
    </dgm:pt>
    <dgm:pt modelId="{9FA37061-1C6D-4288-A5D7-DE84EC0B1617}">
      <dgm:prSet/>
      <dgm:spPr/>
      <dgm:t>
        <a:bodyPr/>
        <a:lstStyle/>
        <a:p>
          <a:r>
            <a:rPr lang="fr-CH" dirty="0" err="1">
              <a:highlight>
                <a:srgbClr val="FFFF00"/>
              </a:highlight>
            </a:rPr>
            <a:t>Carbonated</a:t>
          </a:r>
          <a:r>
            <a:rPr lang="fr-CH" dirty="0">
              <a:highlight>
                <a:srgbClr val="FFFF00"/>
              </a:highlight>
            </a:rPr>
            <a:t> Areas: Active corrosion.</a:t>
          </a:r>
          <a:endParaRPr lang="en-US" dirty="0">
            <a:highlight>
              <a:srgbClr val="FFFF00"/>
            </a:highlight>
          </a:endParaRPr>
        </a:p>
      </dgm:t>
    </dgm:pt>
    <dgm:pt modelId="{D6F7F6C6-C8F8-4636-8B4C-79F356EB665D}" type="parTrans" cxnId="{BDC54071-7845-4481-93EE-0AAE8CB32107}">
      <dgm:prSet/>
      <dgm:spPr/>
      <dgm:t>
        <a:bodyPr/>
        <a:lstStyle/>
        <a:p>
          <a:endParaRPr lang="en-US"/>
        </a:p>
      </dgm:t>
    </dgm:pt>
    <dgm:pt modelId="{B27DC4B0-F61B-4DB1-A1AA-0FDC81803D48}" type="sibTrans" cxnId="{BDC54071-7845-4481-93EE-0AAE8CB32107}">
      <dgm:prSet/>
      <dgm:spPr/>
      <dgm:t>
        <a:bodyPr/>
        <a:lstStyle/>
        <a:p>
          <a:endParaRPr lang="en-US"/>
        </a:p>
      </dgm:t>
    </dgm:pt>
    <dgm:pt modelId="{55B61954-EBBE-4CD9-BDF9-5908AF476018}">
      <dgm:prSet/>
      <dgm:spPr/>
      <dgm:t>
        <a:bodyPr/>
        <a:lstStyle/>
        <a:p>
          <a:r>
            <a:rPr lang="fr-CH"/>
            <a:t>Uncarbonated Areas: Clean reinforcement.</a:t>
          </a:r>
          <a:endParaRPr lang="en-US"/>
        </a:p>
      </dgm:t>
    </dgm:pt>
    <dgm:pt modelId="{50CA49AB-6C3A-43BE-97F7-AF713816997C}" type="parTrans" cxnId="{BC162EB3-AB6D-497E-B774-A8A65BD9F975}">
      <dgm:prSet/>
      <dgm:spPr/>
      <dgm:t>
        <a:bodyPr/>
        <a:lstStyle/>
        <a:p>
          <a:endParaRPr lang="en-US"/>
        </a:p>
      </dgm:t>
    </dgm:pt>
    <dgm:pt modelId="{83AC55C2-5787-415F-934A-E5C06BDDA248}" type="sibTrans" cxnId="{BC162EB3-AB6D-497E-B774-A8A65BD9F975}">
      <dgm:prSet/>
      <dgm:spPr/>
      <dgm:t>
        <a:bodyPr/>
        <a:lstStyle/>
        <a:p>
          <a:endParaRPr lang="en-US"/>
        </a:p>
      </dgm:t>
    </dgm:pt>
    <dgm:pt modelId="{C4A816E3-98F9-4BC3-94B7-58353241786C}" type="pres">
      <dgm:prSet presAssocID="{BCEA7B8B-D61A-4518-B9CF-5EAD0AB86EE4}" presName="vert0" presStyleCnt="0">
        <dgm:presLayoutVars>
          <dgm:dir/>
          <dgm:animOne val="branch"/>
          <dgm:animLvl val="lvl"/>
        </dgm:presLayoutVars>
      </dgm:prSet>
      <dgm:spPr/>
    </dgm:pt>
    <dgm:pt modelId="{67B86966-0488-405B-8D44-54EA799921C4}" type="pres">
      <dgm:prSet presAssocID="{F97D1C4E-FF81-4473-BDE1-A19C4808CAAA}" presName="thickLine" presStyleLbl="alignNode1" presStyleIdx="0" presStyleCnt="7"/>
      <dgm:spPr/>
    </dgm:pt>
    <dgm:pt modelId="{3D60B1A9-13F8-401B-BB42-7B866075F02F}" type="pres">
      <dgm:prSet presAssocID="{F97D1C4E-FF81-4473-BDE1-A19C4808CAAA}" presName="horz1" presStyleCnt="0"/>
      <dgm:spPr/>
    </dgm:pt>
    <dgm:pt modelId="{52022AF4-C417-4C7B-BFD9-C803838250A8}" type="pres">
      <dgm:prSet presAssocID="{F97D1C4E-FF81-4473-BDE1-A19C4808CAAA}" presName="tx1" presStyleLbl="revTx" presStyleIdx="0" presStyleCnt="17"/>
      <dgm:spPr/>
    </dgm:pt>
    <dgm:pt modelId="{D4D3D216-465D-4A38-9248-6F3B52F602A9}" type="pres">
      <dgm:prSet presAssocID="{F97D1C4E-FF81-4473-BDE1-A19C4808CAAA}" presName="vert1" presStyleCnt="0"/>
      <dgm:spPr/>
    </dgm:pt>
    <dgm:pt modelId="{B26F8965-7A45-45C1-9338-7226BC44E9CB}" type="pres">
      <dgm:prSet presAssocID="{7C30E00A-76E6-4295-8E4C-E4D1BD04D397}" presName="vertSpace2a" presStyleCnt="0"/>
      <dgm:spPr/>
    </dgm:pt>
    <dgm:pt modelId="{482F5E02-AAFF-4F03-9CF7-194B88F19C06}" type="pres">
      <dgm:prSet presAssocID="{7C30E00A-76E6-4295-8E4C-E4D1BD04D397}" presName="horz2" presStyleCnt="0"/>
      <dgm:spPr/>
    </dgm:pt>
    <dgm:pt modelId="{7F8AF9FA-3681-4086-981F-0288AEBD1C89}" type="pres">
      <dgm:prSet presAssocID="{7C30E00A-76E6-4295-8E4C-E4D1BD04D397}" presName="horzSpace2" presStyleCnt="0"/>
      <dgm:spPr/>
    </dgm:pt>
    <dgm:pt modelId="{D2100CDD-5E6D-483C-88B3-181C0070179F}" type="pres">
      <dgm:prSet presAssocID="{7C30E00A-76E6-4295-8E4C-E4D1BD04D397}" presName="tx2" presStyleLbl="revTx" presStyleIdx="1" presStyleCnt="17"/>
      <dgm:spPr/>
    </dgm:pt>
    <dgm:pt modelId="{7C33F502-FC28-4DD4-93E0-F9C2ACAC4419}" type="pres">
      <dgm:prSet presAssocID="{7C30E00A-76E6-4295-8E4C-E4D1BD04D397}" presName="vert2" presStyleCnt="0"/>
      <dgm:spPr/>
    </dgm:pt>
    <dgm:pt modelId="{7FEEC20A-358A-4A08-9A56-1300C63E9957}" type="pres">
      <dgm:prSet presAssocID="{7C30E00A-76E6-4295-8E4C-E4D1BD04D397}" presName="thinLine2b" presStyleLbl="callout" presStyleIdx="0" presStyleCnt="10"/>
      <dgm:spPr/>
    </dgm:pt>
    <dgm:pt modelId="{C1D865BC-7828-4622-BB74-94796AA75E5E}" type="pres">
      <dgm:prSet presAssocID="{7C30E00A-76E6-4295-8E4C-E4D1BD04D397}" presName="vertSpace2b" presStyleCnt="0"/>
      <dgm:spPr/>
    </dgm:pt>
    <dgm:pt modelId="{A1162413-CAA7-4375-8D32-19019188F545}" type="pres">
      <dgm:prSet presAssocID="{841D64E3-D77A-4C21-B3E3-99486DDF299C}" presName="horz2" presStyleCnt="0"/>
      <dgm:spPr/>
    </dgm:pt>
    <dgm:pt modelId="{8057F354-A03C-411F-BEC9-7631432CE745}" type="pres">
      <dgm:prSet presAssocID="{841D64E3-D77A-4C21-B3E3-99486DDF299C}" presName="horzSpace2" presStyleCnt="0"/>
      <dgm:spPr/>
    </dgm:pt>
    <dgm:pt modelId="{308E94C7-32A5-47A2-B3FB-8478BE68E341}" type="pres">
      <dgm:prSet presAssocID="{841D64E3-D77A-4C21-B3E3-99486DDF299C}" presName="tx2" presStyleLbl="revTx" presStyleIdx="2" presStyleCnt="17"/>
      <dgm:spPr/>
    </dgm:pt>
    <dgm:pt modelId="{733EC5C1-0FE8-48B8-9085-E64F2C873B3A}" type="pres">
      <dgm:prSet presAssocID="{841D64E3-D77A-4C21-B3E3-99486DDF299C}" presName="vert2" presStyleCnt="0"/>
      <dgm:spPr/>
    </dgm:pt>
    <dgm:pt modelId="{8E9439CE-F119-416D-B179-069AEF84EB7F}" type="pres">
      <dgm:prSet presAssocID="{841D64E3-D77A-4C21-B3E3-99486DDF299C}" presName="thinLine2b" presStyleLbl="callout" presStyleIdx="1" presStyleCnt="10"/>
      <dgm:spPr/>
    </dgm:pt>
    <dgm:pt modelId="{DC9E1235-D819-4E29-BA3F-034CD4B2506C}" type="pres">
      <dgm:prSet presAssocID="{841D64E3-D77A-4C21-B3E3-99486DDF299C}" presName="vertSpace2b" presStyleCnt="0"/>
      <dgm:spPr/>
    </dgm:pt>
    <dgm:pt modelId="{7CEDAE76-4AE3-456A-9ED1-46125E03ED22}" type="pres">
      <dgm:prSet presAssocID="{E6897DDE-2431-40AF-8A75-D971A5B66E3F}" presName="thickLine" presStyleLbl="alignNode1" presStyleIdx="1" presStyleCnt="7"/>
      <dgm:spPr/>
    </dgm:pt>
    <dgm:pt modelId="{74C7CB75-41DF-4ADF-A276-8355719CB1DA}" type="pres">
      <dgm:prSet presAssocID="{E6897DDE-2431-40AF-8A75-D971A5B66E3F}" presName="horz1" presStyleCnt="0"/>
      <dgm:spPr/>
    </dgm:pt>
    <dgm:pt modelId="{E47DC542-493E-4BA5-9253-4880198A7CDE}" type="pres">
      <dgm:prSet presAssocID="{E6897DDE-2431-40AF-8A75-D971A5B66E3F}" presName="tx1" presStyleLbl="revTx" presStyleIdx="3" presStyleCnt="17"/>
      <dgm:spPr/>
    </dgm:pt>
    <dgm:pt modelId="{59904E92-684F-4CE1-BDCA-71D83463F2B6}" type="pres">
      <dgm:prSet presAssocID="{E6897DDE-2431-40AF-8A75-D971A5B66E3F}" presName="vert1" presStyleCnt="0"/>
      <dgm:spPr/>
    </dgm:pt>
    <dgm:pt modelId="{5DB930A3-C226-497A-B777-2624F94E70F4}" type="pres">
      <dgm:prSet presAssocID="{B45D521D-A66A-429A-AE04-266A91CCD9F4}" presName="vertSpace2a" presStyleCnt="0"/>
      <dgm:spPr/>
    </dgm:pt>
    <dgm:pt modelId="{C85D0C1E-F74A-4F5F-84D2-7AA019F1D01E}" type="pres">
      <dgm:prSet presAssocID="{B45D521D-A66A-429A-AE04-266A91CCD9F4}" presName="horz2" presStyleCnt="0"/>
      <dgm:spPr/>
    </dgm:pt>
    <dgm:pt modelId="{0A156931-6722-4394-980C-67A15F58728B}" type="pres">
      <dgm:prSet presAssocID="{B45D521D-A66A-429A-AE04-266A91CCD9F4}" presName="horzSpace2" presStyleCnt="0"/>
      <dgm:spPr/>
    </dgm:pt>
    <dgm:pt modelId="{20DE2834-951B-4068-9E6E-DE3A22B27CE6}" type="pres">
      <dgm:prSet presAssocID="{B45D521D-A66A-429A-AE04-266A91CCD9F4}" presName="tx2" presStyleLbl="revTx" presStyleIdx="4" presStyleCnt="17"/>
      <dgm:spPr/>
    </dgm:pt>
    <dgm:pt modelId="{97A0A701-1919-491F-9223-ED164174C0A6}" type="pres">
      <dgm:prSet presAssocID="{B45D521D-A66A-429A-AE04-266A91CCD9F4}" presName="vert2" presStyleCnt="0"/>
      <dgm:spPr/>
    </dgm:pt>
    <dgm:pt modelId="{DF7337B4-372A-4584-9BD4-02EABB2F88FA}" type="pres">
      <dgm:prSet presAssocID="{B45D521D-A66A-429A-AE04-266A91CCD9F4}" presName="thinLine2b" presStyleLbl="callout" presStyleIdx="2" presStyleCnt="10"/>
      <dgm:spPr/>
    </dgm:pt>
    <dgm:pt modelId="{B790B88C-5427-44D3-8A9F-C0E26BA46284}" type="pres">
      <dgm:prSet presAssocID="{B45D521D-A66A-429A-AE04-266A91CCD9F4}" presName="vertSpace2b" presStyleCnt="0"/>
      <dgm:spPr/>
    </dgm:pt>
    <dgm:pt modelId="{650DBAE5-3B2C-4683-8A56-C5988851D36C}" type="pres">
      <dgm:prSet presAssocID="{548D9457-090B-4CA8-BC1D-73E28F79CADE}" presName="horz2" presStyleCnt="0"/>
      <dgm:spPr/>
    </dgm:pt>
    <dgm:pt modelId="{90EF20AB-D8AA-4C9D-A326-2D1491714A53}" type="pres">
      <dgm:prSet presAssocID="{548D9457-090B-4CA8-BC1D-73E28F79CADE}" presName="horzSpace2" presStyleCnt="0"/>
      <dgm:spPr/>
    </dgm:pt>
    <dgm:pt modelId="{034FAC60-1A2E-47DD-869C-56C96A6F288B}" type="pres">
      <dgm:prSet presAssocID="{548D9457-090B-4CA8-BC1D-73E28F79CADE}" presName="tx2" presStyleLbl="revTx" presStyleIdx="5" presStyleCnt="17"/>
      <dgm:spPr/>
    </dgm:pt>
    <dgm:pt modelId="{93D2E890-ED07-4105-8198-044A275BE54F}" type="pres">
      <dgm:prSet presAssocID="{548D9457-090B-4CA8-BC1D-73E28F79CADE}" presName="vert2" presStyleCnt="0"/>
      <dgm:spPr/>
    </dgm:pt>
    <dgm:pt modelId="{EFC8BF3E-E4CB-4976-A4D2-8C0BE6EDEF0A}" type="pres">
      <dgm:prSet presAssocID="{548D9457-090B-4CA8-BC1D-73E28F79CADE}" presName="thinLine2b" presStyleLbl="callout" presStyleIdx="3" presStyleCnt="10"/>
      <dgm:spPr/>
    </dgm:pt>
    <dgm:pt modelId="{F7C2D44B-7B5C-43E8-99C0-CF6A42E39032}" type="pres">
      <dgm:prSet presAssocID="{548D9457-090B-4CA8-BC1D-73E28F79CADE}" presName="vertSpace2b" presStyleCnt="0"/>
      <dgm:spPr/>
    </dgm:pt>
    <dgm:pt modelId="{9184E884-7C7A-4A81-B704-A7FEB6CDE965}" type="pres">
      <dgm:prSet presAssocID="{1F8CCF8E-88F8-46BA-93DF-BF4F2899D2CA}" presName="thickLine" presStyleLbl="alignNode1" presStyleIdx="2" presStyleCnt="7"/>
      <dgm:spPr/>
    </dgm:pt>
    <dgm:pt modelId="{3A653BB4-1AB0-4BAB-BCA6-9B995002BD94}" type="pres">
      <dgm:prSet presAssocID="{1F8CCF8E-88F8-46BA-93DF-BF4F2899D2CA}" presName="horz1" presStyleCnt="0"/>
      <dgm:spPr/>
    </dgm:pt>
    <dgm:pt modelId="{571B8884-E995-44FB-A3FB-305A41767A1E}" type="pres">
      <dgm:prSet presAssocID="{1F8CCF8E-88F8-46BA-93DF-BF4F2899D2CA}" presName="tx1" presStyleLbl="revTx" presStyleIdx="6" presStyleCnt="17"/>
      <dgm:spPr/>
    </dgm:pt>
    <dgm:pt modelId="{1DBCFE74-4169-4AF8-86D5-3C22D7B0B3F7}" type="pres">
      <dgm:prSet presAssocID="{1F8CCF8E-88F8-46BA-93DF-BF4F2899D2CA}" presName="vert1" presStyleCnt="0"/>
      <dgm:spPr/>
    </dgm:pt>
    <dgm:pt modelId="{2F7B2D57-874A-49F1-B043-2871C4E83DD9}" type="pres">
      <dgm:prSet presAssocID="{027D6E6A-B332-4132-850B-6FE9FCCAAF33}" presName="vertSpace2a" presStyleCnt="0"/>
      <dgm:spPr/>
    </dgm:pt>
    <dgm:pt modelId="{AB4145EA-A078-4771-89FC-F255BF9EA0CE}" type="pres">
      <dgm:prSet presAssocID="{027D6E6A-B332-4132-850B-6FE9FCCAAF33}" presName="horz2" presStyleCnt="0"/>
      <dgm:spPr/>
    </dgm:pt>
    <dgm:pt modelId="{3E0628F4-F957-4E58-912B-E21ED114C8A8}" type="pres">
      <dgm:prSet presAssocID="{027D6E6A-B332-4132-850B-6FE9FCCAAF33}" presName="horzSpace2" presStyleCnt="0"/>
      <dgm:spPr/>
    </dgm:pt>
    <dgm:pt modelId="{3FE510B5-B732-4B9E-AE6D-F32248FB38CE}" type="pres">
      <dgm:prSet presAssocID="{027D6E6A-B332-4132-850B-6FE9FCCAAF33}" presName="tx2" presStyleLbl="revTx" presStyleIdx="7" presStyleCnt="17"/>
      <dgm:spPr/>
    </dgm:pt>
    <dgm:pt modelId="{0DB0124A-1C0B-4C65-8C59-DB8677B2F62E}" type="pres">
      <dgm:prSet presAssocID="{027D6E6A-B332-4132-850B-6FE9FCCAAF33}" presName="vert2" presStyleCnt="0"/>
      <dgm:spPr/>
    </dgm:pt>
    <dgm:pt modelId="{C67B1E4B-BB55-4A39-8A06-DCA0926329CE}" type="pres">
      <dgm:prSet presAssocID="{027D6E6A-B332-4132-850B-6FE9FCCAAF33}" presName="thinLine2b" presStyleLbl="callout" presStyleIdx="4" presStyleCnt="10"/>
      <dgm:spPr/>
    </dgm:pt>
    <dgm:pt modelId="{314F6089-C499-4D1B-B17F-521F9C53CBD0}" type="pres">
      <dgm:prSet presAssocID="{027D6E6A-B332-4132-850B-6FE9FCCAAF33}" presName="vertSpace2b" presStyleCnt="0"/>
      <dgm:spPr/>
    </dgm:pt>
    <dgm:pt modelId="{078F5BD4-7BDC-46A3-B553-91C6EA547FE2}" type="pres">
      <dgm:prSet presAssocID="{B947308A-E52D-4C7A-885B-63EE662C82AB}" presName="thickLine" presStyleLbl="alignNode1" presStyleIdx="3" presStyleCnt="7"/>
      <dgm:spPr/>
    </dgm:pt>
    <dgm:pt modelId="{FEDA58D9-FB80-4D56-AD4F-06A5C7376DD7}" type="pres">
      <dgm:prSet presAssocID="{B947308A-E52D-4C7A-885B-63EE662C82AB}" presName="horz1" presStyleCnt="0"/>
      <dgm:spPr/>
    </dgm:pt>
    <dgm:pt modelId="{FF01C895-ABA4-4260-911A-313C607C5AAE}" type="pres">
      <dgm:prSet presAssocID="{B947308A-E52D-4C7A-885B-63EE662C82AB}" presName="tx1" presStyleLbl="revTx" presStyleIdx="8" presStyleCnt="17"/>
      <dgm:spPr/>
    </dgm:pt>
    <dgm:pt modelId="{515108EB-D775-4213-9868-3E8AB67A4717}" type="pres">
      <dgm:prSet presAssocID="{B947308A-E52D-4C7A-885B-63EE662C82AB}" presName="vert1" presStyleCnt="0"/>
      <dgm:spPr/>
    </dgm:pt>
    <dgm:pt modelId="{F365A3E1-E90D-4B8D-8089-D9AA971A7247}" type="pres">
      <dgm:prSet presAssocID="{7E7E348F-743C-4EA4-BADE-F8903DADED85}" presName="vertSpace2a" presStyleCnt="0"/>
      <dgm:spPr/>
    </dgm:pt>
    <dgm:pt modelId="{797A5F6C-0A79-49D5-AB67-24DFEE8F25EC}" type="pres">
      <dgm:prSet presAssocID="{7E7E348F-743C-4EA4-BADE-F8903DADED85}" presName="horz2" presStyleCnt="0"/>
      <dgm:spPr/>
    </dgm:pt>
    <dgm:pt modelId="{79BE9EB9-BED7-4369-B30D-C82366BAD102}" type="pres">
      <dgm:prSet presAssocID="{7E7E348F-743C-4EA4-BADE-F8903DADED85}" presName="horzSpace2" presStyleCnt="0"/>
      <dgm:spPr/>
    </dgm:pt>
    <dgm:pt modelId="{A2878CD0-9D6F-47BF-8E65-90DC3C0F562D}" type="pres">
      <dgm:prSet presAssocID="{7E7E348F-743C-4EA4-BADE-F8903DADED85}" presName="tx2" presStyleLbl="revTx" presStyleIdx="9" presStyleCnt="17"/>
      <dgm:spPr/>
    </dgm:pt>
    <dgm:pt modelId="{37677D98-B295-462B-B900-E2141BFD2D20}" type="pres">
      <dgm:prSet presAssocID="{7E7E348F-743C-4EA4-BADE-F8903DADED85}" presName="vert2" presStyleCnt="0"/>
      <dgm:spPr/>
    </dgm:pt>
    <dgm:pt modelId="{4243E005-7C2D-411D-9293-DF9CC6AA4F6D}" type="pres">
      <dgm:prSet presAssocID="{7E7E348F-743C-4EA4-BADE-F8903DADED85}" presName="thinLine2b" presStyleLbl="callout" presStyleIdx="5" presStyleCnt="10"/>
      <dgm:spPr/>
    </dgm:pt>
    <dgm:pt modelId="{3F3252BD-E56F-4F5C-82F8-D34B7AA4A8EA}" type="pres">
      <dgm:prSet presAssocID="{7E7E348F-743C-4EA4-BADE-F8903DADED85}" presName="vertSpace2b" presStyleCnt="0"/>
      <dgm:spPr/>
    </dgm:pt>
    <dgm:pt modelId="{A319E017-B357-471A-AD9D-9574AD562269}" type="pres">
      <dgm:prSet presAssocID="{41F9A78B-69EE-4C12-9459-216C901F838F}" presName="thickLine" presStyleLbl="alignNode1" presStyleIdx="4" presStyleCnt="7"/>
      <dgm:spPr/>
    </dgm:pt>
    <dgm:pt modelId="{D8A152FC-8C3F-4381-BBA2-CD7A58599674}" type="pres">
      <dgm:prSet presAssocID="{41F9A78B-69EE-4C12-9459-216C901F838F}" presName="horz1" presStyleCnt="0"/>
      <dgm:spPr/>
    </dgm:pt>
    <dgm:pt modelId="{A2D9D4C7-1B0B-479D-A268-557E82F9ECBB}" type="pres">
      <dgm:prSet presAssocID="{41F9A78B-69EE-4C12-9459-216C901F838F}" presName="tx1" presStyleLbl="revTx" presStyleIdx="10" presStyleCnt="17"/>
      <dgm:spPr/>
    </dgm:pt>
    <dgm:pt modelId="{535C427B-5D71-4640-8865-A8A9C14EEFDE}" type="pres">
      <dgm:prSet presAssocID="{41F9A78B-69EE-4C12-9459-216C901F838F}" presName="vert1" presStyleCnt="0"/>
      <dgm:spPr/>
    </dgm:pt>
    <dgm:pt modelId="{2F6E5E1B-7C8D-4297-B069-363C1FF5F50C}" type="pres">
      <dgm:prSet presAssocID="{AA69B66D-E763-4456-92A3-98D384838A1D}" presName="vertSpace2a" presStyleCnt="0"/>
      <dgm:spPr/>
    </dgm:pt>
    <dgm:pt modelId="{A96580EF-685A-49C6-B218-4DE066058458}" type="pres">
      <dgm:prSet presAssocID="{AA69B66D-E763-4456-92A3-98D384838A1D}" presName="horz2" presStyleCnt="0"/>
      <dgm:spPr/>
    </dgm:pt>
    <dgm:pt modelId="{CB64CD91-4C9A-40FF-8611-09F5257B53DD}" type="pres">
      <dgm:prSet presAssocID="{AA69B66D-E763-4456-92A3-98D384838A1D}" presName="horzSpace2" presStyleCnt="0"/>
      <dgm:spPr/>
    </dgm:pt>
    <dgm:pt modelId="{49655C59-29B1-492C-937F-35BBBD5FF5D8}" type="pres">
      <dgm:prSet presAssocID="{AA69B66D-E763-4456-92A3-98D384838A1D}" presName="tx2" presStyleLbl="revTx" presStyleIdx="11" presStyleCnt="17"/>
      <dgm:spPr/>
    </dgm:pt>
    <dgm:pt modelId="{49506DF4-7649-4F55-8F9E-BAC2AAD1E62A}" type="pres">
      <dgm:prSet presAssocID="{AA69B66D-E763-4456-92A3-98D384838A1D}" presName="vert2" presStyleCnt="0"/>
      <dgm:spPr/>
    </dgm:pt>
    <dgm:pt modelId="{C14AA266-4CFE-4B19-AF1E-7ED41A944375}" type="pres">
      <dgm:prSet presAssocID="{AA69B66D-E763-4456-92A3-98D384838A1D}" presName="thinLine2b" presStyleLbl="callout" presStyleIdx="6" presStyleCnt="10"/>
      <dgm:spPr/>
    </dgm:pt>
    <dgm:pt modelId="{715AFBF1-93C9-4992-8F58-0FE88DF76F02}" type="pres">
      <dgm:prSet presAssocID="{AA69B66D-E763-4456-92A3-98D384838A1D}" presName="vertSpace2b" presStyleCnt="0"/>
      <dgm:spPr/>
    </dgm:pt>
    <dgm:pt modelId="{CF701593-DF8B-4AA6-B2D8-126FE9F4683D}" type="pres">
      <dgm:prSet presAssocID="{560292C0-8385-4F05-BB60-D68222F34F1D}" presName="thickLine" presStyleLbl="alignNode1" presStyleIdx="5" presStyleCnt="7"/>
      <dgm:spPr/>
    </dgm:pt>
    <dgm:pt modelId="{2E759B32-98AF-4064-BFFB-1F4E81235E65}" type="pres">
      <dgm:prSet presAssocID="{560292C0-8385-4F05-BB60-D68222F34F1D}" presName="horz1" presStyleCnt="0"/>
      <dgm:spPr/>
    </dgm:pt>
    <dgm:pt modelId="{D548B0DA-A709-4DCC-ABDA-572AF8BD105F}" type="pres">
      <dgm:prSet presAssocID="{560292C0-8385-4F05-BB60-D68222F34F1D}" presName="tx1" presStyleLbl="revTx" presStyleIdx="12" presStyleCnt="17"/>
      <dgm:spPr/>
    </dgm:pt>
    <dgm:pt modelId="{22A2B5CD-DE22-409A-B077-35E7E6660A89}" type="pres">
      <dgm:prSet presAssocID="{560292C0-8385-4F05-BB60-D68222F34F1D}" presName="vert1" presStyleCnt="0"/>
      <dgm:spPr/>
    </dgm:pt>
    <dgm:pt modelId="{44DF8D3D-7B4E-469D-8D14-284859B91F86}" type="pres">
      <dgm:prSet presAssocID="{BBEEF6D2-AE51-4C52-9AC9-65B468972BC6}" presName="vertSpace2a" presStyleCnt="0"/>
      <dgm:spPr/>
    </dgm:pt>
    <dgm:pt modelId="{782A9C8C-57B7-44BF-8BC4-CD14127C84E7}" type="pres">
      <dgm:prSet presAssocID="{BBEEF6D2-AE51-4C52-9AC9-65B468972BC6}" presName="horz2" presStyleCnt="0"/>
      <dgm:spPr/>
    </dgm:pt>
    <dgm:pt modelId="{E009CBE8-227B-4435-B3CF-9FB90331F48A}" type="pres">
      <dgm:prSet presAssocID="{BBEEF6D2-AE51-4C52-9AC9-65B468972BC6}" presName="horzSpace2" presStyleCnt="0"/>
      <dgm:spPr/>
    </dgm:pt>
    <dgm:pt modelId="{2017A97C-A071-46B6-8B42-3A41FEBDF353}" type="pres">
      <dgm:prSet presAssocID="{BBEEF6D2-AE51-4C52-9AC9-65B468972BC6}" presName="tx2" presStyleLbl="revTx" presStyleIdx="13" presStyleCnt="17"/>
      <dgm:spPr/>
    </dgm:pt>
    <dgm:pt modelId="{BC5DFFE1-D655-4376-A4F4-CB0C33E8F60E}" type="pres">
      <dgm:prSet presAssocID="{BBEEF6D2-AE51-4C52-9AC9-65B468972BC6}" presName="vert2" presStyleCnt="0"/>
      <dgm:spPr/>
    </dgm:pt>
    <dgm:pt modelId="{F4531779-E37C-45E5-9C6E-1FC965AE3C50}" type="pres">
      <dgm:prSet presAssocID="{BBEEF6D2-AE51-4C52-9AC9-65B468972BC6}" presName="thinLine2b" presStyleLbl="callout" presStyleIdx="7" presStyleCnt="10"/>
      <dgm:spPr/>
    </dgm:pt>
    <dgm:pt modelId="{E953AD42-CD52-4730-A8A0-6C93E6C8A819}" type="pres">
      <dgm:prSet presAssocID="{BBEEF6D2-AE51-4C52-9AC9-65B468972BC6}" presName="vertSpace2b" presStyleCnt="0"/>
      <dgm:spPr/>
    </dgm:pt>
    <dgm:pt modelId="{C033E35A-6490-4D4C-A3CB-165656FBB4AC}" type="pres">
      <dgm:prSet presAssocID="{C7DC3F66-6AFF-4720-A242-F870780E60A2}" presName="thickLine" presStyleLbl="alignNode1" presStyleIdx="6" presStyleCnt="7"/>
      <dgm:spPr/>
    </dgm:pt>
    <dgm:pt modelId="{5B26B001-7ECA-4701-9CC5-18D13707E031}" type="pres">
      <dgm:prSet presAssocID="{C7DC3F66-6AFF-4720-A242-F870780E60A2}" presName="horz1" presStyleCnt="0"/>
      <dgm:spPr/>
    </dgm:pt>
    <dgm:pt modelId="{A6871C47-DDF9-4871-B4B9-BF538EC306A5}" type="pres">
      <dgm:prSet presAssocID="{C7DC3F66-6AFF-4720-A242-F870780E60A2}" presName="tx1" presStyleLbl="revTx" presStyleIdx="14" presStyleCnt="17"/>
      <dgm:spPr/>
    </dgm:pt>
    <dgm:pt modelId="{8F02459E-E6D9-4327-BB1F-1A7F47C73A0A}" type="pres">
      <dgm:prSet presAssocID="{C7DC3F66-6AFF-4720-A242-F870780E60A2}" presName="vert1" presStyleCnt="0"/>
      <dgm:spPr/>
    </dgm:pt>
    <dgm:pt modelId="{E8CA12BC-09AE-4573-85B4-05447A53DB47}" type="pres">
      <dgm:prSet presAssocID="{9FA37061-1C6D-4288-A5D7-DE84EC0B1617}" presName="vertSpace2a" presStyleCnt="0"/>
      <dgm:spPr/>
    </dgm:pt>
    <dgm:pt modelId="{B0D438FA-138E-41C8-B2F3-2539F2843C66}" type="pres">
      <dgm:prSet presAssocID="{9FA37061-1C6D-4288-A5D7-DE84EC0B1617}" presName="horz2" presStyleCnt="0"/>
      <dgm:spPr/>
    </dgm:pt>
    <dgm:pt modelId="{292C00B5-8BE8-4B3C-8110-9AD869BEC556}" type="pres">
      <dgm:prSet presAssocID="{9FA37061-1C6D-4288-A5D7-DE84EC0B1617}" presName="horzSpace2" presStyleCnt="0"/>
      <dgm:spPr/>
    </dgm:pt>
    <dgm:pt modelId="{58B7BE55-7005-43AE-B8A1-D2029D99EB0A}" type="pres">
      <dgm:prSet presAssocID="{9FA37061-1C6D-4288-A5D7-DE84EC0B1617}" presName="tx2" presStyleLbl="revTx" presStyleIdx="15" presStyleCnt="17"/>
      <dgm:spPr/>
    </dgm:pt>
    <dgm:pt modelId="{189D1E87-3070-4895-9254-C8809A5B1D61}" type="pres">
      <dgm:prSet presAssocID="{9FA37061-1C6D-4288-A5D7-DE84EC0B1617}" presName="vert2" presStyleCnt="0"/>
      <dgm:spPr/>
    </dgm:pt>
    <dgm:pt modelId="{80C25E46-2C44-4C0B-80CF-10C05F56B918}" type="pres">
      <dgm:prSet presAssocID="{9FA37061-1C6D-4288-A5D7-DE84EC0B1617}" presName="thinLine2b" presStyleLbl="callout" presStyleIdx="8" presStyleCnt="10"/>
      <dgm:spPr/>
    </dgm:pt>
    <dgm:pt modelId="{480EE158-528E-48EC-A773-3E75EBF70B17}" type="pres">
      <dgm:prSet presAssocID="{9FA37061-1C6D-4288-A5D7-DE84EC0B1617}" presName="vertSpace2b" presStyleCnt="0"/>
      <dgm:spPr/>
    </dgm:pt>
    <dgm:pt modelId="{FFCEB241-59F3-4FEA-A896-19819D9D4ED9}" type="pres">
      <dgm:prSet presAssocID="{55B61954-EBBE-4CD9-BDF9-5908AF476018}" presName="horz2" presStyleCnt="0"/>
      <dgm:spPr/>
    </dgm:pt>
    <dgm:pt modelId="{A78B6D5B-0D7C-4F0A-AF9B-663C56F177A0}" type="pres">
      <dgm:prSet presAssocID="{55B61954-EBBE-4CD9-BDF9-5908AF476018}" presName="horzSpace2" presStyleCnt="0"/>
      <dgm:spPr/>
    </dgm:pt>
    <dgm:pt modelId="{85663087-C4F3-4D00-BD0F-44BC0C793C1C}" type="pres">
      <dgm:prSet presAssocID="{55B61954-EBBE-4CD9-BDF9-5908AF476018}" presName="tx2" presStyleLbl="revTx" presStyleIdx="16" presStyleCnt="17"/>
      <dgm:spPr/>
    </dgm:pt>
    <dgm:pt modelId="{18861470-458D-4219-AFED-D70DFC298827}" type="pres">
      <dgm:prSet presAssocID="{55B61954-EBBE-4CD9-BDF9-5908AF476018}" presName="vert2" presStyleCnt="0"/>
      <dgm:spPr/>
    </dgm:pt>
    <dgm:pt modelId="{5DB9C1BC-A976-40A2-96FB-8276366D41E2}" type="pres">
      <dgm:prSet presAssocID="{55B61954-EBBE-4CD9-BDF9-5908AF476018}" presName="thinLine2b" presStyleLbl="callout" presStyleIdx="9" presStyleCnt="10"/>
      <dgm:spPr/>
    </dgm:pt>
    <dgm:pt modelId="{2813C314-3B1B-4F0F-96F4-B94F043CEC2B}" type="pres">
      <dgm:prSet presAssocID="{55B61954-EBBE-4CD9-BDF9-5908AF476018}" presName="vertSpace2b" presStyleCnt="0"/>
      <dgm:spPr/>
    </dgm:pt>
  </dgm:ptLst>
  <dgm:cxnLst>
    <dgm:cxn modelId="{EF055307-AFE1-4C6C-92A7-6765FDF984E9}" srcId="{BCEA7B8B-D61A-4518-B9CF-5EAD0AB86EE4}" destId="{E6897DDE-2431-40AF-8A75-D971A5B66E3F}" srcOrd="1" destOrd="0" parTransId="{F1E1DE50-5023-42F0-9C9C-DC49B6817516}" sibTransId="{59EB1BB2-E4DF-47D1-85D9-6B63A40F3C0D}"/>
    <dgm:cxn modelId="{8AAADD0E-8940-4092-B7AF-C18BCD929F29}" type="presOf" srcId="{560292C0-8385-4F05-BB60-D68222F34F1D}" destId="{D548B0DA-A709-4DCC-ABDA-572AF8BD105F}" srcOrd="0" destOrd="0" presId="urn:microsoft.com/office/officeart/2008/layout/LinedList"/>
    <dgm:cxn modelId="{B94E7525-2D24-47FC-BAA0-F0EC1F13DDD8}" type="presOf" srcId="{7C30E00A-76E6-4295-8E4C-E4D1BD04D397}" destId="{D2100CDD-5E6D-483C-88B3-181C0070179F}" srcOrd="0" destOrd="0" presId="urn:microsoft.com/office/officeart/2008/layout/LinedList"/>
    <dgm:cxn modelId="{B74E6F27-6343-4E33-AC43-33033E09701D}" srcId="{BCEA7B8B-D61A-4518-B9CF-5EAD0AB86EE4}" destId="{F97D1C4E-FF81-4473-BDE1-A19C4808CAAA}" srcOrd="0" destOrd="0" parTransId="{8A6E64EA-B538-4AA0-96DE-FAFCD371DB93}" sibTransId="{E66DF4AC-0803-4886-8343-F3423ED63A1F}"/>
    <dgm:cxn modelId="{8295A25C-2ACB-43ED-8001-E53BDCB7F42D}" type="presOf" srcId="{9FA37061-1C6D-4288-A5D7-DE84EC0B1617}" destId="{58B7BE55-7005-43AE-B8A1-D2029D99EB0A}" srcOrd="0" destOrd="0" presId="urn:microsoft.com/office/officeart/2008/layout/LinedList"/>
    <dgm:cxn modelId="{0CF2145E-C307-4342-867D-D5DB92D7979C}" type="presOf" srcId="{41F9A78B-69EE-4C12-9459-216C901F838F}" destId="{A2D9D4C7-1B0B-479D-A268-557E82F9ECBB}" srcOrd="0" destOrd="0" presId="urn:microsoft.com/office/officeart/2008/layout/LinedList"/>
    <dgm:cxn modelId="{19735460-B1D8-428E-9EB7-8303DF9580CE}" srcId="{B947308A-E52D-4C7A-885B-63EE662C82AB}" destId="{7E7E348F-743C-4EA4-BADE-F8903DADED85}" srcOrd="0" destOrd="0" parTransId="{B0ECA382-3A33-48E0-82C9-113E1DAE7EC7}" sibTransId="{4AE335CF-6398-4DF1-94E2-07B1A8047A0E}"/>
    <dgm:cxn modelId="{7CC80148-E6F1-41D1-8E06-1572BD8C3E24}" type="presOf" srcId="{B947308A-E52D-4C7A-885B-63EE662C82AB}" destId="{FF01C895-ABA4-4260-911A-313C607C5AAE}" srcOrd="0" destOrd="0" presId="urn:microsoft.com/office/officeart/2008/layout/LinedList"/>
    <dgm:cxn modelId="{221E844D-7572-4D6D-998B-40B7F47B828A}" type="presOf" srcId="{BCEA7B8B-D61A-4518-B9CF-5EAD0AB86EE4}" destId="{C4A816E3-98F9-4BC3-94B7-58353241786C}" srcOrd="0" destOrd="0" presId="urn:microsoft.com/office/officeart/2008/layout/LinedList"/>
    <dgm:cxn modelId="{D7E3B96E-EF1C-4942-99C2-42B859E35572}" srcId="{BCEA7B8B-D61A-4518-B9CF-5EAD0AB86EE4}" destId="{560292C0-8385-4F05-BB60-D68222F34F1D}" srcOrd="5" destOrd="0" parTransId="{B6A29012-0111-4359-9BB0-53C4D7EE7023}" sibTransId="{61727274-67B2-4266-A475-7EB98C4ACC60}"/>
    <dgm:cxn modelId="{2877284F-99B1-4621-BC8D-555F542D40B3}" srcId="{E6897DDE-2431-40AF-8A75-D971A5B66E3F}" destId="{B45D521D-A66A-429A-AE04-266A91CCD9F4}" srcOrd="0" destOrd="0" parTransId="{79F11702-BA60-4964-92DC-BF075ECC3770}" sibTransId="{72EE8900-0F2E-4DA5-8903-BD57F1CB2AB2}"/>
    <dgm:cxn modelId="{B6B56E70-7EF7-4F24-A623-C18BF0450698}" type="presOf" srcId="{1F8CCF8E-88F8-46BA-93DF-BF4F2899D2CA}" destId="{571B8884-E995-44FB-A3FB-305A41767A1E}" srcOrd="0" destOrd="0" presId="urn:microsoft.com/office/officeart/2008/layout/LinedList"/>
    <dgm:cxn modelId="{CE1D9170-D6B8-4F48-9317-66C7FD428B29}" type="presOf" srcId="{BBEEF6D2-AE51-4C52-9AC9-65B468972BC6}" destId="{2017A97C-A071-46B6-8B42-3A41FEBDF353}" srcOrd="0" destOrd="0" presId="urn:microsoft.com/office/officeart/2008/layout/LinedList"/>
    <dgm:cxn modelId="{BDC54071-7845-4481-93EE-0AAE8CB32107}" srcId="{C7DC3F66-6AFF-4720-A242-F870780E60A2}" destId="{9FA37061-1C6D-4288-A5D7-DE84EC0B1617}" srcOrd="0" destOrd="0" parTransId="{D6F7F6C6-C8F8-4636-8B4C-79F356EB665D}" sibTransId="{B27DC4B0-F61B-4DB1-A1AA-0FDC81803D48}"/>
    <dgm:cxn modelId="{8350F352-A3F8-414A-BCF7-9E9DF041EAF3}" srcId="{BCEA7B8B-D61A-4518-B9CF-5EAD0AB86EE4}" destId="{C7DC3F66-6AFF-4720-A242-F870780E60A2}" srcOrd="6" destOrd="0" parTransId="{B810119B-0C83-49AB-8EEB-5C5CA28D7CB0}" sibTransId="{A4B59AD0-DB4C-47F9-BB5E-8014C3BD248D}"/>
    <dgm:cxn modelId="{EA430C53-2B1B-4BD0-B235-2F03A2C265C9}" srcId="{E6897DDE-2431-40AF-8A75-D971A5B66E3F}" destId="{548D9457-090B-4CA8-BC1D-73E28F79CADE}" srcOrd="1" destOrd="0" parTransId="{04D499B2-7E38-4685-96E1-502D81F3C1CF}" sibTransId="{C0BD410F-ABC7-454C-B07B-2859C230BC2D}"/>
    <dgm:cxn modelId="{FEF0F377-DD0C-4BE4-9414-06A7B6EFCEC3}" type="presOf" srcId="{E6897DDE-2431-40AF-8A75-D971A5B66E3F}" destId="{E47DC542-493E-4BA5-9253-4880198A7CDE}" srcOrd="0" destOrd="0" presId="urn:microsoft.com/office/officeart/2008/layout/LinedList"/>
    <dgm:cxn modelId="{D6D9F278-6584-435A-B0E3-19150C1D8472}" srcId="{560292C0-8385-4F05-BB60-D68222F34F1D}" destId="{BBEEF6D2-AE51-4C52-9AC9-65B468972BC6}" srcOrd="0" destOrd="0" parTransId="{A954A2E9-AD57-4DD5-99F3-00F4D8A09A7B}" sibTransId="{DED6A62B-3BB1-45BE-AD6E-FBA5AE9C9DC7}"/>
    <dgm:cxn modelId="{89294959-A0C8-4909-9262-54E979591D96}" type="presOf" srcId="{7E7E348F-743C-4EA4-BADE-F8903DADED85}" destId="{A2878CD0-9D6F-47BF-8E65-90DC3C0F562D}" srcOrd="0" destOrd="0" presId="urn:microsoft.com/office/officeart/2008/layout/LinedList"/>
    <dgm:cxn modelId="{117C675A-2995-40F4-A64E-13F7971DDD9C}" srcId="{F97D1C4E-FF81-4473-BDE1-A19C4808CAAA}" destId="{7C30E00A-76E6-4295-8E4C-E4D1BD04D397}" srcOrd="0" destOrd="0" parTransId="{4BB256E0-EEDE-463E-AD82-B5A627CF3337}" sibTransId="{464C9418-895A-4DEA-B274-60D56A4D1C91}"/>
    <dgm:cxn modelId="{1B19EF84-00F8-42BF-A1CC-7B5778B247DB}" type="presOf" srcId="{55B61954-EBBE-4CD9-BDF9-5908AF476018}" destId="{85663087-C4F3-4D00-BD0F-44BC0C793C1C}" srcOrd="0" destOrd="0" presId="urn:microsoft.com/office/officeart/2008/layout/LinedList"/>
    <dgm:cxn modelId="{E1C60D8B-346A-43ED-A921-4CEF0319AB8F}" type="presOf" srcId="{B45D521D-A66A-429A-AE04-266A91CCD9F4}" destId="{20DE2834-951B-4068-9E6E-DE3A22B27CE6}" srcOrd="0" destOrd="0" presId="urn:microsoft.com/office/officeart/2008/layout/LinedList"/>
    <dgm:cxn modelId="{1489899B-FE1D-4E38-8BDD-3092B374A2A5}" type="presOf" srcId="{AA69B66D-E763-4456-92A3-98D384838A1D}" destId="{49655C59-29B1-492C-937F-35BBBD5FF5D8}" srcOrd="0" destOrd="0" presId="urn:microsoft.com/office/officeart/2008/layout/LinedList"/>
    <dgm:cxn modelId="{E09657A3-B516-4E54-A2C2-85E142B40397}" srcId="{41F9A78B-69EE-4C12-9459-216C901F838F}" destId="{AA69B66D-E763-4456-92A3-98D384838A1D}" srcOrd="0" destOrd="0" parTransId="{B8EED3AE-A90E-4A7C-A114-59C2BBD51A7C}" sibTransId="{221A2FC5-9A35-4B82-8A39-2ADEC0BF426C}"/>
    <dgm:cxn modelId="{9BF75AA5-DC9A-4688-BA2F-81F076415AB5}" type="presOf" srcId="{027D6E6A-B332-4132-850B-6FE9FCCAAF33}" destId="{3FE510B5-B732-4B9E-AE6D-F32248FB38CE}" srcOrd="0" destOrd="0" presId="urn:microsoft.com/office/officeart/2008/layout/LinedList"/>
    <dgm:cxn modelId="{BC162EB3-AB6D-497E-B774-A8A65BD9F975}" srcId="{C7DC3F66-6AFF-4720-A242-F870780E60A2}" destId="{55B61954-EBBE-4CD9-BDF9-5908AF476018}" srcOrd="1" destOrd="0" parTransId="{50CA49AB-6C3A-43BE-97F7-AF713816997C}" sibTransId="{83AC55C2-5787-415F-934A-E5C06BDDA248}"/>
    <dgm:cxn modelId="{89F1D3B5-941F-44C0-9008-775AF7318C6B}" type="presOf" srcId="{548D9457-090B-4CA8-BC1D-73E28F79CADE}" destId="{034FAC60-1A2E-47DD-869C-56C96A6F288B}" srcOrd="0" destOrd="0" presId="urn:microsoft.com/office/officeart/2008/layout/LinedList"/>
    <dgm:cxn modelId="{35D77AB6-2482-47FE-9612-DC2AB57D100C}" type="presOf" srcId="{841D64E3-D77A-4C21-B3E3-99486DDF299C}" destId="{308E94C7-32A5-47A2-B3FB-8478BE68E341}" srcOrd="0" destOrd="0" presId="urn:microsoft.com/office/officeart/2008/layout/LinedList"/>
    <dgm:cxn modelId="{EC3159D2-E247-4315-9827-03056B60541C}" srcId="{F97D1C4E-FF81-4473-BDE1-A19C4808CAAA}" destId="{841D64E3-D77A-4C21-B3E3-99486DDF299C}" srcOrd="1" destOrd="0" parTransId="{D5D3D475-88DF-467C-8B74-C52673C5002C}" sibTransId="{1C6EAE01-A839-4B9B-A244-B13F7D612426}"/>
    <dgm:cxn modelId="{BA2FD9D7-86E1-476C-BC13-FC6A14045083}" srcId="{BCEA7B8B-D61A-4518-B9CF-5EAD0AB86EE4}" destId="{1F8CCF8E-88F8-46BA-93DF-BF4F2899D2CA}" srcOrd="2" destOrd="0" parTransId="{AF431DE2-35CC-4075-B242-944263ACCA09}" sibTransId="{7DD92904-A73B-48C7-8794-21EF99867307}"/>
    <dgm:cxn modelId="{6496ECE2-F342-4028-8071-25BC69D32220}" srcId="{1F8CCF8E-88F8-46BA-93DF-BF4F2899D2CA}" destId="{027D6E6A-B332-4132-850B-6FE9FCCAAF33}" srcOrd="0" destOrd="0" parTransId="{22A3235D-A4E8-493B-9FC1-E8AC27435D4E}" sibTransId="{1B39145E-374B-4193-9C87-E21104CF5283}"/>
    <dgm:cxn modelId="{781947EC-BCB4-4D21-A1A3-AA54B7BFF4CE}" type="presOf" srcId="{F97D1C4E-FF81-4473-BDE1-A19C4808CAAA}" destId="{52022AF4-C417-4C7B-BFD9-C803838250A8}" srcOrd="0" destOrd="0" presId="urn:microsoft.com/office/officeart/2008/layout/LinedList"/>
    <dgm:cxn modelId="{07BCB6EE-B4A5-4D9C-BB90-C454A1BDCA0B}" srcId="{BCEA7B8B-D61A-4518-B9CF-5EAD0AB86EE4}" destId="{B947308A-E52D-4C7A-885B-63EE662C82AB}" srcOrd="3" destOrd="0" parTransId="{3AD018F9-116E-4691-BC0C-B51AB40C9B5D}" sibTransId="{F4631024-1CFB-46B9-B6BB-E7D0843EA99F}"/>
    <dgm:cxn modelId="{2E2590F5-03A8-4612-86B3-6BDEFD6F8E5A}" type="presOf" srcId="{C7DC3F66-6AFF-4720-A242-F870780E60A2}" destId="{A6871C47-DDF9-4871-B4B9-BF538EC306A5}" srcOrd="0" destOrd="0" presId="urn:microsoft.com/office/officeart/2008/layout/LinedList"/>
    <dgm:cxn modelId="{87C23CFC-E232-4936-9D00-A8458C5570F3}" srcId="{BCEA7B8B-D61A-4518-B9CF-5EAD0AB86EE4}" destId="{41F9A78B-69EE-4C12-9459-216C901F838F}" srcOrd="4" destOrd="0" parTransId="{A5B8B523-6646-457D-832E-D73AB9F99687}" sibTransId="{1383322F-D1E8-45B7-937A-5FB639C6E2AE}"/>
    <dgm:cxn modelId="{1F191649-12AC-41B0-BC01-8BC8B0798CE7}" type="presParOf" srcId="{C4A816E3-98F9-4BC3-94B7-58353241786C}" destId="{67B86966-0488-405B-8D44-54EA799921C4}" srcOrd="0" destOrd="0" presId="urn:microsoft.com/office/officeart/2008/layout/LinedList"/>
    <dgm:cxn modelId="{906DE5C6-7EAF-4B08-8186-F3207F55A66C}" type="presParOf" srcId="{C4A816E3-98F9-4BC3-94B7-58353241786C}" destId="{3D60B1A9-13F8-401B-BB42-7B866075F02F}" srcOrd="1" destOrd="0" presId="urn:microsoft.com/office/officeart/2008/layout/LinedList"/>
    <dgm:cxn modelId="{45BE348A-32D1-4A8D-8655-FF7BDA0DE6FB}" type="presParOf" srcId="{3D60B1A9-13F8-401B-BB42-7B866075F02F}" destId="{52022AF4-C417-4C7B-BFD9-C803838250A8}" srcOrd="0" destOrd="0" presId="urn:microsoft.com/office/officeart/2008/layout/LinedList"/>
    <dgm:cxn modelId="{F48C9A28-3D2B-4D09-99DD-7FD808F3283F}" type="presParOf" srcId="{3D60B1A9-13F8-401B-BB42-7B866075F02F}" destId="{D4D3D216-465D-4A38-9248-6F3B52F602A9}" srcOrd="1" destOrd="0" presId="urn:microsoft.com/office/officeart/2008/layout/LinedList"/>
    <dgm:cxn modelId="{5E6B5E8B-8B8E-46DF-B7D3-3C901CB65BAC}" type="presParOf" srcId="{D4D3D216-465D-4A38-9248-6F3B52F602A9}" destId="{B26F8965-7A45-45C1-9338-7226BC44E9CB}" srcOrd="0" destOrd="0" presId="urn:microsoft.com/office/officeart/2008/layout/LinedList"/>
    <dgm:cxn modelId="{62B22C15-1A43-46CE-805F-0BD08EC2CEC0}" type="presParOf" srcId="{D4D3D216-465D-4A38-9248-6F3B52F602A9}" destId="{482F5E02-AAFF-4F03-9CF7-194B88F19C06}" srcOrd="1" destOrd="0" presId="urn:microsoft.com/office/officeart/2008/layout/LinedList"/>
    <dgm:cxn modelId="{25F9F70D-1C05-4D68-882A-42C546922912}" type="presParOf" srcId="{482F5E02-AAFF-4F03-9CF7-194B88F19C06}" destId="{7F8AF9FA-3681-4086-981F-0288AEBD1C89}" srcOrd="0" destOrd="0" presId="urn:microsoft.com/office/officeart/2008/layout/LinedList"/>
    <dgm:cxn modelId="{15A6F12A-99A3-4E93-960F-3898029590F7}" type="presParOf" srcId="{482F5E02-AAFF-4F03-9CF7-194B88F19C06}" destId="{D2100CDD-5E6D-483C-88B3-181C0070179F}" srcOrd="1" destOrd="0" presId="urn:microsoft.com/office/officeart/2008/layout/LinedList"/>
    <dgm:cxn modelId="{8421A32A-76A7-4EA4-900E-5A63A6B4D530}" type="presParOf" srcId="{482F5E02-AAFF-4F03-9CF7-194B88F19C06}" destId="{7C33F502-FC28-4DD4-93E0-F9C2ACAC4419}" srcOrd="2" destOrd="0" presId="urn:microsoft.com/office/officeart/2008/layout/LinedList"/>
    <dgm:cxn modelId="{40601A14-3A8A-40E4-8AF0-3835C64F7DBA}" type="presParOf" srcId="{D4D3D216-465D-4A38-9248-6F3B52F602A9}" destId="{7FEEC20A-358A-4A08-9A56-1300C63E9957}" srcOrd="2" destOrd="0" presId="urn:microsoft.com/office/officeart/2008/layout/LinedList"/>
    <dgm:cxn modelId="{5A1945B1-AE5A-4D3C-BD68-42FE52047497}" type="presParOf" srcId="{D4D3D216-465D-4A38-9248-6F3B52F602A9}" destId="{C1D865BC-7828-4622-BB74-94796AA75E5E}" srcOrd="3" destOrd="0" presId="urn:microsoft.com/office/officeart/2008/layout/LinedList"/>
    <dgm:cxn modelId="{7A0C11B2-13F2-4925-9E65-CA350CB24F57}" type="presParOf" srcId="{D4D3D216-465D-4A38-9248-6F3B52F602A9}" destId="{A1162413-CAA7-4375-8D32-19019188F545}" srcOrd="4" destOrd="0" presId="urn:microsoft.com/office/officeart/2008/layout/LinedList"/>
    <dgm:cxn modelId="{E644144D-FAA6-4886-8D3E-66068AE91D48}" type="presParOf" srcId="{A1162413-CAA7-4375-8D32-19019188F545}" destId="{8057F354-A03C-411F-BEC9-7631432CE745}" srcOrd="0" destOrd="0" presId="urn:microsoft.com/office/officeart/2008/layout/LinedList"/>
    <dgm:cxn modelId="{C9857F49-3879-4BD6-AE31-93DB65FF525A}" type="presParOf" srcId="{A1162413-CAA7-4375-8D32-19019188F545}" destId="{308E94C7-32A5-47A2-B3FB-8478BE68E341}" srcOrd="1" destOrd="0" presId="urn:microsoft.com/office/officeart/2008/layout/LinedList"/>
    <dgm:cxn modelId="{9E8CA6A6-181A-4495-877A-1CAEBA123CD0}" type="presParOf" srcId="{A1162413-CAA7-4375-8D32-19019188F545}" destId="{733EC5C1-0FE8-48B8-9085-E64F2C873B3A}" srcOrd="2" destOrd="0" presId="urn:microsoft.com/office/officeart/2008/layout/LinedList"/>
    <dgm:cxn modelId="{61917FCA-FBC0-4D0D-A27C-68BE0F12ED4B}" type="presParOf" srcId="{D4D3D216-465D-4A38-9248-6F3B52F602A9}" destId="{8E9439CE-F119-416D-B179-069AEF84EB7F}" srcOrd="5" destOrd="0" presId="urn:microsoft.com/office/officeart/2008/layout/LinedList"/>
    <dgm:cxn modelId="{08F1CB74-D469-4358-8406-52F867A7BB2F}" type="presParOf" srcId="{D4D3D216-465D-4A38-9248-6F3B52F602A9}" destId="{DC9E1235-D819-4E29-BA3F-034CD4B2506C}" srcOrd="6" destOrd="0" presId="urn:microsoft.com/office/officeart/2008/layout/LinedList"/>
    <dgm:cxn modelId="{6B44C5B9-4DB4-477D-89B2-47759A1F4C24}" type="presParOf" srcId="{C4A816E3-98F9-4BC3-94B7-58353241786C}" destId="{7CEDAE76-4AE3-456A-9ED1-46125E03ED22}" srcOrd="2" destOrd="0" presId="urn:microsoft.com/office/officeart/2008/layout/LinedList"/>
    <dgm:cxn modelId="{4F8FDCD6-8BAF-46E0-89AF-E50764E1D072}" type="presParOf" srcId="{C4A816E3-98F9-4BC3-94B7-58353241786C}" destId="{74C7CB75-41DF-4ADF-A276-8355719CB1DA}" srcOrd="3" destOrd="0" presId="urn:microsoft.com/office/officeart/2008/layout/LinedList"/>
    <dgm:cxn modelId="{8C5C7E58-AFFC-4674-A767-BED5FCB3D110}" type="presParOf" srcId="{74C7CB75-41DF-4ADF-A276-8355719CB1DA}" destId="{E47DC542-493E-4BA5-9253-4880198A7CDE}" srcOrd="0" destOrd="0" presId="urn:microsoft.com/office/officeart/2008/layout/LinedList"/>
    <dgm:cxn modelId="{069CFB93-4F86-476A-9362-B96CA2F5EA04}" type="presParOf" srcId="{74C7CB75-41DF-4ADF-A276-8355719CB1DA}" destId="{59904E92-684F-4CE1-BDCA-71D83463F2B6}" srcOrd="1" destOrd="0" presId="urn:microsoft.com/office/officeart/2008/layout/LinedList"/>
    <dgm:cxn modelId="{F8C5C652-6500-4E70-B244-813FF70A68F8}" type="presParOf" srcId="{59904E92-684F-4CE1-BDCA-71D83463F2B6}" destId="{5DB930A3-C226-497A-B777-2624F94E70F4}" srcOrd="0" destOrd="0" presId="urn:microsoft.com/office/officeart/2008/layout/LinedList"/>
    <dgm:cxn modelId="{75265505-E664-4BB2-AC42-8BA2E9926285}" type="presParOf" srcId="{59904E92-684F-4CE1-BDCA-71D83463F2B6}" destId="{C85D0C1E-F74A-4F5F-84D2-7AA019F1D01E}" srcOrd="1" destOrd="0" presId="urn:microsoft.com/office/officeart/2008/layout/LinedList"/>
    <dgm:cxn modelId="{A569931E-1887-4392-B84E-B860E16864DE}" type="presParOf" srcId="{C85D0C1E-F74A-4F5F-84D2-7AA019F1D01E}" destId="{0A156931-6722-4394-980C-67A15F58728B}" srcOrd="0" destOrd="0" presId="urn:microsoft.com/office/officeart/2008/layout/LinedList"/>
    <dgm:cxn modelId="{AA5A1C5A-DCDD-4835-AF64-4C2BA408A24D}" type="presParOf" srcId="{C85D0C1E-F74A-4F5F-84D2-7AA019F1D01E}" destId="{20DE2834-951B-4068-9E6E-DE3A22B27CE6}" srcOrd="1" destOrd="0" presId="urn:microsoft.com/office/officeart/2008/layout/LinedList"/>
    <dgm:cxn modelId="{BA59DD2C-740F-433E-9A2B-2CAAE4DFAA91}" type="presParOf" srcId="{C85D0C1E-F74A-4F5F-84D2-7AA019F1D01E}" destId="{97A0A701-1919-491F-9223-ED164174C0A6}" srcOrd="2" destOrd="0" presId="urn:microsoft.com/office/officeart/2008/layout/LinedList"/>
    <dgm:cxn modelId="{29FA9389-8BE9-450E-83E4-00984BCEAD37}" type="presParOf" srcId="{59904E92-684F-4CE1-BDCA-71D83463F2B6}" destId="{DF7337B4-372A-4584-9BD4-02EABB2F88FA}" srcOrd="2" destOrd="0" presId="urn:microsoft.com/office/officeart/2008/layout/LinedList"/>
    <dgm:cxn modelId="{B4E0EE57-75C4-4C4E-A449-31D4519AC13A}" type="presParOf" srcId="{59904E92-684F-4CE1-BDCA-71D83463F2B6}" destId="{B790B88C-5427-44D3-8A9F-C0E26BA46284}" srcOrd="3" destOrd="0" presId="urn:microsoft.com/office/officeart/2008/layout/LinedList"/>
    <dgm:cxn modelId="{4422E8D1-0568-4E0B-9D71-4EA33D1BAC0C}" type="presParOf" srcId="{59904E92-684F-4CE1-BDCA-71D83463F2B6}" destId="{650DBAE5-3B2C-4683-8A56-C5988851D36C}" srcOrd="4" destOrd="0" presId="urn:microsoft.com/office/officeart/2008/layout/LinedList"/>
    <dgm:cxn modelId="{3971A768-C9E0-440F-9B19-D374F2CE1682}" type="presParOf" srcId="{650DBAE5-3B2C-4683-8A56-C5988851D36C}" destId="{90EF20AB-D8AA-4C9D-A326-2D1491714A53}" srcOrd="0" destOrd="0" presId="urn:microsoft.com/office/officeart/2008/layout/LinedList"/>
    <dgm:cxn modelId="{EE32A878-B6DA-4A37-881D-CC98D3F9726D}" type="presParOf" srcId="{650DBAE5-3B2C-4683-8A56-C5988851D36C}" destId="{034FAC60-1A2E-47DD-869C-56C96A6F288B}" srcOrd="1" destOrd="0" presId="urn:microsoft.com/office/officeart/2008/layout/LinedList"/>
    <dgm:cxn modelId="{9D430615-B982-4D78-9FD1-185DF5ACCECF}" type="presParOf" srcId="{650DBAE5-3B2C-4683-8A56-C5988851D36C}" destId="{93D2E890-ED07-4105-8198-044A275BE54F}" srcOrd="2" destOrd="0" presId="urn:microsoft.com/office/officeart/2008/layout/LinedList"/>
    <dgm:cxn modelId="{075C8E71-4F0D-42A1-8FB9-3AD7F835BFE3}" type="presParOf" srcId="{59904E92-684F-4CE1-BDCA-71D83463F2B6}" destId="{EFC8BF3E-E4CB-4976-A4D2-8C0BE6EDEF0A}" srcOrd="5" destOrd="0" presId="urn:microsoft.com/office/officeart/2008/layout/LinedList"/>
    <dgm:cxn modelId="{D039F4D3-E38D-4E99-A17F-E523D94DF21D}" type="presParOf" srcId="{59904E92-684F-4CE1-BDCA-71D83463F2B6}" destId="{F7C2D44B-7B5C-43E8-99C0-CF6A42E39032}" srcOrd="6" destOrd="0" presId="urn:microsoft.com/office/officeart/2008/layout/LinedList"/>
    <dgm:cxn modelId="{D16CD923-1356-475A-8D50-9107FF17805D}" type="presParOf" srcId="{C4A816E3-98F9-4BC3-94B7-58353241786C}" destId="{9184E884-7C7A-4A81-B704-A7FEB6CDE965}" srcOrd="4" destOrd="0" presId="urn:microsoft.com/office/officeart/2008/layout/LinedList"/>
    <dgm:cxn modelId="{99115D50-AB4B-4230-BF21-45D4A7AFE9D4}" type="presParOf" srcId="{C4A816E3-98F9-4BC3-94B7-58353241786C}" destId="{3A653BB4-1AB0-4BAB-BCA6-9B995002BD94}" srcOrd="5" destOrd="0" presId="urn:microsoft.com/office/officeart/2008/layout/LinedList"/>
    <dgm:cxn modelId="{7848DF6C-EAAA-4B6A-83B3-357C7CC693EC}" type="presParOf" srcId="{3A653BB4-1AB0-4BAB-BCA6-9B995002BD94}" destId="{571B8884-E995-44FB-A3FB-305A41767A1E}" srcOrd="0" destOrd="0" presId="urn:microsoft.com/office/officeart/2008/layout/LinedList"/>
    <dgm:cxn modelId="{78071107-0CB5-4857-8616-9C4EE21B4750}" type="presParOf" srcId="{3A653BB4-1AB0-4BAB-BCA6-9B995002BD94}" destId="{1DBCFE74-4169-4AF8-86D5-3C22D7B0B3F7}" srcOrd="1" destOrd="0" presId="urn:microsoft.com/office/officeart/2008/layout/LinedList"/>
    <dgm:cxn modelId="{4C756E6A-43B8-44BF-B9A4-05519578BCB9}" type="presParOf" srcId="{1DBCFE74-4169-4AF8-86D5-3C22D7B0B3F7}" destId="{2F7B2D57-874A-49F1-B043-2871C4E83DD9}" srcOrd="0" destOrd="0" presId="urn:microsoft.com/office/officeart/2008/layout/LinedList"/>
    <dgm:cxn modelId="{23DA7A58-1B90-40E3-9BC4-BC731E3B9BC4}" type="presParOf" srcId="{1DBCFE74-4169-4AF8-86D5-3C22D7B0B3F7}" destId="{AB4145EA-A078-4771-89FC-F255BF9EA0CE}" srcOrd="1" destOrd="0" presId="urn:microsoft.com/office/officeart/2008/layout/LinedList"/>
    <dgm:cxn modelId="{3D43FAA9-D75A-4A5E-9DB2-56FC2015FD06}" type="presParOf" srcId="{AB4145EA-A078-4771-89FC-F255BF9EA0CE}" destId="{3E0628F4-F957-4E58-912B-E21ED114C8A8}" srcOrd="0" destOrd="0" presId="urn:microsoft.com/office/officeart/2008/layout/LinedList"/>
    <dgm:cxn modelId="{A8D67001-05CE-4EDB-9248-BC114BCBAF43}" type="presParOf" srcId="{AB4145EA-A078-4771-89FC-F255BF9EA0CE}" destId="{3FE510B5-B732-4B9E-AE6D-F32248FB38CE}" srcOrd="1" destOrd="0" presId="urn:microsoft.com/office/officeart/2008/layout/LinedList"/>
    <dgm:cxn modelId="{BC5B1A8F-EABE-4643-B181-3EF6968B1215}" type="presParOf" srcId="{AB4145EA-A078-4771-89FC-F255BF9EA0CE}" destId="{0DB0124A-1C0B-4C65-8C59-DB8677B2F62E}" srcOrd="2" destOrd="0" presId="urn:microsoft.com/office/officeart/2008/layout/LinedList"/>
    <dgm:cxn modelId="{89A61516-47B6-4FD3-84A6-40845C5437C0}" type="presParOf" srcId="{1DBCFE74-4169-4AF8-86D5-3C22D7B0B3F7}" destId="{C67B1E4B-BB55-4A39-8A06-DCA0926329CE}" srcOrd="2" destOrd="0" presId="urn:microsoft.com/office/officeart/2008/layout/LinedList"/>
    <dgm:cxn modelId="{CE262F95-8399-45DA-8988-2683E3822E46}" type="presParOf" srcId="{1DBCFE74-4169-4AF8-86D5-3C22D7B0B3F7}" destId="{314F6089-C499-4D1B-B17F-521F9C53CBD0}" srcOrd="3" destOrd="0" presId="urn:microsoft.com/office/officeart/2008/layout/LinedList"/>
    <dgm:cxn modelId="{31F48E2D-156D-4E82-A663-AB26C000CC2C}" type="presParOf" srcId="{C4A816E3-98F9-4BC3-94B7-58353241786C}" destId="{078F5BD4-7BDC-46A3-B553-91C6EA547FE2}" srcOrd="6" destOrd="0" presId="urn:microsoft.com/office/officeart/2008/layout/LinedList"/>
    <dgm:cxn modelId="{0D81B3D8-6A15-46D9-B2A2-2C6E913D9765}" type="presParOf" srcId="{C4A816E3-98F9-4BC3-94B7-58353241786C}" destId="{FEDA58D9-FB80-4D56-AD4F-06A5C7376DD7}" srcOrd="7" destOrd="0" presId="urn:microsoft.com/office/officeart/2008/layout/LinedList"/>
    <dgm:cxn modelId="{02D2F175-BE77-4D69-9B3E-F7A021220419}" type="presParOf" srcId="{FEDA58D9-FB80-4D56-AD4F-06A5C7376DD7}" destId="{FF01C895-ABA4-4260-911A-313C607C5AAE}" srcOrd="0" destOrd="0" presId="urn:microsoft.com/office/officeart/2008/layout/LinedList"/>
    <dgm:cxn modelId="{FF805345-6E47-4527-BD90-C560BCE4159C}" type="presParOf" srcId="{FEDA58D9-FB80-4D56-AD4F-06A5C7376DD7}" destId="{515108EB-D775-4213-9868-3E8AB67A4717}" srcOrd="1" destOrd="0" presId="urn:microsoft.com/office/officeart/2008/layout/LinedList"/>
    <dgm:cxn modelId="{F728595C-BBF3-4B25-9633-4143C7D431BF}" type="presParOf" srcId="{515108EB-D775-4213-9868-3E8AB67A4717}" destId="{F365A3E1-E90D-4B8D-8089-D9AA971A7247}" srcOrd="0" destOrd="0" presId="urn:microsoft.com/office/officeart/2008/layout/LinedList"/>
    <dgm:cxn modelId="{4943AB58-B19B-4934-88E4-42B080075F89}" type="presParOf" srcId="{515108EB-D775-4213-9868-3E8AB67A4717}" destId="{797A5F6C-0A79-49D5-AB67-24DFEE8F25EC}" srcOrd="1" destOrd="0" presId="urn:microsoft.com/office/officeart/2008/layout/LinedList"/>
    <dgm:cxn modelId="{908DDD4A-04DE-4311-99B0-9F499C367133}" type="presParOf" srcId="{797A5F6C-0A79-49D5-AB67-24DFEE8F25EC}" destId="{79BE9EB9-BED7-4369-B30D-C82366BAD102}" srcOrd="0" destOrd="0" presId="urn:microsoft.com/office/officeart/2008/layout/LinedList"/>
    <dgm:cxn modelId="{90A0A711-7CF0-4E21-9D6D-3069972BBF5F}" type="presParOf" srcId="{797A5F6C-0A79-49D5-AB67-24DFEE8F25EC}" destId="{A2878CD0-9D6F-47BF-8E65-90DC3C0F562D}" srcOrd="1" destOrd="0" presId="urn:microsoft.com/office/officeart/2008/layout/LinedList"/>
    <dgm:cxn modelId="{0BD1CD9A-2D0A-439E-873D-7DA0CE314566}" type="presParOf" srcId="{797A5F6C-0A79-49D5-AB67-24DFEE8F25EC}" destId="{37677D98-B295-462B-B900-E2141BFD2D20}" srcOrd="2" destOrd="0" presId="urn:microsoft.com/office/officeart/2008/layout/LinedList"/>
    <dgm:cxn modelId="{B127EA9E-EB98-4A7C-8B3B-864E573F1D93}" type="presParOf" srcId="{515108EB-D775-4213-9868-3E8AB67A4717}" destId="{4243E005-7C2D-411D-9293-DF9CC6AA4F6D}" srcOrd="2" destOrd="0" presId="urn:microsoft.com/office/officeart/2008/layout/LinedList"/>
    <dgm:cxn modelId="{99EC8F9B-F898-43DE-B00F-DAE0AC1E4423}" type="presParOf" srcId="{515108EB-D775-4213-9868-3E8AB67A4717}" destId="{3F3252BD-E56F-4F5C-82F8-D34B7AA4A8EA}" srcOrd="3" destOrd="0" presId="urn:microsoft.com/office/officeart/2008/layout/LinedList"/>
    <dgm:cxn modelId="{8C3CAB83-7BD4-44C5-806E-5AFBB1A6965A}" type="presParOf" srcId="{C4A816E3-98F9-4BC3-94B7-58353241786C}" destId="{A319E017-B357-471A-AD9D-9574AD562269}" srcOrd="8" destOrd="0" presId="urn:microsoft.com/office/officeart/2008/layout/LinedList"/>
    <dgm:cxn modelId="{4271C6A1-DBF4-40A8-9EEA-DCE8C3F779CD}" type="presParOf" srcId="{C4A816E3-98F9-4BC3-94B7-58353241786C}" destId="{D8A152FC-8C3F-4381-BBA2-CD7A58599674}" srcOrd="9" destOrd="0" presId="urn:microsoft.com/office/officeart/2008/layout/LinedList"/>
    <dgm:cxn modelId="{8128E448-B6D8-4F9D-9742-29F25F82EF27}" type="presParOf" srcId="{D8A152FC-8C3F-4381-BBA2-CD7A58599674}" destId="{A2D9D4C7-1B0B-479D-A268-557E82F9ECBB}" srcOrd="0" destOrd="0" presId="urn:microsoft.com/office/officeart/2008/layout/LinedList"/>
    <dgm:cxn modelId="{30F50E01-F6B8-47EE-8F74-E4F8E59A3C5A}" type="presParOf" srcId="{D8A152FC-8C3F-4381-BBA2-CD7A58599674}" destId="{535C427B-5D71-4640-8865-A8A9C14EEFDE}" srcOrd="1" destOrd="0" presId="urn:microsoft.com/office/officeart/2008/layout/LinedList"/>
    <dgm:cxn modelId="{D8F24EED-9838-45B5-88AB-133A7639A335}" type="presParOf" srcId="{535C427B-5D71-4640-8865-A8A9C14EEFDE}" destId="{2F6E5E1B-7C8D-4297-B069-363C1FF5F50C}" srcOrd="0" destOrd="0" presId="urn:microsoft.com/office/officeart/2008/layout/LinedList"/>
    <dgm:cxn modelId="{BCABB154-8FCA-43AC-80CC-9E5EEEDD8316}" type="presParOf" srcId="{535C427B-5D71-4640-8865-A8A9C14EEFDE}" destId="{A96580EF-685A-49C6-B218-4DE066058458}" srcOrd="1" destOrd="0" presId="urn:microsoft.com/office/officeart/2008/layout/LinedList"/>
    <dgm:cxn modelId="{02E34C6D-B50C-4E15-9D0C-996277A4109A}" type="presParOf" srcId="{A96580EF-685A-49C6-B218-4DE066058458}" destId="{CB64CD91-4C9A-40FF-8611-09F5257B53DD}" srcOrd="0" destOrd="0" presId="urn:microsoft.com/office/officeart/2008/layout/LinedList"/>
    <dgm:cxn modelId="{897CE29E-6E81-4362-AAAA-F6EDCDAAFF8A}" type="presParOf" srcId="{A96580EF-685A-49C6-B218-4DE066058458}" destId="{49655C59-29B1-492C-937F-35BBBD5FF5D8}" srcOrd="1" destOrd="0" presId="urn:microsoft.com/office/officeart/2008/layout/LinedList"/>
    <dgm:cxn modelId="{4C5FDC23-1BA5-4C96-9CE0-4218A83251B8}" type="presParOf" srcId="{A96580EF-685A-49C6-B218-4DE066058458}" destId="{49506DF4-7649-4F55-8F9E-BAC2AAD1E62A}" srcOrd="2" destOrd="0" presId="urn:microsoft.com/office/officeart/2008/layout/LinedList"/>
    <dgm:cxn modelId="{CFBE68C1-E538-4C6D-B916-5830E816D8D5}" type="presParOf" srcId="{535C427B-5D71-4640-8865-A8A9C14EEFDE}" destId="{C14AA266-4CFE-4B19-AF1E-7ED41A944375}" srcOrd="2" destOrd="0" presId="urn:microsoft.com/office/officeart/2008/layout/LinedList"/>
    <dgm:cxn modelId="{3FBF7255-A64F-406C-B1E9-CE6C71E7591D}" type="presParOf" srcId="{535C427B-5D71-4640-8865-A8A9C14EEFDE}" destId="{715AFBF1-93C9-4992-8F58-0FE88DF76F02}" srcOrd="3" destOrd="0" presId="urn:microsoft.com/office/officeart/2008/layout/LinedList"/>
    <dgm:cxn modelId="{6578108C-7C30-45D7-A24E-5C9CDECAD60A}" type="presParOf" srcId="{C4A816E3-98F9-4BC3-94B7-58353241786C}" destId="{CF701593-DF8B-4AA6-B2D8-126FE9F4683D}" srcOrd="10" destOrd="0" presId="urn:microsoft.com/office/officeart/2008/layout/LinedList"/>
    <dgm:cxn modelId="{CACECF26-6AD2-4458-8AE4-2FF38C1F7BBB}" type="presParOf" srcId="{C4A816E3-98F9-4BC3-94B7-58353241786C}" destId="{2E759B32-98AF-4064-BFFB-1F4E81235E65}" srcOrd="11" destOrd="0" presId="urn:microsoft.com/office/officeart/2008/layout/LinedList"/>
    <dgm:cxn modelId="{706BB765-46FC-4F25-802E-DE7C2DC1F28F}" type="presParOf" srcId="{2E759B32-98AF-4064-BFFB-1F4E81235E65}" destId="{D548B0DA-A709-4DCC-ABDA-572AF8BD105F}" srcOrd="0" destOrd="0" presId="urn:microsoft.com/office/officeart/2008/layout/LinedList"/>
    <dgm:cxn modelId="{CD91C423-7F45-4DAF-A9DC-3C675BF21DE0}" type="presParOf" srcId="{2E759B32-98AF-4064-BFFB-1F4E81235E65}" destId="{22A2B5CD-DE22-409A-B077-35E7E6660A89}" srcOrd="1" destOrd="0" presId="urn:microsoft.com/office/officeart/2008/layout/LinedList"/>
    <dgm:cxn modelId="{21146C48-0EAB-4404-BFE3-37AA19B3E25B}" type="presParOf" srcId="{22A2B5CD-DE22-409A-B077-35E7E6660A89}" destId="{44DF8D3D-7B4E-469D-8D14-284859B91F86}" srcOrd="0" destOrd="0" presId="urn:microsoft.com/office/officeart/2008/layout/LinedList"/>
    <dgm:cxn modelId="{E72DA29D-6FF0-4D3A-A93D-FECA85345661}" type="presParOf" srcId="{22A2B5CD-DE22-409A-B077-35E7E6660A89}" destId="{782A9C8C-57B7-44BF-8BC4-CD14127C84E7}" srcOrd="1" destOrd="0" presId="urn:microsoft.com/office/officeart/2008/layout/LinedList"/>
    <dgm:cxn modelId="{F3D05469-7628-44DE-99E3-DAEDA93BB0DD}" type="presParOf" srcId="{782A9C8C-57B7-44BF-8BC4-CD14127C84E7}" destId="{E009CBE8-227B-4435-B3CF-9FB90331F48A}" srcOrd="0" destOrd="0" presId="urn:microsoft.com/office/officeart/2008/layout/LinedList"/>
    <dgm:cxn modelId="{30903620-949F-480C-9425-DCF1C2682213}" type="presParOf" srcId="{782A9C8C-57B7-44BF-8BC4-CD14127C84E7}" destId="{2017A97C-A071-46B6-8B42-3A41FEBDF353}" srcOrd="1" destOrd="0" presId="urn:microsoft.com/office/officeart/2008/layout/LinedList"/>
    <dgm:cxn modelId="{77624A10-4B69-4057-96BF-B43926B94E4B}" type="presParOf" srcId="{782A9C8C-57B7-44BF-8BC4-CD14127C84E7}" destId="{BC5DFFE1-D655-4376-A4F4-CB0C33E8F60E}" srcOrd="2" destOrd="0" presId="urn:microsoft.com/office/officeart/2008/layout/LinedList"/>
    <dgm:cxn modelId="{EF8B3D60-F83D-47C7-A8D4-C7834BAB50E8}" type="presParOf" srcId="{22A2B5CD-DE22-409A-B077-35E7E6660A89}" destId="{F4531779-E37C-45E5-9C6E-1FC965AE3C50}" srcOrd="2" destOrd="0" presId="urn:microsoft.com/office/officeart/2008/layout/LinedList"/>
    <dgm:cxn modelId="{AEDDA0C2-B173-4582-AB0C-88399E192FAD}" type="presParOf" srcId="{22A2B5CD-DE22-409A-B077-35E7E6660A89}" destId="{E953AD42-CD52-4730-A8A0-6C93E6C8A819}" srcOrd="3" destOrd="0" presId="urn:microsoft.com/office/officeart/2008/layout/LinedList"/>
    <dgm:cxn modelId="{1248E1FA-68CB-4633-92AF-743F74F73427}" type="presParOf" srcId="{C4A816E3-98F9-4BC3-94B7-58353241786C}" destId="{C033E35A-6490-4D4C-A3CB-165656FBB4AC}" srcOrd="12" destOrd="0" presId="urn:microsoft.com/office/officeart/2008/layout/LinedList"/>
    <dgm:cxn modelId="{5BDC3E8C-4D59-46DA-9864-9DF0BB55584D}" type="presParOf" srcId="{C4A816E3-98F9-4BC3-94B7-58353241786C}" destId="{5B26B001-7ECA-4701-9CC5-18D13707E031}" srcOrd="13" destOrd="0" presId="urn:microsoft.com/office/officeart/2008/layout/LinedList"/>
    <dgm:cxn modelId="{DDA8DEC2-0FAF-477B-BAB9-24523DA5BC34}" type="presParOf" srcId="{5B26B001-7ECA-4701-9CC5-18D13707E031}" destId="{A6871C47-DDF9-4871-B4B9-BF538EC306A5}" srcOrd="0" destOrd="0" presId="urn:microsoft.com/office/officeart/2008/layout/LinedList"/>
    <dgm:cxn modelId="{AAB2F335-7C2A-4118-83A4-F3CD5E61095D}" type="presParOf" srcId="{5B26B001-7ECA-4701-9CC5-18D13707E031}" destId="{8F02459E-E6D9-4327-BB1F-1A7F47C73A0A}" srcOrd="1" destOrd="0" presId="urn:microsoft.com/office/officeart/2008/layout/LinedList"/>
    <dgm:cxn modelId="{B8E7EF9A-E8C4-4F0D-96BE-1DEEF2199A2F}" type="presParOf" srcId="{8F02459E-E6D9-4327-BB1F-1A7F47C73A0A}" destId="{E8CA12BC-09AE-4573-85B4-05447A53DB47}" srcOrd="0" destOrd="0" presId="urn:microsoft.com/office/officeart/2008/layout/LinedList"/>
    <dgm:cxn modelId="{EBD54B10-D8D3-4C0C-A448-5B6C88760272}" type="presParOf" srcId="{8F02459E-E6D9-4327-BB1F-1A7F47C73A0A}" destId="{B0D438FA-138E-41C8-B2F3-2539F2843C66}" srcOrd="1" destOrd="0" presId="urn:microsoft.com/office/officeart/2008/layout/LinedList"/>
    <dgm:cxn modelId="{06360909-8915-4846-AE12-6B221C0BF1E8}" type="presParOf" srcId="{B0D438FA-138E-41C8-B2F3-2539F2843C66}" destId="{292C00B5-8BE8-4B3C-8110-9AD869BEC556}" srcOrd="0" destOrd="0" presId="urn:microsoft.com/office/officeart/2008/layout/LinedList"/>
    <dgm:cxn modelId="{288C33C8-1F7B-4A29-8068-B0FC1168EC90}" type="presParOf" srcId="{B0D438FA-138E-41C8-B2F3-2539F2843C66}" destId="{58B7BE55-7005-43AE-B8A1-D2029D99EB0A}" srcOrd="1" destOrd="0" presId="urn:microsoft.com/office/officeart/2008/layout/LinedList"/>
    <dgm:cxn modelId="{28E62484-F129-47ED-9B93-18E813DE7D2A}" type="presParOf" srcId="{B0D438FA-138E-41C8-B2F3-2539F2843C66}" destId="{189D1E87-3070-4895-9254-C8809A5B1D61}" srcOrd="2" destOrd="0" presId="urn:microsoft.com/office/officeart/2008/layout/LinedList"/>
    <dgm:cxn modelId="{5D0DDF0D-26AF-4FCC-B8F5-CE7D90445B64}" type="presParOf" srcId="{8F02459E-E6D9-4327-BB1F-1A7F47C73A0A}" destId="{80C25E46-2C44-4C0B-80CF-10C05F56B918}" srcOrd="2" destOrd="0" presId="urn:microsoft.com/office/officeart/2008/layout/LinedList"/>
    <dgm:cxn modelId="{2AF5C764-D006-4B2F-A6EE-268395CECA37}" type="presParOf" srcId="{8F02459E-E6D9-4327-BB1F-1A7F47C73A0A}" destId="{480EE158-528E-48EC-A773-3E75EBF70B17}" srcOrd="3" destOrd="0" presId="urn:microsoft.com/office/officeart/2008/layout/LinedList"/>
    <dgm:cxn modelId="{04BE7FDD-66AF-4901-A46A-314A004AF5EC}" type="presParOf" srcId="{8F02459E-E6D9-4327-BB1F-1A7F47C73A0A}" destId="{FFCEB241-59F3-4FEA-A896-19819D9D4ED9}" srcOrd="4" destOrd="0" presId="urn:microsoft.com/office/officeart/2008/layout/LinedList"/>
    <dgm:cxn modelId="{3BBADC69-87BE-4F5F-AD8B-A5B6ACC10637}" type="presParOf" srcId="{FFCEB241-59F3-4FEA-A896-19819D9D4ED9}" destId="{A78B6D5B-0D7C-4F0A-AF9B-663C56F177A0}" srcOrd="0" destOrd="0" presId="urn:microsoft.com/office/officeart/2008/layout/LinedList"/>
    <dgm:cxn modelId="{00100410-971A-48C9-BA9A-D6DFB614EB58}" type="presParOf" srcId="{FFCEB241-59F3-4FEA-A896-19819D9D4ED9}" destId="{85663087-C4F3-4D00-BD0F-44BC0C793C1C}" srcOrd="1" destOrd="0" presId="urn:microsoft.com/office/officeart/2008/layout/LinedList"/>
    <dgm:cxn modelId="{CE2B1588-2B35-4830-BFF5-8034C832D38C}" type="presParOf" srcId="{FFCEB241-59F3-4FEA-A896-19819D9D4ED9}" destId="{18861470-458D-4219-AFED-D70DFC298827}" srcOrd="2" destOrd="0" presId="urn:microsoft.com/office/officeart/2008/layout/LinedList"/>
    <dgm:cxn modelId="{2C6E03B2-2E06-49F4-A045-8A560921A348}" type="presParOf" srcId="{8F02459E-E6D9-4327-BB1F-1A7F47C73A0A}" destId="{5DB9C1BC-A976-40A2-96FB-8276366D41E2}" srcOrd="5" destOrd="0" presId="urn:microsoft.com/office/officeart/2008/layout/LinedList"/>
    <dgm:cxn modelId="{A09475E5-C912-4404-9854-2861FD79F9EE}" type="presParOf" srcId="{8F02459E-E6D9-4327-BB1F-1A7F47C73A0A}" destId="{2813C314-3B1B-4F0F-96F4-B94F043CEC2B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C885C0-E203-4F8E-B03F-54FD7E2D5A54}">
      <dsp:nvSpPr>
        <dsp:cNvPr id="0" name=""/>
        <dsp:cNvSpPr/>
      </dsp:nvSpPr>
      <dsp:spPr>
        <a:xfrm>
          <a:off x="0" y="1531470"/>
          <a:ext cx="5544616" cy="0"/>
        </a:xfrm>
        <a:prstGeom prst="lin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tx2"/>
          </a:solidFill>
          <a:prstDash val="solid"/>
          <a:miter lim="800000"/>
          <a:tailEnd type="triangle" w="lg" len="lg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61ACB6F-6B96-4123-BE9F-2A19B80618A5}">
      <dsp:nvSpPr>
        <dsp:cNvPr id="0" name=""/>
        <dsp:cNvSpPr/>
      </dsp:nvSpPr>
      <dsp:spPr>
        <a:xfrm rot="8100000">
          <a:off x="47840" y="349677"/>
          <a:ext cx="223161" cy="223161"/>
        </a:xfrm>
        <a:prstGeom prst="teardrop">
          <a:avLst>
            <a:gd name="adj" fmla="val 115000"/>
          </a:avLst>
        </a:prstGeom>
        <a:solidFill>
          <a:schemeClr val="tx2"/>
        </a:solidFill>
        <a:ln w="6350" cap="flat" cmpd="sng" algn="ctr">
          <a:solidFill>
            <a:schemeClr val="tx2"/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3CA646E-C53F-4D46-B02C-8B599B0B4ACF}">
      <dsp:nvSpPr>
        <dsp:cNvPr id="0" name=""/>
        <dsp:cNvSpPr/>
      </dsp:nvSpPr>
      <dsp:spPr>
        <a:xfrm>
          <a:off x="72631" y="374469"/>
          <a:ext cx="173578" cy="17357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7B4FAF6-AD4A-4957-8DFF-A070908D6836}">
      <dsp:nvSpPr>
        <dsp:cNvPr id="0" name=""/>
        <dsp:cNvSpPr/>
      </dsp:nvSpPr>
      <dsp:spPr>
        <a:xfrm>
          <a:off x="317220" y="619057"/>
          <a:ext cx="1811150" cy="898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3500" rIns="63500" bIns="9525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2"/>
              </a:solidFill>
            </a:rPr>
            <a:t>Geotechnical survey - GADZ</a:t>
          </a:r>
        </a:p>
      </dsp:txBody>
      <dsp:txXfrm>
        <a:off x="317220" y="619057"/>
        <a:ext cx="1811150" cy="898240"/>
      </dsp:txXfrm>
    </dsp:sp>
    <dsp:sp modelId="{CAED0474-C879-45AA-AE05-3FF830B16692}">
      <dsp:nvSpPr>
        <dsp:cNvPr id="0" name=""/>
        <dsp:cNvSpPr/>
      </dsp:nvSpPr>
      <dsp:spPr>
        <a:xfrm>
          <a:off x="317220" y="303459"/>
          <a:ext cx="1811150" cy="315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5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300" kern="1200" dirty="0">
              <a:solidFill>
                <a:schemeClr val="tx2"/>
              </a:solidFill>
            </a:rPr>
            <a:t>May 2024</a:t>
          </a:r>
        </a:p>
      </dsp:txBody>
      <dsp:txXfrm>
        <a:off x="317220" y="303459"/>
        <a:ext cx="1811150" cy="315597"/>
      </dsp:txXfrm>
    </dsp:sp>
    <dsp:sp modelId="{7602C707-ED36-4091-B1EB-FCCF79250E6F}">
      <dsp:nvSpPr>
        <dsp:cNvPr id="0" name=""/>
        <dsp:cNvSpPr/>
      </dsp:nvSpPr>
      <dsp:spPr>
        <a:xfrm>
          <a:off x="159421" y="619057"/>
          <a:ext cx="0" cy="898240"/>
        </a:xfrm>
        <a:prstGeom prst="line">
          <a:avLst/>
        </a:prstGeom>
        <a:noFill/>
        <a:ln w="12700" cap="flat" cmpd="sng" algn="ctr">
          <a:solidFill>
            <a:schemeClr val="tx2"/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F1A66-CE2C-40AE-915D-143636D12F9C}">
      <dsp:nvSpPr>
        <dsp:cNvPr id="0" name=""/>
        <dsp:cNvSpPr/>
      </dsp:nvSpPr>
      <dsp:spPr>
        <a:xfrm>
          <a:off x="131017" y="1488894"/>
          <a:ext cx="56807" cy="56807"/>
        </a:xfrm>
        <a:prstGeom prst="ellipse">
          <a:avLst/>
        </a:prstGeom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61A3AAA-396E-4223-8526-A9ADE634F64D}">
      <dsp:nvSpPr>
        <dsp:cNvPr id="0" name=""/>
        <dsp:cNvSpPr/>
      </dsp:nvSpPr>
      <dsp:spPr>
        <a:xfrm rot="18900000">
          <a:off x="1607528" y="2461756"/>
          <a:ext cx="223161" cy="223161"/>
        </a:xfrm>
        <a:prstGeom prst="teardrop">
          <a:avLst>
            <a:gd name="adj" fmla="val 115000"/>
          </a:avLst>
        </a:prstGeom>
        <a:solidFill>
          <a:schemeClr val="tx2"/>
        </a:solidFill>
        <a:ln w="6350" cap="flat" cmpd="sng" algn="ctr">
          <a:solidFill>
            <a:schemeClr val="tx2"/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5C54AC6-DB14-4A23-B565-13495EDE8BEB}">
      <dsp:nvSpPr>
        <dsp:cNvPr id="0" name=""/>
        <dsp:cNvSpPr/>
      </dsp:nvSpPr>
      <dsp:spPr>
        <a:xfrm>
          <a:off x="1632320" y="2486547"/>
          <a:ext cx="173578" cy="17357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FE86115-C4B0-4226-8CFD-0F8958834905}">
      <dsp:nvSpPr>
        <dsp:cNvPr id="0" name=""/>
        <dsp:cNvSpPr/>
      </dsp:nvSpPr>
      <dsp:spPr>
        <a:xfrm>
          <a:off x="1796597" y="1481436"/>
          <a:ext cx="3370383" cy="898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95250" rIns="0" bIns="63500" numCol="1" spcCol="1270" anchor="b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>
              <a:solidFill>
                <a:schemeClr val="tx2"/>
              </a:solidFill>
            </a:rPr>
            <a:t>Structural report - Synapse</a:t>
          </a:r>
        </a:p>
      </dsp:txBody>
      <dsp:txXfrm>
        <a:off x="1796597" y="1481436"/>
        <a:ext cx="3370383" cy="898240"/>
      </dsp:txXfrm>
    </dsp:sp>
    <dsp:sp modelId="{C8E1943E-FEFA-41D3-BFC4-335D1C8B8854}">
      <dsp:nvSpPr>
        <dsp:cNvPr id="0" name=""/>
        <dsp:cNvSpPr/>
      </dsp:nvSpPr>
      <dsp:spPr>
        <a:xfrm>
          <a:off x="1796597" y="2379677"/>
          <a:ext cx="3370383" cy="315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5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300" kern="1200" dirty="0">
              <a:solidFill>
                <a:schemeClr val="tx2"/>
              </a:solidFill>
            </a:rPr>
            <a:t>  July 2024</a:t>
          </a:r>
        </a:p>
      </dsp:txBody>
      <dsp:txXfrm>
        <a:off x="1796597" y="2379677"/>
        <a:ext cx="3370383" cy="315597"/>
      </dsp:txXfrm>
    </dsp:sp>
    <dsp:sp modelId="{AF2AE9B3-C9B0-450D-AD01-ABB51A8E9998}">
      <dsp:nvSpPr>
        <dsp:cNvPr id="0" name=""/>
        <dsp:cNvSpPr/>
      </dsp:nvSpPr>
      <dsp:spPr>
        <a:xfrm>
          <a:off x="1719109" y="1517297"/>
          <a:ext cx="0" cy="898240"/>
        </a:xfrm>
        <a:prstGeom prst="line">
          <a:avLst/>
        </a:prstGeom>
        <a:noFill/>
        <a:ln w="12700" cap="flat" cmpd="sng" algn="ctr">
          <a:solidFill>
            <a:schemeClr val="tx2"/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B6B5B9-39B7-48ED-BC6C-1E84ED05AEF9}">
      <dsp:nvSpPr>
        <dsp:cNvPr id="0" name=""/>
        <dsp:cNvSpPr/>
      </dsp:nvSpPr>
      <dsp:spPr>
        <a:xfrm>
          <a:off x="1689901" y="1488894"/>
          <a:ext cx="56807" cy="56807"/>
        </a:xfrm>
        <a:prstGeom prst="ellipse">
          <a:avLst/>
        </a:prstGeom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solidFill>
            <a:schemeClr val="tx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A8249CA-4812-47D7-A57A-1F003767D5F3}">
      <dsp:nvSpPr>
        <dsp:cNvPr id="0" name=""/>
        <dsp:cNvSpPr/>
      </dsp:nvSpPr>
      <dsp:spPr>
        <a:xfrm rot="8100000">
          <a:off x="3418223" y="349677"/>
          <a:ext cx="223161" cy="223161"/>
        </a:xfrm>
        <a:prstGeom prst="teardrop">
          <a:avLst>
            <a:gd name="adj" fmla="val 115000"/>
          </a:avLst>
        </a:prstGeom>
        <a:solidFill>
          <a:schemeClr val="tx2"/>
        </a:solidFill>
        <a:ln w="6350" cap="flat" cmpd="sng" algn="ctr">
          <a:solidFill>
            <a:schemeClr val="tx2"/>
          </a:solidFill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5BEE0E0-B014-4B70-B5C2-7B488EEADA3D}">
      <dsp:nvSpPr>
        <dsp:cNvPr id="0" name=""/>
        <dsp:cNvSpPr/>
      </dsp:nvSpPr>
      <dsp:spPr>
        <a:xfrm>
          <a:off x="3443015" y="374469"/>
          <a:ext cx="173578" cy="173578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noFill/>
          <a:prstDash val="solid"/>
          <a:miter lim="800000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61097DE-55E5-4ABD-9E5A-4B537F20593B}">
      <dsp:nvSpPr>
        <dsp:cNvPr id="0" name=""/>
        <dsp:cNvSpPr/>
      </dsp:nvSpPr>
      <dsp:spPr>
        <a:xfrm>
          <a:off x="3687603" y="619057"/>
          <a:ext cx="1801920" cy="898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3500" rIns="63500" bIns="95250" numCol="1" spcCol="1270" anchor="t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>
              <a:solidFill>
                <a:sysClr val="windowText" lastClr="000000"/>
              </a:solidFill>
            </a:rPr>
            <a:t>Materials survey report - CRL Survey</a:t>
          </a:r>
          <a:endParaRPr lang="en-US" sz="1000" kern="1200" dirty="0">
            <a:solidFill>
              <a:sysClr val="windowText" lastClr="000000"/>
            </a:solidFill>
          </a:endParaRPr>
        </a:p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 dirty="0"/>
        </a:p>
      </dsp:txBody>
      <dsp:txXfrm>
        <a:off x="3687603" y="619057"/>
        <a:ext cx="1801920" cy="898240"/>
      </dsp:txXfrm>
    </dsp:sp>
    <dsp:sp modelId="{E08EA435-B30B-4378-8E78-E906F6E88FE8}">
      <dsp:nvSpPr>
        <dsp:cNvPr id="0" name=""/>
        <dsp:cNvSpPr/>
      </dsp:nvSpPr>
      <dsp:spPr>
        <a:xfrm>
          <a:off x="3687603" y="303459"/>
          <a:ext cx="1801920" cy="3155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82550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300" kern="1200" dirty="0">
              <a:solidFill>
                <a:schemeClr val="tx2"/>
              </a:solidFill>
            </a:rPr>
            <a:t>February 2025</a:t>
          </a:r>
        </a:p>
      </dsp:txBody>
      <dsp:txXfrm>
        <a:off x="3687603" y="303459"/>
        <a:ext cx="1801920" cy="315597"/>
      </dsp:txXfrm>
    </dsp:sp>
    <dsp:sp modelId="{C3714371-E9CD-4973-8049-3DE275A27543}">
      <dsp:nvSpPr>
        <dsp:cNvPr id="0" name=""/>
        <dsp:cNvSpPr/>
      </dsp:nvSpPr>
      <dsp:spPr>
        <a:xfrm>
          <a:off x="3529804" y="619057"/>
          <a:ext cx="0" cy="898240"/>
        </a:xfrm>
        <a:prstGeom prst="line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9CE4B6-2333-485F-B98B-7491F8BF1E93}">
      <dsp:nvSpPr>
        <dsp:cNvPr id="0" name=""/>
        <dsp:cNvSpPr/>
      </dsp:nvSpPr>
      <dsp:spPr>
        <a:xfrm>
          <a:off x="3500596" y="1488894"/>
          <a:ext cx="56807" cy="56807"/>
        </a:xfrm>
        <a:prstGeom prst="ellipse">
          <a:avLst/>
        </a:prstGeom>
        <a:gradFill rotWithShape="0">
          <a:gsLst>
            <a:gs pos="0">
              <a:schemeClr val="accent1">
                <a:satMod val="103000"/>
                <a:lumMod val="102000"/>
                <a:tint val="94000"/>
              </a:schemeClr>
            </a:gs>
            <a:gs pos="50000">
              <a:schemeClr val="accent1">
                <a:satMod val="110000"/>
                <a:lumMod val="100000"/>
                <a:shade val="100000"/>
              </a:schemeClr>
            </a:gs>
            <a:gs pos="100000">
              <a:schemeClr val="accent1"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B86966-0488-405B-8D44-54EA799921C4}">
      <dsp:nvSpPr>
        <dsp:cNvPr id="0" name=""/>
        <dsp:cNvSpPr/>
      </dsp:nvSpPr>
      <dsp:spPr>
        <a:xfrm>
          <a:off x="0" y="592"/>
          <a:ext cx="496793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022AF4-C417-4C7B-BFD9-C803838250A8}">
      <dsp:nvSpPr>
        <dsp:cNvPr id="0" name=""/>
        <dsp:cNvSpPr/>
      </dsp:nvSpPr>
      <dsp:spPr>
        <a:xfrm>
          <a:off x="0" y="592"/>
          <a:ext cx="993586" cy="692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/>
            <a:t>Horizontal Cracking</a:t>
          </a:r>
          <a:endParaRPr lang="en-US" sz="1100" kern="1200"/>
        </a:p>
      </dsp:txBody>
      <dsp:txXfrm>
        <a:off x="0" y="592"/>
        <a:ext cx="993586" cy="692844"/>
      </dsp:txXfrm>
    </dsp:sp>
    <dsp:sp modelId="{D2100CDD-5E6D-483C-88B3-181C0070179F}">
      <dsp:nvSpPr>
        <dsp:cNvPr id="0" name=""/>
        <dsp:cNvSpPr/>
      </dsp:nvSpPr>
      <dsp:spPr>
        <a:xfrm>
          <a:off x="1068105" y="16695"/>
          <a:ext cx="3899827" cy="322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Cause: Likely due to hydraulic pressure, compaction, or swelling exceeding design strength.</a:t>
          </a:r>
        </a:p>
      </dsp:txBody>
      <dsp:txXfrm>
        <a:off x="1068105" y="16695"/>
        <a:ext cx="3899827" cy="322064"/>
      </dsp:txXfrm>
    </dsp:sp>
    <dsp:sp modelId="{7FEEC20A-358A-4A08-9A56-1300C63E9957}">
      <dsp:nvSpPr>
        <dsp:cNvPr id="0" name=""/>
        <dsp:cNvSpPr/>
      </dsp:nvSpPr>
      <dsp:spPr>
        <a:xfrm>
          <a:off x="993586" y="338759"/>
          <a:ext cx="397434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08E94C7-32A5-47A2-B3FB-8478BE68E341}">
      <dsp:nvSpPr>
        <dsp:cNvPr id="0" name=""/>
        <dsp:cNvSpPr/>
      </dsp:nvSpPr>
      <dsp:spPr>
        <a:xfrm>
          <a:off x="1068105" y="354862"/>
          <a:ext cx="3899827" cy="322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Inspection: No corrosion found in reinforcement.</a:t>
          </a:r>
        </a:p>
      </dsp:txBody>
      <dsp:txXfrm>
        <a:off x="1068105" y="354862"/>
        <a:ext cx="3899827" cy="322064"/>
      </dsp:txXfrm>
    </dsp:sp>
    <dsp:sp modelId="{8E9439CE-F119-416D-B179-069AEF84EB7F}">
      <dsp:nvSpPr>
        <dsp:cNvPr id="0" name=""/>
        <dsp:cNvSpPr/>
      </dsp:nvSpPr>
      <dsp:spPr>
        <a:xfrm>
          <a:off x="993586" y="676927"/>
          <a:ext cx="397434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EDAE76-4AE3-456A-9ED1-46125E03ED22}">
      <dsp:nvSpPr>
        <dsp:cNvPr id="0" name=""/>
        <dsp:cNvSpPr/>
      </dsp:nvSpPr>
      <dsp:spPr>
        <a:xfrm>
          <a:off x="0" y="693436"/>
          <a:ext cx="496793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7DC542-493E-4BA5-9253-4880198A7CDE}">
      <dsp:nvSpPr>
        <dsp:cNvPr id="0" name=""/>
        <dsp:cNvSpPr/>
      </dsp:nvSpPr>
      <dsp:spPr>
        <a:xfrm>
          <a:off x="0" y="693436"/>
          <a:ext cx="993586" cy="692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/>
            <a:t>Carbonation</a:t>
          </a:r>
          <a:endParaRPr lang="en-US" sz="1100" kern="1200"/>
        </a:p>
      </dsp:txBody>
      <dsp:txXfrm>
        <a:off x="0" y="693436"/>
        <a:ext cx="993586" cy="692844"/>
      </dsp:txXfrm>
    </dsp:sp>
    <dsp:sp modelId="{20DE2834-951B-4068-9E6E-DE3A22B27CE6}">
      <dsp:nvSpPr>
        <dsp:cNvPr id="0" name=""/>
        <dsp:cNvSpPr/>
      </dsp:nvSpPr>
      <dsp:spPr>
        <a:xfrm>
          <a:off x="1068105" y="709539"/>
          <a:ext cx="3899827" cy="322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Depth: Most areas unaffected, but carbonation reached within 5mm in some cracks.</a:t>
          </a:r>
        </a:p>
      </dsp:txBody>
      <dsp:txXfrm>
        <a:off x="1068105" y="709539"/>
        <a:ext cx="3899827" cy="322064"/>
      </dsp:txXfrm>
    </dsp:sp>
    <dsp:sp modelId="{DF7337B4-372A-4584-9BD4-02EABB2F88FA}">
      <dsp:nvSpPr>
        <dsp:cNvPr id="0" name=""/>
        <dsp:cNvSpPr/>
      </dsp:nvSpPr>
      <dsp:spPr>
        <a:xfrm>
          <a:off x="993586" y="1031603"/>
          <a:ext cx="397434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4FAC60-1A2E-47DD-869C-56C96A6F288B}">
      <dsp:nvSpPr>
        <dsp:cNvPr id="0" name=""/>
        <dsp:cNvSpPr/>
      </dsp:nvSpPr>
      <dsp:spPr>
        <a:xfrm>
          <a:off x="1068105" y="1047707"/>
          <a:ext cx="3899827" cy="322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>
              <a:highlight>
                <a:srgbClr val="FFFF00"/>
              </a:highlight>
            </a:rPr>
            <a:t>Cracks: Suggest long-term presence of cracks.</a:t>
          </a:r>
        </a:p>
      </dsp:txBody>
      <dsp:txXfrm>
        <a:off x="1068105" y="1047707"/>
        <a:ext cx="3899827" cy="322064"/>
      </dsp:txXfrm>
    </dsp:sp>
    <dsp:sp modelId="{EFC8BF3E-E4CB-4976-A4D2-8C0BE6EDEF0A}">
      <dsp:nvSpPr>
        <dsp:cNvPr id="0" name=""/>
        <dsp:cNvSpPr/>
      </dsp:nvSpPr>
      <dsp:spPr>
        <a:xfrm>
          <a:off x="993586" y="1369771"/>
          <a:ext cx="397434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84E884-7C7A-4A81-B704-A7FEB6CDE965}">
      <dsp:nvSpPr>
        <dsp:cNvPr id="0" name=""/>
        <dsp:cNvSpPr/>
      </dsp:nvSpPr>
      <dsp:spPr>
        <a:xfrm>
          <a:off x="0" y="1386280"/>
          <a:ext cx="496793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1B8884-E995-44FB-A3FB-305A41767A1E}">
      <dsp:nvSpPr>
        <dsp:cNvPr id="0" name=""/>
        <dsp:cNvSpPr/>
      </dsp:nvSpPr>
      <dsp:spPr>
        <a:xfrm>
          <a:off x="0" y="1386280"/>
          <a:ext cx="993586" cy="692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/>
            <a:t>Chloride</a:t>
          </a:r>
          <a:endParaRPr lang="en-US" sz="1100" kern="1200"/>
        </a:p>
      </dsp:txBody>
      <dsp:txXfrm>
        <a:off x="0" y="1386280"/>
        <a:ext cx="993586" cy="692844"/>
      </dsp:txXfrm>
    </dsp:sp>
    <dsp:sp modelId="{3FE510B5-B732-4B9E-AE6D-F32248FB38CE}">
      <dsp:nvSpPr>
        <dsp:cNvPr id="0" name=""/>
        <dsp:cNvSpPr/>
      </dsp:nvSpPr>
      <dsp:spPr>
        <a:xfrm>
          <a:off x="1068105" y="1417742"/>
          <a:ext cx="3899827" cy="629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Risk: Chloride-induced corrosion risk is "Negligible" to "Moderate".</a:t>
          </a:r>
        </a:p>
      </dsp:txBody>
      <dsp:txXfrm>
        <a:off x="1068105" y="1417742"/>
        <a:ext cx="3899827" cy="629243"/>
      </dsp:txXfrm>
    </dsp:sp>
    <dsp:sp modelId="{C67B1E4B-BB55-4A39-8A06-DCA0926329CE}">
      <dsp:nvSpPr>
        <dsp:cNvPr id="0" name=""/>
        <dsp:cNvSpPr/>
      </dsp:nvSpPr>
      <dsp:spPr>
        <a:xfrm>
          <a:off x="993586" y="2046986"/>
          <a:ext cx="397434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8F5BD4-7BDC-46A3-B553-91C6EA547FE2}">
      <dsp:nvSpPr>
        <dsp:cNvPr id="0" name=""/>
        <dsp:cNvSpPr/>
      </dsp:nvSpPr>
      <dsp:spPr>
        <a:xfrm>
          <a:off x="0" y="2079124"/>
          <a:ext cx="496793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01C895-ABA4-4260-911A-313C607C5AAE}">
      <dsp:nvSpPr>
        <dsp:cNvPr id="0" name=""/>
        <dsp:cNvSpPr/>
      </dsp:nvSpPr>
      <dsp:spPr>
        <a:xfrm>
          <a:off x="0" y="2079124"/>
          <a:ext cx="993586" cy="692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/>
            <a:t>Sulphate</a:t>
          </a:r>
          <a:endParaRPr lang="en-US" sz="1100" kern="1200"/>
        </a:p>
      </dsp:txBody>
      <dsp:txXfrm>
        <a:off x="0" y="2079124"/>
        <a:ext cx="993586" cy="692844"/>
      </dsp:txXfrm>
    </dsp:sp>
    <dsp:sp modelId="{A2878CD0-9D6F-47BF-8E65-90DC3C0F562D}">
      <dsp:nvSpPr>
        <dsp:cNvPr id="0" name=""/>
        <dsp:cNvSpPr/>
      </dsp:nvSpPr>
      <dsp:spPr>
        <a:xfrm>
          <a:off x="1068105" y="2110587"/>
          <a:ext cx="3899827" cy="629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kern="1200"/>
            <a:t>Attack: No evidence found.</a:t>
          </a:r>
          <a:endParaRPr lang="en-US" sz="900" kern="1200"/>
        </a:p>
      </dsp:txBody>
      <dsp:txXfrm>
        <a:off x="1068105" y="2110587"/>
        <a:ext cx="3899827" cy="629243"/>
      </dsp:txXfrm>
    </dsp:sp>
    <dsp:sp modelId="{4243E005-7C2D-411D-9293-DF9CC6AA4F6D}">
      <dsp:nvSpPr>
        <dsp:cNvPr id="0" name=""/>
        <dsp:cNvSpPr/>
      </dsp:nvSpPr>
      <dsp:spPr>
        <a:xfrm>
          <a:off x="993586" y="2739830"/>
          <a:ext cx="397434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19E017-B357-471A-AD9D-9574AD562269}">
      <dsp:nvSpPr>
        <dsp:cNvPr id="0" name=""/>
        <dsp:cNvSpPr/>
      </dsp:nvSpPr>
      <dsp:spPr>
        <a:xfrm>
          <a:off x="0" y="2771969"/>
          <a:ext cx="496793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D9D4C7-1B0B-479D-A268-557E82F9ECBB}">
      <dsp:nvSpPr>
        <dsp:cNvPr id="0" name=""/>
        <dsp:cNvSpPr/>
      </dsp:nvSpPr>
      <dsp:spPr>
        <a:xfrm>
          <a:off x="0" y="2771969"/>
          <a:ext cx="993586" cy="692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/>
            <a:t>Alkali Metals</a:t>
          </a:r>
          <a:endParaRPr lang="en-US" sz="1100" kern="1200"/>
        </a:p>
      </dsp:txBody>
      <dsp:txXfrm>
        <a:off x="0" y="2771969"/>
        <a:ext cx="993586" cy="692844"/>
      </dsp:txXfrm>
    </dsp:sp>
    <dsp:sp modelId="{49655C59-29B1-492C-937F-35BBBD5FF5D8}">
      <dsp:nvSpPr>
        <dsp:cNvPr id="0" name=""/>
        <dsp:cNvSpPr/>
      </dsp:nvSpPr>
      <dsp:spPr>
        <a:xfrm>
          <a:off x="1068105" y="2803431"/>
          <a:ext cx="3899827" cy="629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/>
            <a:t>Content: High levels, no alkali reactivity observed.</a:t>
          </a:r>
        </a:p>
      </dsp:txBody>
      <dsp:txXfrm>
        <a:off x="1068105" y="2803431"/>
        <a:ext cx="3899827" cy="629243"/>
      </dsp:txXfrm>
    </dsp:sp>
    <dsp:sp modelId="{C14AA266-4CFE-4B19-AF1E-7ED41A944375}">
      <dsp:nvSpPr>
        <dsp:cNvPr id="0" name=""/>
        <dsp:cNvSpPr/>
      </dsp:nvSpPr>
      <dsp:spPr>
        <a:xfrm>
          <a:off x="993586" y="3432674"/>
          <a:ext cx="397434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701593-DF8B-4AA6-B2D8-126FE9F4683D}">
      <dsp:nvSpPr>
        <dsp:cNvPr id="0" name=""/>
        <dsp:cNvSpPr/>
      </dsp:nvSpPr>
      <dsp:spPr>
        <a:xfrm>
          <a:off x="0" y="3464813"/>
          <a:ext cx="496793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48B0DA-A709-4DCC-ABDA-572AF8BD105F}">
      <dsp:nvSpPr>
        <dsp:cNvPr id="0" name=""/>
        <dsp:cNvSpPr/>
      </dsp:nvSpPr>
      <dsp:spPr>
        <a:xfrm>
          <a:off x="0" y="3464813"/>
          <a:ext cx="993586" cy="692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/>
            <a:t>Petrographical Analysis</a:t>
          </a:r>
          <a:endParaRPr lang="en-US" sz="1100" kern="1200"/>
        </a:p>
      </dsp:txBody>
      <dsp:txXfrm>
        <a:off x="0" y="3464813"/>
        <a:ext cx="993586" cy="692844"/>
      </dsp:txXfrm>
    </dsp:sp>
    <dsp:sp modelId="{2017A97C-A071-46B6-8B42-3A41FEBDF353}">
      <dsp:nvSpPr>
        <dsp:cNvPr id="0" name=""/>
        <dsp:cNvSpPr/>
      </dsp:nvSpPr>
      <dsp:spPr>
        <a:xfrm>
          <a:off x="1068105" y="3496275"/>
          <a:ext cx="3899827" cy="629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Condition: Low deterioration with high strength aggregates.</a:t>
          </a:r>
        </a:p>
      </dsp:txBody>
      <dsp:txXfrm>
        <a:off x="1068105" y="3496275"/>
        <a:ext cx="3899827" cy="629243"/>
      </dsp:txXfrm>
    </dsp:sp>
    <dsp:sp modelId="{F4531779-E37C-45E5-9C6E-1FC965AE3C50}">
      <dsp:nvSpPr>
        <dsp:cNvPr id="0" name=""/>
        <dsp:cNvSpPr/>
      </dsp:nvSpPr>
      <dsp:spPr>
        <a:xfrm>
          <a:off x="993586" y="4125518"/>
          <a:ext cx="397434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33E35A-6490-4D4C-A3CB-165656FBB4AC}">
      <dsp:nvSpPr>
        <dsp:cNvPr id="0" name=""/>
        <dsp:cNvSpPr/>
      </dsp:nvSpPr>
      <dsp:spPr>
        <a:xfrm>
          <a:off x="0" y="4157657"/>
          <a:ext cx="496793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71C47-DDF9-4871-B4B9-BF538EC306A5}">
      <dsp:nvSpPr>
        <dsp:cNvPr id="0" name=""/>
        <dsp:cNvSpPr/>
      </dsp:nvSpPr>
      <dsp:spPr>
        <a:xfrm>
          <a:off x="0" y="4157657"/>
          <a:ext cx="993586" cy="692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100" kern="1200"/>
            <a:t>Corrosion</a:t>
          </a:r>
          <a:endParaRPr lang="en-US" sz="1100" kern="1200"/>
        </a:p>
      </dsp:txBody>
      <dsp:txXfrm>
        <a:off x="0" y="4157657"/>
        <a:ext cx="993586" cy="692844"/>
      </dsp:txXfrm>
    </dsp:sp>
    <dsp:sp modelId="{58B7BE55-7005-43AE-B8A1-D2029D99EB0A}">
      <dsp:nvSpPr>
        <dsp:cNvPr id="0" name=""/>
        <dsp:cNvSpPr/>
      </dsp:nvSpPr>
      <dsp:spPr>
        <a:xfrm>
          <a:off x="1068105" y="4173760"/>
          <a:ext cx="3899827" cy="322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kern="1200" dirty="0" err="1">
              <a:highlight>
                <a:srgbClr val="FFFF00"/>
              </a:highlight>
            </a:rPr>
            <a:t>Carbonated</a:t>
          </a:r>
          <a:r>
            <a:rPr lang="fr-CH" sz="900" kern="1200" dirty="0">
              <a:highlight>
                <a:srgbClr val="FFFF00"/>
              </a:highlight>
            </a:rPr>
            <a:t> Areas: Active corrosion.</a:t>
          </a:r>
          <a:endParaRPr lang="en-US" sz="900" kern="1200" dirty="0">
            <a:highlight>
              <a:srgbClr val="FFFF00"/>
            </a:highlight>
          </a:endParaRPr>
        </a:p>
      </dsp:txBody>
      <dsp:txXfrm>
        <a:off x="1068105" y="4173760"/>
        <a:ext cx="3899827" cy="322064"/>
      </dsp:txXfrm>
    </dsp:sp>
    <dsp:sp modelId="{80C25E46-2C44-4C0B-80CF-10C05F56B918}">
      <dsp:nvSpPr>
        <dsp:cNvPr id="0" name=""/>
        <dsp:cNvSpPr/>
      </dsp:nvSpPr>
      <dsp:spPr>
        <a:xfrm>
          <a:off x="993586" y="4495825"/>
          <a:ext cx="397434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663087-C4F3-4D00-BD0F-44BC0C793C1C}">
      <dsp:nvSpPr>
        <dsp:cNvPr id="0" name=""/>
        <dsp:cNvSpPr/>
      </dsp:nvSpPr>
      <dsp:spPr>
        <a:xfrm>
          <a:off x="1068105" y="4511928"/>
          <a:ext cx="3899827" cy="322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0" lvl="0" indent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900" kern="1200"/>
            <a:t>Uncarbonated Areas: Clean reinforcement.</a:t>
          </a:r>
          <a:endParaRPr lang="en-US" sz="900" kern="1200"/>
        </a:p>
      </dsp:txBody>
      <dsp:txXfrm>
        <a:off x="1068105" y="4511928"/>
        <a:ext cx="3899827" cy="322064"/>
      </dsp:txXfrm>
    </dsp:sp>
    <dsp:sp modelId="{5DB9C1BC-A976-40A2-96FB-8276366D41E2}">
      <dsp:nvSpPr>
        <dsp:cNvPr id="0" name=""/>
        <dsp:cNvSpPr/>
      </dsp:nvSpPr>
      <dsp:spPr>
        <a:xfrm>
          <a:off x="993586" y="4833992"/>
          <a:ext cx="3974346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7/3/layout/DropPinTimeline">
  <dgm:title val="Drop Pin Timeline"/>
  <dgm:desc val="Use to show a list of events in chronological order. An invisible box next to the pin contains the date and the description is immediately below. It can display a medium amount of text and medium length date format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">
    <dgm:varLst>
      <dgm:chMax/>
      <dgm:chPref/>
      <dgm:animLvl val="lvl"/>
    </dgm:varLst>
    <dgm:alg type="composite"/>
    <dgm:shape xmlns:r="http://schemas.openxmlformats.org/officeDocument/2006/relationships" r:blip="">
      <dgm:adjLst/>
    </dgm:shape>
    <dgm:constrLst>
      <dgm:constr type="w" for="ch" forName="divider" refType="w"/>
      <dgm:constr type="h" for="ch" forName="divider"/>
      <dgm:constr type="ctrY" for="ch" forName="divider" refType="h" fact="0.5"/>
      <dgm:constr type="l" for="ch" forName="divider"/>
      <dgm:constr type="w" for="ch" forName="nodes" refType="w"/>
      <dgm:constr type="h" for="ch" forName="nodes" refType="h" fact="0.8"/>
      <dgm:constr type="ctrY" for="ch" forName="nodes" refType="h" fact="0.5"/>
    </dgm:constrLst>
    <dgm:layoutNode name="divider" styleLbl="fgAcc1">
      <dgm:alg type="sp"/>
      <dgm:choose name="ArrowShape">
        <dgm:if name="ArrowShapeLTR" func="var" arg="dir" op="equ" val="norm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 w="19050">
                    <a:solidFill>
                      <a:srgbClr val="000000"/>
                    </a:solidFill>
                    <a:tailEnd type="triangle" w="lg" len="lg"/>
                  </a:ln>
                </dgm1612:spPr>
              </a:ext>
            </dgm:extLst>
          </dgm:shape>
        </dgm:if>
        <dgm:else name="ArrowShapeRTL">
          <dgm:shape xmlns:r="http://schemas.openxmlformats.org/officeDocument/2006/relationships" type="line" r:blip="" zOrderOff="-1">
            <dgm:adjLst/>
            <dgm:extLst>
              <a:ext uri="{B698B0E9-8C71-41B9-8309-B3DCBF30829C}">
                <dgm1612:spPr xmlns:dgm1612="http://schemas.microsoft.com/office/drawing/2016/12/diagram">
                  <a:ln>
                    <a:solidFill>
                      <a:srgbClr val="000000"/>
                    </a:solidFill>
                    <a:headEnd type="triangle" w="lg" len="lg"/>
                  </a:ln>
                </dgm1612:spPr>
              </a:ext>
            </dgm:extLst>
          </dgm:shape>
        </dgm:else>
      </dgm:choose>
      <dgm:presOf/>
      <dgm:constrLst/>
      <dgm:ruleLst/>
    </dgm:layoutNode>
    <dgm:layoutNode name="nodes">
      <dgm:varLst>
        <dgm:chMax/>
        <dgm:chPref/>
        <dgm:animLvl val="lvl"/>
      </dgm:varLst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constrLst>
        <dgm:constr type="primFontSz" for="des" forName="L1TextContainer" val="20"/>
        <dgm:constr type="primFontSz" for="des" forName="L2TextContainer" refType="primFontSz" refFor="des" refForName="L1TextContainer" op="equ" fact="0.75"/>
        <dgm:constr type="w" for="ch" forName="composite" refType="w"/>
        <dgm:constr type="h" for="ch" forName="composite" refType="h"/>
        <dgm:constr type="w" for="ch" forName="spaceBetweenRectangles" refType="w" refFor="ch" refForName="composite" fact="-0.5"/>
        <dgm:constr type="w" for="ch" ptType="sibTrans" op="equ"/>
        <dgm:constr type="primFontSz" for="des" forName="L1TextContainer" op="equ"/>
        <dgm:constr type="primFontSz" for="des" forName="L2TextContainer" op="equ"/>
        <dgm:constr type="primFontSz" for="des" forName="L1TextContainer1" val="20"/>
        <dgm:constr type="primFontSz" for="des" forName="L2TextContainer1" refType="primFontSz" refFor="des" refForName="L1TextContainer1" op="equ" fact="0.75"/>
        <dgm:constr type="w" for="ch" forName="composite1" refType="w"/>
        <dgm:constr type="h" for="ch" forName="composite1" refType="h"/>
        <dgm:constr type="w" for="ch" forName="spaceBetweenRectangles1" refType="w" refFor="ch" refForName="composite1" fact="0.28"/>
        <dgm:constr type="primFontSz" for="des" forName="L1TextContainer1" op="equ"/>
        <dgm:constr type="primFontSz" for="des" forName="L2TextContainer1" op="equ"/>
      </dgm:constrLst>
      <dgm:choose name="LayoutBasedOnCountOfNodes">
        <dgm:if name="LessThanOrEqualToTwoNodes" axis="ch" ptType="node" func="cnt" op="lte" val="2">
          <dgm:forEach name="nodesForEach1" axis="ch" ptType="node">
            <dgm:layoutNode name="composite1">
              <dgm:alg type="composite"/>
              <dgm:shape xmlns:r="http://schemas.openxmlformats.org/officeDocument/2006/relationships" r:blip="">
                <dgm:adjLst/>
              </dgm:shape>
              <dgm:choose name="CaseForLayoutDirection1">
                <dgm:if name="CaseForLayoutDirectionLTR1" func="var" arg="dir" op="equ" val="norm">
                  <dgm:choose name="CaseForPlacingNodesAboveAndBelowDividerLTR1">
                    <dgm:if name="CaseForPlacingNodeAboveDividerLTR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LTR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if>
                <dgm:else name="CaseForLayoutDirectionRTL1">
                  <dgm:choose name="CaseForPlacingNodesAboveAndBelowDividerRTL1">
                    <dgm:if name="CaseForPlacingNodeAboveDividerRTL1" axis="self" ptType="node" func="posOdd" op="equ" val="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t" for="ch" forName="DropPinPlaceHolder1" refType="h" fact="0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t" for="ch" forName="L2TextContainer1" refType="b" refFor="ch" refForName="DropPinPlaceHolder1"/>
                        <dgm:constr type="b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b" for="ch" forName="ConnectLine1" refType="h" fact="0.5"/>
                        <dgm:constr type="t" for="ch" forName="ConnectLine1" refType="b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.5"/>
                      </dgm:constrLst>
                    </dgm:if>
                    <dgm:else name="CaseForPlacingNodeBelowDividerRTL1">
                      <dgm:constrLst>
                        <dgm:constr type="w" for="ch" forName="ConnectorPoint1" refType="h" refFor="ch" refForName="DropPinPlaceHolder1" fact="0.18"/>
                        <dgm:constr type="h" for="ch" forName="ConnectorPoint1" refType="h" refFor="ch" refForName="DropPinPlaceHolder1" fact="0.18"/>
                        <dgm:constr type="ctrX" for="ch" forName="ConnectorPoint1" refType="ctrX" refFor="ch" refForName="ConnectLine1"/>
                        <dgm:constr type="ctrY" for="ch" forName="ConnectorPoint1" refType="h" fact="0.5"/>
                        <dgm:constr type="w" for="ch" forName="DropPinPlaceHolder1" refType="h" fact="0.13"/>
                        <dgm:constr type="h" for="ch" forName="DropPinPlaceHolder1" refType="h" fact="0.13"/>
                        <dgm:constr type="b" for="ch" forName="DropPinPlaceHolder1" refType="h"/>
                        <dgm:constr type="l" for="ch" forName="DropPinPlaceHolder1" refType="w" fact="0"/>
                        <dgm:constr type="w" for="ch" forName="L2TextContainer1" refType="w" fact="0.83"/>
                        <dgm:constr type="l" for="ch" forName="L2TextContainer1" refType="r" refFor="ch" refForName="DropPinPlaceHolder1"/>
                        <dgm:constr type="b" for="ch" forName="L2TextContainer1" refType="t" refFor="ch" refForName="DropPinPlaceHolder1"/>
                        <dgm:constr type="t" for="ch" forName="L2TextContainer1" refType="h" fact="0.5"/>
                        <dgm:constr type="w" for="ch" forName="L1TextContainer1" refType="w" fact="0.83"/>
                        <dgm:constr type="l" for="ch" forName="L1TextContainer1" refType="r" refFor="ch" refForName="DropPinPlaceHolder1"/>
                        <dgm:constr type="b" for="ch" forName="L1TextContainer1" refType="b" refFor="ch" refForName="DropPinPlaceHolder1"/>
                        <dgm:constr type="t" for="ch" forName="L1TextContainer1" refType="t" refFor="ch" refForName="DropPinPlaceHolder1"/>
                        <dgm:constr type="w" for="ch" forName="ConnectLine1"/>
                        <dgm:constr type="ctrX" for="ch" forName="ConnectLine1" refType="ctrX" refFor="ch" refForName="DropPinPlaceHolder1"/>
                        <dgm:constr type="t" for="ch" forName="ConnectLine1" refType="h" fact="0.5"/>
                        <dgm:constr type="b" for="ch" forName="ConnectLine1" refType="t" refFor="ch" refForName="DropPinPlaceHolder1"/>
                        <dgm:constr type="w" for="ch" forName="EmptyPlaceHolder1" refType="w"/>
                        <dgm:constr type="h" for="ch" forName="EmptyPlaceHolder1" refType="h" fact="0.5"/>
                        <dgm:constr type="t" for="ch" forName="EmptyPlaceHolder1" refType="h" fact="0"/>
                      </dgm:constrLst>
                    </dgm:else>
                  </dgm:choose>
                </dgm:else>
              </dgm:choose>
              <dgm:layoutNode name="ConnectorPoint1" styleLbl="lnNode1" moveWith="ConnectLine1">
                <dgm:alg type="sp"/>
                <dgm:shape xmlns:r="http://schemas.openxmlformats.org/officeDocument/2006/relationships" type="ellipse" r:blip="" zOrderOff="10">
                  <dgm:adjLst/>
                </dgm:shape>
                <dgm:presOf/>
                <dgm:constrLst>
                  <dgm:constr type="w" refType="h" op="equ"/>
                </dgm:constrLst>
              </dgm:layoutNode>
              <dgm:layoutNode name="DropPinPlaceHolder1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1" refType="w"/>
                  <dgm:constr type="h" for="ch" forName="DropPin1" refType="h"/>
                  <dgm:constr type="ctrX" for="ch" forName="DropPin1" refType="w" fact="0.5"/>
                  <dgm:constr type="ctrY" for="ch" forName="DropPin1" refType="h" fact="0.5"/>
                  <dgm:constr type="w" for="ch" forName="Ellipse1" refType="w" refFor="ch" refForName="DropPin1" fact="0.55"/>
                  <dgm:constr type="h" for="ch" forName="Ellipse1" refType="w" refFor="ch" refForName="DropPin1" fact="0.55"/>
                  <dgm:constr type="ctrX" for="ch" forName="Ellipse1" refType="ctrX" refFor="ch" refForName="DropPin1"/>
                  <dgm:constr type="ctrY" for="ch" forName="Ellipse1" refType="ctrY" refFor="ch" refForName="DropPin1"/>
                </dgm:constrLst>
                <dgm:layoutNode name="DropPin1" styleLbl="alignNode1">
                  <dgm:alg type="sp"/>
                  <dgm:choose name="CaseForPlacingTearDropAboveAndBelowDivider1">
                    <dgm:if name="CaseForPlacingTearDropAboveDivider1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1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1" styleLbl="fgAcc1" moveWith="DropPin1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1" styleLbl="revTx" moveWith="L1TextContainer">
                <dgm:varLst>
                  <dgm:bulletEnabled val="1"/>
                </dgm:varLst>
                <dgm:choose name="casesForTxtDirLogic1">
                  <dgm:if name="Name771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5"/>
                      <dgm:constr type="bMarg" refType="primFontSz" fact="0.75"/>
                    </dgm:constrLst>
                  </dgm:if>
                  <dgm:else name="Name881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1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1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1" axis="followSib" ptType="sibTrans" cnt="1">
              <dgm:layoutNode name="spaceBetweenRectangles1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if>
        <dgm:else name="MoreThanTwoNodes">
          <dgm:forEach name="nodesForEach" axis="ch" ptType="node">
            <dgm:layoutNode name="composite">
              <dgm:alg type="composite"/>
              <dgm:shape xmlns:r="http://schemas.openxmlformats.org/officeDocument/2006/relationships" r:blip="">
                <dgm:adjLst/>
              </dgm:shape>
              <dgm:choose name="CaseForLayoutDirection">
                <dgm:if name="CaseForLayoutDirectionLTR" func="var" arg="dir" op="equ" val="norm">
                  <dgm:choose name="CaseForPlacingNodesAboveAndBelowDividerLTR">
                    <dgm:if name="CaseForPlacingNodeAboveDividerLTR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LTR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ConnectLine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if>
                <dgm:else name="CaseForLayoutDirectionRTL">
                  <dgm:choose name="CaseForPlacingNodesAboveAndBelowDividerRTL">
                    <dgm:if name="CaseForPlacingNodeAboveDividerRTL" axis="self" ptType="node" func="posOdd" op="equ" val="1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t" for="ch" forName="DropPinPlaceHolder" refType="h" fact="0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t" for="ch" forName="L2TextContainer" refType="b" refFor="ch" refForName="DropPinPlaceHolder"/>
                        <dgm:constr type="b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b" for="ch" forName="ConnectLine" refType="h" fact="0.5"/>
                        <dgm:constr type="t" for="ch" forName="ConnectLine" refType="b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.5"/>
                      </dgm:constrLst>
                    </dgm:if>
                    <dgm:else name="CaseForPlacingNodeBelowDividerRTL">
                      <dgm:constrLst>
                        <dgm:constr type="w" for="ch" forName="ConnectorPoint" refType="h" refFor="ch" refForName="DropPinPlaceHolder" fact="0.18"/>
                        <dgm:constr type="h" for="ch" forName="ConnectorPoint" refType="h" refFor="ch" refForName="DropPinPlaceHolder" fact="0.18"/>
                        <dgm:constr type="ctrX" for="ch" forName="ConnectorPoint" refType="ctrX" refFor="ch" refForName="DropPinPlaceHolder"/>
                        <dgm:constr type="ctrY" for="ch" forName="ConnectorPoint" refType="h" fact="0.5"/>
                        <dgm:constr type="w" for="ch" forName="DropPinPlaceHolder" refType="h" fact="0.13"/>
                        <dgm:constr type="h" for="ch" forName="DropPinPlaceHolder" refType="h" fact="0.13"/>
                        <dgm:constr type="b" for="ch" forName="DropPinPlaceHolder" refType="h"/>
                        <dgm:constr type="l" for="ch" forName="DropPinPlaceHolder" refType="w" fact="0"/>
                        <dgm:constr type="w" for="ch" forName="L2TextContainer" refType="w" fact="0.83"/>
                        <dgm:constr type="l" for="ch" forName="L2TextContainer" refType="r" refFor="ch" refForName="DropPinPlaceHolder"/>
                        <dgm:constr type="b" for="ch" forName="L2TextContainer" refType="t" refFor="ch" refForName="DropPinPlaceHolder"/>
                        <dgm:constr type="t" for="ch" forName="L2TextContainer" refType="h" fact="0.5"/>
                        <dgm:constr type="w" for="ch" forName="L1TextContainer" refType="w" fact="0.83"/>
                        <dgm:constr type="l" for="ch" forName="L1TextContainer" refType="r" refFor="ch" refForName="DropPinPlaceHolder"/>
                        <dgm:constr type="b" for="ch" forName="L1TextContainer" refType="b" refFor="ch" refForName="DropPinPlaceHolder"/>
                        <dgm:constr type="t" for="ch" forName="L1TextContainer" refType="t" refFor="ch" refForName="DropPinPlaceHolder"/>
                        <dgm:constr type="w" for="ch" forName="ConnectLine"/>
                        <dgm:constr type="ctrX" for="ch" forName="ConnectLine" refType="ctrX" refFor="ch" refForName="DropPinPlaceHolder"/>
                        <dgm:constr type="t" for="ch" forName="ConnectLine" refType="h" fact="0.5"/>
                        <dgm:constr type="b" for="ch" forName="ConnectLine" refType="t" refFor="ch" refForName="DropPinPlaceHolder"/>
                        <dgm:constr type="w" for="ch" forName="EmptyPlaceHolder" refType="w"/>
                        <dgm:constr type="h" for="ch" forName="EmptyPlaceHolder" refType="h" fact="0.5"/>
                        <dgm:constr type="t" for="ch" forName="EmptyPlaceHolder" refType="h" fact="0"/>
                      </dgm:constrLst>
                    </dgm:else>
                  </dgm:choose>
                </dgm:else>
              </dgm:choose>
              <dgm:layoutNode name="ConnectorPoint" styleLbl="lnNode1" moveWith="ConnectLine">
                <dgm:alg type="sp"/>
                <dgm:shape xmlns:r="http://schemas.openxmlformats.org/officeDocument/2006/relationships" type="ellipse" r:blip="" zOrderOff="10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6350"/>
                      </dgm1612:spPr>
                    </a:ext>
                  </dgm:extLst>
                </dgm:shape>
                <dgm:presOf/>
                <dgm:constrLst>
                  <dgm:constr type="w" refType="h" op="equ"/>
                </dgm:constrLst>
              </dgm:layoutNode>
              <dgm:layoutNode name="DropPinPlaceHolder">
                <dgm:alg type="composite"/>
                <dgm:shape xmlns:r="http://schemas.openxmlformats.org/officeDocument/2006/relationships" r:blip="">
                  <dgm:adjLst/>
                </dgm:shape>
                <dgm:constrLst>
                  <dgm:constr type="w" for="ch" forName="DropPin" refType="w"/>
                  <dgm:constr type="h" for="ch" forName="DropPin" refType="h"/>
                  <dgm:constr type="ctrX" for="ch" forName="DropPin" refType="w" fact="0.5"/>
                  <dgm:constr type="ctrY" for="ch" forName="DropPin" refType="h" fact="0.5"/>
                  <dgm:constr type="w" for="ch" forName="Ellipse" refType="w" refFor="ch" refForName="DropPin" fact="0.55"/>
                  <dgm:constr type="h" for="ch" forName="Ellipse" refType="w" refFor="ch" refForName="DropPin" fact="0.55"/>
                  <dgm:constr type="ctrX" for="ch" forName="Ellipse" refType="ctrX" refFor="ch" refForName="DropPin"/>
                  <dgm:constr type="ctrY" for="ch" forName="Ellipse" refType="ctrY" refFor="ch" refForName="DropPin"/>
                </dgm:constrLst>
                <dgm:layoutNode name="DropPin" styleLbl="alignNode1">
                  <dgm:alg type="sp"/>
                  <dgm:choose name="CaseForPlacingTearDropAboveAndBelowDivider">
                    <dgm:if name="CaseForPlacingTearDropAboveDivider" axis="self" ptType="node" func="posOdd" op="equ" val="1">
                      <dgm:shape xmlns:r="http://schemas.openxmlformats.org/officeDocument/2006/relationships" rot="135" type="teardrop" r:blip="">
                        <dgm:adjLst>
                          <dgm:adj idx="1" val="1.15"/>
                        </dgm:adjLst>
                      </dgm:shape>
                    </dgm:if>
                    <dgm:else name="CaseForPlacingTearDropBelowDivider">
                      <dgm:shape xmlns:r="http://schemas.openxmlformats.org/officeDocument/2006/relationships" rot="-45" type="teardrop" r:blip="">
                        <dgm:adjLst>
                          <dgm:adj idx="1" val="1.15"/>
                        </dgm:adjLst>
                      </dgm:shape>
                    </dgm:else>
                  </dgm:choose>
                  <dgm:presOf/>
                  <dgm:constrLst/>
                </dgm:layoutNode>
                <dgm:layoutNode name="Ellipse" styleLbl="fgAcc1" moveWith="DropPin">
                  <dgm:alg type="sp"/>
                  <dgm:shape xmlns:r="http://schemas.openxmlformats.org/officeDocument/2006/relationships" type="ellipse" r:blip="">
                    <dgm:adjLst/>
                    <dgm:extLst>
                      <a:ext uri="{B698B0E9-8C71-41B9-8309-B3DCBF30829C}">
                        <dgm1612:spPr xmlns:dgm1612="http://schemas.microsoft.com/office/drawing/2016/12/diagram">
                          <a:ln>
                            <a:noFill/>
                          </a:ln>
                        </dgm1612:spPr>
                      </a:ext>
                    </dgm:extLst>
                  </dgm:shape>
                  <dgm:presOf/>
                  <dgm:constrLst/>
                </dgm:layoutNode>
              </dgm:layoutNode>
              <dgm:layoutNode name="L2TextContainer" styleLbl="revTx" moveWith="L1TextContainer">
                <dgm:varLst>
                  <dgm:bulletEnabled val="1"/>
                </dgm:varLst>
                <dgm:choose name="casesForTxtDirLogic">
                  <dgm:if name="Name77" axis="self" ptType="node" func="posOdd" op="equ" val="1">
                    <dgm:alg type="tx">
                      <dgm:param type="txAnchorVert" val="t"/>
                      <dgm:param type="parTxLTRAlign" val="l"/>
                      <dgm:param type="parTxRTLAlign" val="l"/>
                      <dgm:param type="txAnchorVertCh" val="t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 refType="primFontSz" fact="0.5"/>
                      <dgm:constr type="tMarg" refType="primFontSz" fact="0.5"/>
                      <dgm:constr type="bMarg" refType="primFontSz" fact="0.75"/>
                    </dgm:constrLst>
                  </dgm:if>
                  <dgm:else name="Name88">
                    <dgm:alg type="tx">
                      <dgm:param type="txAnchorVert" val="b"/>
                      <dgm:param type="parTxLTRAlign" val="l"/>
                      <dgm:param type="parTxRTLAlign" val="l"/>
                      <dgm:param type="txAnchorVertCh" val="b"/>
                      <dgm:param type="shpTxRTLAlignCh" val="l"/>
                      <dgm:param type="shpTxLTRAlignCh" val="l"/>
                    </dgm:alg>
                    <dgm:constrLst>
                      <dgm:constr type="lMarg"/>
                      <dgm:constr type="rMarg"/>
                      <dgm:constr type="tMarg" refType="primFontSz" fact="0.75"/>
                      <dgm:constr type="bMarg" refType="primFontSz" fact="0.5"/>
                    </dgm:constrLst>
                  </dgm:else>
                </dgm:choose>
                <dgm:shape xmlns:r="http://schemas.openxmlformats.org/officeDocument/2006/relationships" type="rect" r:blip="">
                  <dgm:adjLst/>
                </dgm:shape>
                <dgm:presOf axis="des" ptType="node"/>
                <dgm:ruleLst>
                  <dgm:rule type="primFontSz" val="11" fact="NaN" max="NaN"/>
                </dgm:ruleLst>
              </dgm:layoutNode>
              <dgm:layoutNode name="L1TextContainer" styleLbl="revTx">
                <dgm:varLst>
                  <dgm:chMax val="1"/>
                  <dgm:chPref val="1"/>
                  <dgm:bulletEnabled val="1"/>
                </dgm:varLst>
                <dgm:alg type="tx">
                  <dgm:param type="txAnchorVert" val="mid"/>
                  <dgm:param type="parTxLTRAlign" val="l"/>
                  <dgm:param type="parTxRTLAlign" val="l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lMarg"/>
                  <dgm:constr type="rMarg" refType="primFontSz" fact="0.5"/>
                  <dgm:constr type="tMarg"/>
                  <dgm:constr type="bMarg"/>
                </dgm:constrLst>
                <dgm:ruleLst>
                  <dgm:rule type="primFontSz" val="13" fact="NaN" max="NaN"/>
                </dgm:ruleLst>
              </dgm:layoutNode>
              <dgm:layoutNode name="ConnectLine" styleLbl="sibTrans1D1">
                <dgm:alg type="sp"/>
                <dgm:shape xmlns:r="http://schemas.openxmlformats.org/officeDocument/2006/relationships" type="line" r:blip="">
                  <dgm:adjLst/>
                  <dgm:extLst>
                    <a:ext uri="{B698B0E9-8C71-41B9-8309-B3DCBF30829C}">
                      <dgm1612:spPr xmlns:dgm1612="http://schemas.microsoft.com/office/drawing/2016/12/diagram">
                        <a:ln w="12700">
                          <a:prstDash val="dash"/>
                        </a:ln>
                      </dgm1612:spPr>
                    </a:ext>
                  </dgm:extLst>
                </dgm:shape>
                <dgm:presOf/>
                <dgm:constrLst/>
              </dgm:layoutNode>
              <dgm:layoutNode name="EmptyPlaceHolder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</dgm:layoutNode>
            </dgm:layoutNode>
            <dgm:forEach name="Name28" axis="followSib" ptType="sibTrans" cnt="1">
              <dgm:layoutNode name="spaceBetweenRectangles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forEach>
          </dgm:forEach>
        </dgm:else>
      </dgm:choose>
    </dgm:layoutNode>
  </dgm:layoutNode>
  <dgm:extLst>
    <a:ext uri="{68A01E43-0DF5-4B5B-8FA6-DAF915123BFB}">
      <dgm1612:lstStyle xmlns:dgm1612="http://schemas.microsoft.com/office/drawing/2016/12/diagram">
        <a:lvl1pPr>
          <a:defRPr b="1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4919"/>
          </a:xfrm>
          <a:prstGeom prst="rect">
            <a:avLst/>
          </a:prstGeom>
        </p:spPr>
        <p:txBody>
          <a:bodyPr vert="horz" lIns="80010" tIns="40005" rIns="80010" bIns="40005" rtlCol="0"/>
          <a:lstStyle>
            <a:lvl1pPr algn="r">
              <a:defRPr sz="1100"/>
            </a:lvl1pPr>
          </a:lstStyle>
          <a:p>
            <a:fld id="{12623AC6-E0BD-BE48-A614-F0E7C08BAB76}" type="datetimeFigureOut">
              <a:rPr lang="en-US" smtClean="0"/>
              <a:t>6/6/2025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010" tIns="40005" rIns="80010" bIns="40005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80010" tIns="40005" rIns="80010" bIns="4000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80010" tIns="40005" rIns="80010" bIns="40005" rtlCol="0" anchor="b"/>
          <a:lstStyle>
            <a:lvl1pPr algn="r">
              <a:defRPr sz="11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6/6/2025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GT837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Florent LEGAY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3BDEA4-FFBA-1F6E-722D-A3DC9F50E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CA3726B-A105-6941-814F-B555727C0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1464980"/>
            <a:ext cx="8999301" cy="4499651"/>
          </a:xfrm>
          <a:prstGeom prst="rect">
            <a:avLst/>
          </a:prstGeom>
          <a:noFill/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326805C-B4C4-C3B7-375A-6F91483B1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48502"/>
            <a:ext cx="11881320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 err="1">
                <a:solidFill>
                  <a:schemeClr val="tx1"/>
                </a:solidFill>
              </a:rPr>
              <a:t>Remedial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works</a:t>
            </a:r>
            <a:r>
              <a:rPr lang="fr-CH" sz="2800" dirty="0">
                <a:solidFill>
                  <a:schemeClr val="tx1"/>
                </a:solidFill>
              </a:rPr>
              <a:t> solution for the Main Cracks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A9D9E0-0C8E-8241-AD0C-4F72D48D5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7A3C91E-F5C2-5909-5465-DCA984543BE9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B06A4459-6F79-4F68-1619-042EC8D75F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269307"/>
            <a:ext cx="5354007" cy="391346"/>
          </a:xfrm>
        </p:spPr>
        <p:txBody>
          <a:bodyPr/>
          <a:lstStyle/>
          <a:p>
            <a:pPr>
              <a:spcBef>
                <a:spcPts val="1200"/>
              </a:spcBef>
            </a:pPr>
            <a:endParaRPr lang="fr-CH" sz="18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fr-CH" sz="1800" dirty="0">
                <a:solidFill>
                  <a:schemeClr val="tx1"/>
                </a:solidFill>
              </a:rPr>
              <a:t>	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5189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FD0DE7-AF5C-C2C2-907B-11984D867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7595A-7A9F-2370-9158-CE661EC11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48502"/>
            <a:ext cx="11881320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 err="1">
                <a:solidFill>
                  <a:schemeClr val="tx1"/>
                </a:solidFill>
              </a:rPr>
              <a:t>Remedial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works</a:t>
            </a:r>
            <a:r>
              <a:rPr lang="fr-CH" sz="2800" dirty="0">
                <a:solidFill>
                  <a:schemeClr val="tx1"/>
                </a:solidFill>
              </a:rPr>
              <a:t> solution for the horizontal Cracks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0A656F-958C-436C-528A-DD440087E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F7F4E1-E643-E7FC-5250-97CBF6D82450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EFC93FAB-67DC-1FA6-40C5-8CCE0EF3D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269307"/>
            <a:ext cx="5354007" cy="391346"/>
          </a:xfrm>
        </p:spPr>
        <p:txBody>
          <a:bodyPr/>
          <a:lstStyle/>
          <a:p>
            <a:pPr>
              <a:spcBef>
                <a:spcPts val="1200"/>
              </a:spcBef>
            </a:pPr>
            <a:endParaRPr lang="fr-CH" sz="18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fr-CH" sz="1800" dirty="0">
                <a:solidFill>
                  <a:schemeClr val="tx1"/>
                </a:solidFill>
              </a:rPr>
              <a:t>	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02DBFC3-C2FA-01A4-22FD-D3A99D937A63}"/>
              </a:ext>
            </a:extLst>
          </p:cNvPr>
          <p:cNvSpPr txBox="1">
            <a:spLocks/>
          </p:cNvSpPr>
          <p:nvPr/>
        </p:nvSpPr>
        <p:spPr bwMode="auto">
          <a:xfrm>
            <a:off x="47328" y="1448128"/>
            <a:ext cx="7776864" cy="48092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spcBef>
                <a:spcPts val="1200"/>
              </a:spcBef>
            </a:pPr>
            <a:r>
              <a:rPr lang="en-GB" sz="1600" b="1" dirty="0">
                <a:solidFill>
                  <a:schemeClr val="tx1"/>
                </a:solidFill>
              </a:rPr>
              <a:t>The gallery is currently monitored, and we know that</a:t>
            </a:r>
            <a:r>
              <a:rPr lang="fr-CH" sz="1600" b="1" dirty="0">
                <a:solidFill>
                  <a:schemeClr val="tx1"/>
                </a:solidFill>
              </a:rPr>
              <a:t> : </a:t>
            </a:r>
          </a:p>
          <a:p>
            <a:pPr marL="819450" lvl="2" indent="-171450">
              <a:spcBef>
                <a:spcPts val="1200"/>
              </a:spcBef>
            </a:pPr>
            <a:r>
              <a:rPr lang="fr-CH" sz="1400" dirty="0">
                <a:solidFill>
                  <a:schemeClr val="tx1"/>
                </a:solidFill>
              </a:rPr>
              <a:t>No </a:t>
            </a:r>
            <a:r>
              <a:rPr lang="fr-CH" sz="1400" dirty="0" err="1">
                <a:solidFill>
                  <a:schemeClr val="tx1"/>
                </a:solidFill>
              </a:rPr>
              <a:t>movement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occured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during</a:t>
            </a:r>
            <a:r>
              <a:rPr lang="fr-CH" sz="1400" dirty="0">
                <a:solidFill>
                  <a:schemeClr val="tx1"/>
                </a:solidFill>
              </a:rPr>
              <a:t> the last </a:t>
            </a:r>
            <a:r>
              <a:rPr lang="fr-CH" sz="1400" dirty="0" err="1">
                <a:solidFill>
                  <a:schemeClr val="tx1"/>
                </a:solidFill>
              </a:rPr>
              <a:t>year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</a:p>
          <a:p>
            <a:pPr marL="819450" lvl="2" indent="-171450">
              <a:spcBef>
                <a:spcPts val="1200"/>
              </a:spcBef>
            </a:pPr>
            <a:r>
              <a:rPr lang="fr-CH" sz="1400" dirty="0">
                <a:solidFill>
                  <a:schemeClr val="tx1"/>
                </a:solidFill>
              </a:rPr>
              <a:t>The cracks are </a:t>
            </a:r>
            <a:r>
              <a:rPr lang="fr-CH" sz="1400" dirty="0" err="1">
                <a:solidFill>
                  <a:schemeClr val="tx1"/>
                </a:solidFill>
              </a:rPr>
              <a:t>old</a:t>
            </a:r>
            <a:r>
              <a:rPr lang="fr-CH" sz="1400" dirty="0">
                <a:solidFill>
                  <a:schemeClr val="tx1"/>
                </a:solidFill>
              </a:rPr>
              <a:t> – </a:t>
            </a:r>
            <a:r>
              <a:rPr lang="fr-CH" sz="1400" dirty="0" err="1">
                <a:solidFill>
                  <a:schemeClr val="tx1"/>
                </a:solidFill>
              </a:rPr>
              <a:t>indicating</a:t>
            </a:r>
            <a:r>
              <a:rPr lang="fr-CH" sz="1400" dirty="0">
                <a:solidFill>
                  <a:schemeClr val="tx1"/>
                </a:solidFill>
              </a:rPr>
              <a:t> no </a:t>
            </a:r>
            <a:r>
              <a:rPr lang="fr-CH" sz="1400" dirty="0" err="1">
                <a:solidFill>
                  <a:schemeClr val="tx1"/>
                </a:solidFill>
              </a:rPr>
              <a:t>recent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activity</a:t>
            </a:r>
            <a:endParaRPr lang="fr-CH" sz="12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</a:pPr>
            <a:r>
              <a:rPr lang="fr-CH" sz="1600" b="1" dirty="0" err="1">
                <a:solidFill>
                  <a:schemeClr val="tx1"/>
                </a:solidFill>
              </a:rPr>
              <a:t>What</a:t>
            </a:r>
            <a:r>
              <a:rPr lang="fr-CH" sz="1600" b="1" dirty="0">
                <a:solidFill>
                  <a:schemeClr val="tx1"/>
                </a:solidFill>
              </a:rPr>
              <a:t> </a:t>
            </a:r>
            <a:r>
              <a:rPr lang="fr-CH" sz="1600" b="1" dirty="0" err="1">
                <a:solidFill>
                  <a:schemeClr val="tx1"/>
                </a:solidFill>
              </a:rPr>
              <a:t>we</a:t>
            </a:r>
            <a:r>
              <a:rPr lang="fr-CH" sz="1600" b="1" dirty="0">
                <a:solidFill>
                  <a:schemeClr val="tx1"/>
                </a:solidFill>
              </a:rPr>
              <a:t> </a:t>
            </a:r>
            <a:r>
              <a:rPr lang="fr-CH" sz="1600" b="1" dirty="0" err="1">
                <a:solidFill>
                  <a:schemeClr val="tx1"/>
                </a:solidFill>
              </a:rPr>
              <a:t>don’t</a:t>
            </a:r>
            <a:r>
              <a:rPr lang="fr-CH" sz="1600" b="1" dirty="0">
                <a:solidFill>
                  <a:schemeClr val="tx1"/>
                </a:solidFill>
              </a:rPr>
              <a:t> know: </a:t>
            </a:r>
          </a:p>
          <a:p>
            <a:pPr marL="9337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CH" sz="1500" dirty="0">
                <a:solidFill>
                  <a:schemeClr val="tx1"/>
                </a:solidFill>
              </a:rPr>
              <a:t>How the </a:t>
            </a:r>
            <a:r>
              <a:rPr lang="fr-CH" sz="1500" dirty="0" err="1">
                <a:solidFill>
                  <a:schemeClr val="tx1"/>
                </a:solidFill>
              </a:rPr>
              <a:t>current</a:t>
            </a:r>
            <a:r>
              <a:rPr lang="fr-CH" sz="1500" dirty="0">
                <a:solidFill>
                  <a:schemeClr val="tx1"/>
                </a:solidFill>
              </a:rPr>
              <a:t> structure of the </a:t>
            </a:r>
            <a:r>
              <a:rPr lang="fr-CH" sz="1500" dirty="0" err="1">
                <a:solidFill>
                  <a:schemeClr val="tx1"/>
                </a:solidFill>
              </a:rPr>
              <a:t>gallery</a:t>
            </a:r>
            <a:r>
              <a:rPr lang="fr-CH" sz="1500" dirty="0">
                <a:solidFill>
                  <a:schemeClr val="tx1"/>
                </a:solidFill>
              </a:rPr>
              <a:t> </a:t>
            </a:r>
            <a:r>
              <a:rPr lang="fr-CH" sz="1500" dirty="0" err="1">
                <a:solidFill>
                  <a:schemeClr val="tx1"/>
                </a:solidFill>
              </a:rPr>
              <a:t>is</a:t>
            </a:r>
            <a:r>
              <a:rPr lang="fr-CH" sz="1500" dirty="0">
                <a:solidFill>
                  <a:schemeClr val="tx1"/>
                </a:solidFill>
              </a:rPr>
              <a:t> </a:t>
            </a:r>
            <a:r>
              <a:rPr lang="fr-CH" sz="1500" dirty="0" err="1">
                <a:solidFill>
                  <a:schemeClr val="tx1"/>
                </a:solidFill>
              </a:rPr>
              <a:t>working</a:t>
            </a:r>
            <a:r>
              <a:rPr lang="fr-CH" sz="1500" dirty="0">
                <a:solidFill>
                  <a:schemeClr val="tx1"/>
                </a:solidFill>
              </a:rPr>
              <a:t> </a:t>
            </a:r>
          </a:p>
          <a:p>
            <a:pPr marL="9337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CH" sz="1500" dirty="0">
                <a:solidFill>
                  <a:schemeClr val="tx1"/>
                </a:solidFill>
              </a:rPr>
              <a:t>D</a:t>
            </a:r>
            <a:r>
              <a:rPr lang="en-GB" sz="1500" dirty="0" err="1">
                <a:solidFill>
                  <a:schemeClr val="tx1"/>
                </a:solidFill>
              </a:rPr>
              <a:t>efine</a:t>
            </a:r>
            <a:r>
              <a:rPr lang="en-GB" sz="1500" dirty="0">
                <a:solidFill>
                  <a:schemeClr val="tx1"/>
                </a:solidFill>
              </a:rPr>
              <a:t> the structure’s remaining lifespan without information movement identify</a:t>
            </a:r>
          </a:p>
          <a:p>
            <a:pPr marL="609750" lvl="1" indent="-285750">
              <a:spcBef>
                <a:spcPts val="1200"/>
              </a:spcBef>
            </a:pPr>
            <a:r>
              <a:rPr lang="fr-CH" sz="1600" b="1" dirty="0" err="1">
                <a:solidFill>
                  <a:schemeClr val="tx1"/>
                </a:solidFill>
              </a:rPr>
              <a:t>Repair</a:t>
            </a:r>
            <a:r>
              <a:rPr lang="fr-CH" sz="1600" b="1" dirty="0">
                <a:solidFill>
                  <a:schemeClr val="tx1"/>
                </a:solidFill>
              </a:rPr>
              <a:t> plan: </a:t>
            </a:r>
          </a:p>
          <a:p>
            <a:pPr marL="819450" lvl="2" indent="-171450">
              <a:spcBef>
                <a:spcPts val="1200"/>
              </a:spcBef>
            </a:pPr>
            <a:r>
              <a:rPr lang="fr-CH" sz="1400" dirty="0">
                <a:solidFill>
                  <a:schemeClr val="tx1"/>
                </a:solidFill>
              </a:rPr>
              <a:t>Monitor the cracks</a:t>
            </a:r>
          </a:p>
          <a:p>
            <a:pPr marL="819450" lvl="2" indent="-171450">
              <a:spcBef>
                <a:spcPts val="1200"/>
              </a:spcBef>
            </a:pPr>
            <a:r>
              <a:rPr lang="fr-CH" sz="1400" dirty="0">
                <a:solidFill>
                  <a:schemeClr val="tx1"/>
                </a:solidFill>
              </a:rPr>
              <a:t>In case of </a:t>
            </a:r>
            <a:r>
              <a:rPr lang="fr-CH" sz="1400" dirty="0" err="1">
                <a:solidFill>
                  <a:schemeClr val="tx1"/>
                </a:solidFill>
              </a:rPr>
              <a:t>movement</a:t>
            </a:r>
            <a:r>
              <a:rPr lang="fr-CH" sz="1400" dirty="0">
                <a:solidFill>
                  <a:schemeClr val="tx1"/>
                </a:solidFill>
              </a:rPr>
              <a:t>, the </a:t>
            </a:r>
            <a:r>
              <a:rPr lang="fr-CH" sz="1400" dirty="0" err="1">
                <a:solidFill>
                  <a:schemeClr val="tx1"/>
                </a:solidFill>
              </a:rPr>
              <a:t>repair</a:t>
            </a:r>
            <a:r>
              <a:rPr lang="fr-CH" sz="1400" dirty="0">
                <a:solidFill>
                  <a:schemeClr val="tx1"/>
                </a:solidFill>
              </a:rPr>
              <a:t> solution </a:t>
            </a:r>
            <a:r>
              <a:rPr lang="fr-CH" sz="1400" dirty="0" err="1">
                <a:solidFill>
                  <a:schemeClr val="tx1"/>
                </a:solidFill>
              </a:rPr>
              <a:t>would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need</a:t>
            </a:r>
            <a:r>
              <a:rPr lang="fr-CH" sz="1400" dirty="0">
                <a:solidFill>
                  <a:schemeClr val="tx1"/>
                </a:solidFill>
              </a:rPr>
              <a:t> to </a:t>
            </a:r>
            <a:r>
              <a:rPr lang="fr-CH" sz="1400" dirty="0" err="1">
                <a:solidFill>
                  <a:schemeClr val="tx1"/>
                </a:solidFill>
              </a:rPr>
              <a:t>be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defined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depending</a:t>
            </a:r>
            <a:r>
              <a:rPr lang="fr-CH" sz="1400" dirty="0">
                <a:solidFill>
                  <a:schemeClr val="tx1"/>
                </a:solidFill>
              </a:rPr>
              <a:t> of the </a:t>
            </a:r>
            <a:r>
              <a:rPr lang="fr-CH" sz="1400" dirty="0" err="1">
                <a:solidFill>
                  <a:schemeClr val="tx1"/>
                </a:solidFill>
              </a:rPr>
              <a:t>evolution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</a:p>
          <a:p>
            <a:pPr lvl="2" indent="0">
              <a:spcBef>
                <a:spcPts val="1200"/>
              </a:spcBef>
              <a:buNone/>
            </a:pPr>
            <a:endParaRPr lang="fr-CH" sz="12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Font typeface="Arial"/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fr-CH" sz="1800" dirty="0">
                <a:solidFill>
                  <a:schemeClr val="tx1"/>
                </a:solidFill>
              </a:rPr>
              <a:t>	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Font typeface="Arial"/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FF635F-A453-68FD-AFD5-372BC32EC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3518" y="3026412"/>
            <a:ext cx="2225844" cy="29915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0899329-E86E-7026-6F39-55EB94D132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3518" y="976075"/>
            <a:ext cx="2213780" cy="1660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68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BFDAC2-9E98-BC57-3C40-116FD08A9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191FC8-779F-1C98-1A82-54D08ABE33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48502"/>
            <a:ext cx="11881320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 err="1">
                <a:solidFill>
                  <a:schemeClr val="tx1"/>
                </a:solidFill>
              </a:rPr>
              <a:t>Remedial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works</a:t>
            </a:r>
            <a:r>
              <a:rPr lang="fr-CH" sz="2800" dirty="0">
                <a:solidFill>
                  <a:schemeClr val="tx1"/>
                </a:solidFill>
              </a:rPr>
              <a:t> solution for </a:t>
            </a:r>
            <a:r>
              <a:rPr lang="fr-CH" sz="2800" dirty="0" err="1">
                <a:solidFill>
                  <a:schemeClr val="tx1"/>
                </a:solidFill>
              </a:rPr>
              <a:t>carbonation</a:t>
            </a: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79FBF3-9B79-F96F-2709-53FCF6091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FD5529-236F-B945-6790-A5DAACC45E44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9FE00386-A684-D041-4714-BAFF64FD2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269307"/>
            <a:ext cx="5354007" cy="391346"/>
          </a:xfrm>
        </p:spPr>
        <p:txBody>
          <a:bodyPr/>
          <a:lstStyle/>
          <a:p>
            <a:pPr>
              <a:spcBef>
                <a:spcPts val="1200"/>
              </a:spcBef>
            </a:pPr>
            <a:endParaRPr lang="fr-CH" sz="18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fr-CH" sz="1800" dirty="0">
                <a:solidFill>
                  <a:schemeClr val="tx1"/>
                </a:solidFill>
              </a:rPr>
              <a:t>	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4F8C792-A11A-72A6-71EB-E36F7955D427}"/>
              </a:ext>
            </a:extLst>
          </p:cNvPr>
          <p:cNvSpPr txBox="1">
            <a:spLocks/>
          </p:cNvSpPr>
          <p:nvPr/>
        </p:nvSpPr>
        <p:spPr bwMode="auto">
          <a:xfrm>
            <a:off x="47328" y="1448128"/>
            <a:ext cx="7992888" cy="48092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750" lvl="1" indent="-285750">
              <a:spcBef>
                <a:spcPts val="1200"/>
              </a:spcBef>
            </a:pPr>
            <a:r>
              <a:rPr lang="en-GB" sz="1600" b="1" dirty="0">
                <a:solidFill>
                  <a:schemeClr val="tx1"/>
                </a:solidFill>
              </a:rPr>
              <a:t>The </a:t>
            </a:r>
            <a:r>
              <a:rPr lang="fr-CH" sz="1600" b="1" dirty="0" err="1">
                <a:solidFill>
                  <a:schemeClr val="tx1"/>
                </a:solidFill>
              </a:rPr>
              <a:t>material</a:t>
            </a:r>
            <a:r>
              <a:rPr lang="fr-CH" sz="1600" b="1" dirty="0">
                <a:solidFill>
                  <a:schemeClr val="tx1"/>
                </a:solidFill>
              </a:rPr>
              <a:t> </a:t>
            </a:r>
            <a:r>
              <a:rPr lang="fr-CH" sz="1600" b="1" dirty="0" err="1">
                <a:solidFill>
                  <a:schemeClr val="tx1"/>
                </a:solidFill>
              </a:rPr>
              <a:t>survey</a:t>
            </a:r>
            <a:r>
              <a:rPr lang="fr-CH" sz="1600" b="1" dirty="0">
                <a:solidFill>
                  <a:schemeClr val="tx1"/>
                </a:solidFill>
              </a:rPr>
              <a:t> shows </a:t>
            </a:r>
            <a:r>
              <a:rPr lang="fr-CH" sz="1600" b="1" dirty="0" err="1">
                <a:solidFill>
                  <a:schemeClr val="tx1"/>
                </a:solidFill>
              </a:rPr>
              <a:t>that</a:t>
            </a:r>
            <a:r>
              <a:rPr lang="fr-CH" sz="1600" b="1" dirty="0">
                <a:solidFill>
                  <a:schemeClr val="tx1"/>
                </a:solidFill>
              </a:rPr>
              <a:t>:</a:t>
            </a:r>
          </a:p>
          <a:p>
            <a:pPr marL="819450" lvl="2" indent="-171450">
              <a:spcBef>
                <a:spcPts val="1200"/>
              </a:spcBef>
            </a:pPr>
            <a:r>
              <a:rPr lang="fr-CH" sz="1400" dirty="0">
                <a:solidFill>
                  <a:schemeClr val="tx1"/>
                </a:solidFill>
              </a:rPr>
              <a:t>The </a:t>
            </a:r>
            <a:r>
              <a:rPr lang="fr-CH" sz="1400" dirty="0" err="1">
                <a:solidFill>
                  <a:schemeClr val="tx1"/>
                </a:solidFill>
              </a:rPr>
              <a:t>carbonation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is</a:t>
            </a:r>
            <a:r>
              <a:rPr lang="fr-CH" sz="1400" dirty="0">
                <a:solidFill>
                  <a:schemeClr val="tx1"/>
                </a:solidFill>
              </a:rPr>
              <a:t> not </a:t>
            </a:r>
            <a:r>
              <a:rPr lang="fr-CH" sz="1400" dirty="0" err="1">
                <a:solidFill>
                  <a:schemeClr val="tx1"/>
                </a:solidFill>
              </a:rPr>
              <a:t>deeper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than</a:t>
            </a:r>
            <a:r>
              <a:rPr lang="fr-CH" sz="1400" dirty="0">
                <a:solidFill>
                  <a:schemeClr val="tx1"/>
                </a:solidFill>
              </a:rPr>
              <a:t> 20 mm </a:t>
            </a:r>
          </a:p>
          <a:p>
            <a:pPr marL="819450" lvl="2" indent="-171450">
              <a:spcBef>
                <a:spcPts val="1200"/>
              </a:spcBef>
            </a:pPr>
            <a:r>
              <a:rPr lang="fr-CH" sz="1400" dirty="0">
                <a:solidFill>
                  <a:schemeClr val="tx1"/>
                </a:solidFill>
              </a:rPr>
              <a:t>The corrosion </a:t>
            </a:r>
            <a:r>
              <a:rPr lang="fr-CH" sz="1400" dirty="0" err="1">
                <a:solidFill>
                  <a:schemeClr val="tx1"/>
                </a:solidFill>
              </a:rPr>
              <a:t>rebars</a:t>
            </a:r>
            <a:r>
              <a:rPr lang="fr-CH" sz="1400" dirty="0">
                <a:solidFill>
                  <a:schemeClr val="tx1"/>
                </a:solidFill>
              </a:rPr>
              <a:t> has </a:t>
            </a:r>
            <a:r>
              <a:rPr lang="fr-CH" sz="1400" dirty="0" err="1">
                <a:solidFill>
                  <a:schemeClr val="tx1"/>
                </a:solidFill>
              </a:rPr>
              <a:t>started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endParaRPr lang="fr-CH" sz="12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</a:pPr>
            <a:r>
              <a:rPr lang="fr-CH" sz="1600" b="1" dirty="0" err="1">
                <a:solidFill>
                  <a:schemeClr val="tx1"/>
                </a:solidFill>
              </a:rPr>
              <a:t>Repair</a:t>
            </a:r>
            <a:r>
              <a:rPr lang="fr-CH" sz="1600" b="1" dirty="0">
                <a:solidFill>
                  <a:schemeClr val="tx1"/>
                </a:solidFill>
              </a:rPr>
              <a:t> plan</a:t>
            </a:r>
          </a:p>
          <a:p>
            <a:pPr marL="9337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tx1"/>
                </a:solidFill>
              </a:rPr>
              <a:t>Removal of carbonated concrete</a:t>
            </a:r>
          </a:p>
          <a:p>
            <a:pPr marL="9337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tx1"/>
                </a:solidFill>
              </a:rPr>
              <a:t>Treatment of exposed rebars</a:t>
            </a:r>
          </a:p>
          <a:p>
            <a:pPr marL="9337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tx1"/>
                </a:solidFill>
              </a:rPr>
              <a:t>Removal of corroded </a:t>
            </a:r>
            <a:r>
              <a:rPr lang="en-GB" sz="1500" dirty="0" err="1">
                <a:solidFill>
                  <a:schemeClr val="tx1"/>
                </a:solidFill>
              </a:rPr>
              <a:t>halfen</a:t>
            </a:r>
            <a:r>
              <a:rPr lang="en-GB" sz="1500" dirty="0">
                <a:solidFill>
                  <a:schemeClr val="tx1"/>
                </a:solidFill>
              </a:rPr>
              <a:t>-rails</a:t>
            </a:r>
          </a:p>
          <a:p>
            <a:pPr marL="933750" lvl="2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tx1"/>
                </a:solidFill>
              </a:rPr>
              <a:t>Application of a cementitious coating</a:t>
            </a:r>
            <a:endParaRPr lang="fr-CH" sz="12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Font typeface="Arial"/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fr-CH" sz="1800" dirty="0">
                <a:solidFill>
                  <a:schemeClr val="tx1"/>
                </a:solidFill>
              </a:rPr>
              <a:t>	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Font typeface="Arial"/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  <p:pic>
        <p:nvPicPr>
          <p:cNvPr id="2" name="Image 15">
            <a:extLst>
              <a:ext uri="{FF2B5EF4-FFF2-40B4-BE49-F238E27FC236}">
                <a16:creationId xmlns:a16="http://schemas.microsoft.com/office/drawing/2014/main" id="{B4F4F135-0767-8ECF-B259-49877C5D2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6276" y="1542308"/>
            <a:ext cx="5212372" cy="396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364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68EE9D-FF33-72B3-D7A2-3FE8E24EF0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F667CA7-5500-D3A9-33EA-6BC6FF70B7B2}"/>
              </a:ext>
            </a:extLst>
          </p:cNvPr>
          <p:cNvSpPr/>
          <p:nvPr/>
        </p:nvSpPr>
        <p:spPr>
          <a:xfrm>
            <a:off x="5713093" y="2727520"/>
            <a:ext cx="2232248" cy="4497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0DFF95-D965-A333-03C7-F75749FA4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48502"/>
            <a:ext cx="11881320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 err="1">
                <a:solidFill>
                  <a:schemeClr val="tx1"/>
                </a:solidFill>
              </a:rPr>
              <a:t>Remedial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works</a:t>
            </a:r>
            <a:r>
              <a:rPr lang="fr-CH" sz="2800" dirty="0">
                <a:solidFill>
                  <a:schemeClr val="tx1"/>
                </a:solidFill>
              </a:rPr>
              <a:t> – </a:t>
            </a:r>
            <a:r>
              <a:rPr lang="fr-CH" sz="2800" dirty="0" err="1">
                <a:solidFill>
                  <a:schemeClr val="tx1"/>
                </a:solidFill>
              </a:rPr>
              <a:t>Cost</a:t>
            </a:r>
            <a:r>
              <a:rPr lang="fr-CH" sz="2800" dirty="0">
                <a:solidFill>
                  <a:schemeClr val="tx1"/>
                </a:solidFill>
              </a:rPr>
              <a:t> and planning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920E99-70F4-F39B-D51D-77A911F54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CD3E31-F095-B1C5-E7F4-F1626266B262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9D0BC9-1398-F467-7E95-029CAED9C32F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4C447558-83D6-EB8C-7B4A-B2A46ED14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269307"/>
            <a:ext cx="5354007" cy="391346"/>
          </a:xfrm>
        </p:spPr>
        <p:txBody>
          <a:bodyPr/>
          <a:lstStyle/>
          <a:p>
            <a:pPr>
              <a:spcBef>
                <a:spcPts val="1200"/>
              </a:spcBef>
            </a:pPr>
            <a:endParaRPr lang="fr-CH" sz="18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fr-CH" sz="1800" dirty="0">
                <a:solidFill>
                  <a:schemeClr val="tx1"/>
                </a:solidFill>
              </a:rPr>
              <a:t>	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4456B90-341E-59E3-32F5-511109EAD3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898702"/>
              </p:ext>
            </p:extLst>
          </p:nvPr>
        </p:nvGraphicFramePr>
        <p:xfrm>
          <a:off x="1379477" y="1648861"/>
          <a:ext cx="9433046" cy="2807384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{88D326A9-A81B-9881-C969-13F38E75D658}</a:tableStyleId>
              </a:tblPr>
              <a:tblGrid>
                <a:gridCol w="1367334">
                  <a:extLst>
                    <a:ext uri="{9D8B030D-6E8A-4147-A177-3AD203B41FA5}">
                      <a16:colId xmlns:a16="http://schemas.microsoft.com/office/drawing/2014/main" val="3208105641"/>
                    </a:ext>
                  </a:extLst>
                </a:gridCol>
                <a:gridCol w="752597">
                  <a:extLst>
                    <a:ext uri="{9D8B030D-6E8A-4147-A177-3AD203B41FA5}">
                      <a16:colId xmlns:a16="http://schemas.microsoft.com/office/drawing/2014/main" val="1072170573"/>
                    </a:ext>
                  </a:extLst>
                </a:gridCol>
                <a:gridCol w="642175">
                  <a:extLst>
                    <a:ext uri="{9D8B030D-6E8A-4147-A177-3AD203B41FA5}">
                      <a16:colId xmlns:a16="http://schemas.microsoft.com/office/drawing/2014/main" val="3104433430"/>
                    </a:ext>
                  </a:extLst>
                </a:gridCol>
                <a:gridCol w="891361">
                  <a:extLst>
                    <a:ext uri="{9D8B030D-6E8A-4147-A177-3AD203B41FA5}">
                      <a16:colId xmlns:a16="http://schemas.microsoft.com/office/drawing/2014/main" val="3151809897"/>
                    </a:ext>
                  </a:extLst>
                </a:gridCol>
                <a:gridCol w="642175">
                  <a:extLst>
                    <a:ext uri="{9D8B030D-6E8A-4147-A177-3AD203B41FA5}">
                      <a16:colId xmlns:a16="http://schemas.microsoft.com/office/drawing/2014/main" val="1083441504"/>
                    </a:ext>
                  </a:extLst>
                </a:gridCol>
                <a:gridCol w="642175">
                  <a:extLst>
                    <a:ext uri="{9D8B030D-6E8A-4147-A177-3AD203B41FA5}">
                      <a16:colId xmlns:a16="http://schemas.microsoft.com/office/drawing/2014/main" val="1352096660"/>
                    </a:ext>
                  </a:extLst>
                </a:gridCol>
                <a:gridCol w="642175">
                  <a:extLst>
                    <a:ext uri="{9D8B030D-6E8A-4147-A177-3AD203B41FA5}">
                      <a16:colId xmlns:a16="http://schemas.microsoft.com/office/drawing/2014/main" val="3291638556"/>
                    </a:ext>
                  </a:extLst>
                </a:gridCol>
                <a:gridCol w="642175">
                  <a:extLst>
                    <a:ext uri="{9D8B030D-6E8A-4147-A177-3AD203B41FA5}">
                      <a16:colId xmlns:a16="http://schemas.microsoft.com/office/drawing/2014/main" val="3520010603"/>
                    </a:ext>
                  </a:extLst>
                </a:gridCol>
                <a:gridCol w="642175">
                  <a:extLst>
                    <a:ext uri="{9D8B030D-6E8A-4147-A177-3AD203B41FA5}">
                      <a16:colId xmlns:a16="http://schemas.microsoft.com/office/drawing/2014/main" val="3276086225"/>
                    </a:ext>
                  </a:extLst>
                </a:gridCol>
                <a:gridCol w="642175">
                  <a:extLst>
                    <a:ext uri="{9D8B030D-6E8A-4147-A177-3AD203B41FA5}">
                      <a16:colId xmlns:a16="http://schemas.microsoft.com/office/drawing/2014/main" val="3108421304"/>
                    </a:ext>
                  </a:extLst>
                </a:gridCol>
                <a:gridCol w="642177">
                  <a:extLst>
                    <a:ext uri="{9D8B030D-6E8A-4147-A177-3AD203B41FA5}">
                      <a16:colId xmlns:a16="http://schemas.microsoft.com/office/drawing/2014/main" val="1882275802"/>
                    </a:ext>
                  </a:extLst>
                </a:gridCol>
                <a:gridCol w="642177">
                  <a:extLst>
                    <a:ext uri="{9D8B030D-6E8A-4147-A177-3AD203B41FA5}">
                      <a16:colId xmlns:a16="http://schemas.microsoft.com/office/drawing/2014/main" val="2584450724"/>
                    </a:ext>
                  </a:extLst>
                </a:gridCol>
                <a:gridCol w="642175">
                  <a:extLst>
                    <a:ext uri="{9D8B030D-6E8A-4147-A177-3AD203B41FA5}">
                      <a16:colId xmlns:a16="http://schemas.microsoft.com/office/drawing/2014/main" val="3835460373"/>
                    </a:ext>
                  </a:extLst>
                </a:gridCol>
              </a:tblGrid>
              <a:tr h="326978"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1200" b="0" u="none" strike="noStrike" cap="none" spc="0">
                          <a:solidFill>
                            <a:schemeClr val="bg1"/>
                          </a:solidFill>
                          <a:effectLst/>
                        </a:rPr>
                        <a:t>LS3</a:t>
                      </a:r>
                      <a:endParaRPr lang="fr-CH" sz="1200" b="0" i="0" u="none" strike="noStrike" cap="none" spc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b="0" u="none" strike="noStrike" cap="none" spc="0" dirty="0">
                          <a:solidFill>
                            <a:schemeClr val="bg1"/>
                          </a:solidFill>
                          <a:effectLst/>
                        </a:rPr>
                        <a:t>LS4</a:t>
                      </a:r>
                      <a:endParaRPr lang="fr-CH" sz="12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13309"/>
                  </a:ext>
                </a:extLst>
              </a:tr>
              <a:tr h="326978"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2025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2026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2027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2028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2029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2034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2035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759445"/>
                  </a:ext>
                </a:extLst>
              </a:tr>
              <a:tr h="326978">
                <a:tc>
                  <a:txBody>
                    <a:bodyPr/>
                    <a:lstStyle/>
                    <a:p>
                      <a:pPr algn="l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Black area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Studies</a:t>
                      </a:r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Repair</a:t>
                      </a:r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59280"/>
                  </a:ext>
                </a:extLst>
              </a:tr>
              <a:tr h="326978">
                <a:tc>
                  <a:txBody>
                    <a:bodyPr/>
                    <a:lstStyle/>
                    <a:p>
                      <a:pPr algn="l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Carbonation 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Studies</a:t>
                      </a:r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Repair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4436674"/>
                  </a:ext>
                </a:extLst>
              </a:tr>
              <a:tr h="326978">
                <a:tc>
                  <a:txBody>
                    <a:bodyPr/>
                    <a:lstStyle/>
                    <a:p>
                      <a:pPr algn="l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Red Area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9"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Movement</a:t>
                      </a:r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monitoring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Repair</a:t>
                      </a:r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if </a:t>
                      </a:r>
                      <a:r>
                        <a:rPr lang="fr-CH" sz="12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need</a:t>
                      </a:r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845971"/>
                  </a:ext>
                </a:extLst>
              </a:tr>
              <a:tr h="326978">
                <a:tc>
                  <a:txBody>
                    <a:bodyPr/>
                    <a:lstStyle/>
                    <a:p>
                      <a:pPr algn="l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Orange Area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Movement</a:t>
                      </a:r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monitoring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7228997"/>
                  </a:ext>
                </a:extLst>
              </a:tr>
              <a:tr h="326978">
                <a:tc>
                  <a:txBody>
                    <a:bodyPr/>
                    <a:lstStyle/>
                    <a:p>
                      <a:pPr algn="l" fontAlgn="b"/>
                      <a:r>
                        <a:rPr lang="fr-CH" sz="12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Green Area</a:t>
                      </a:r>
                      <a:endParaRPr lang="fr-CH" sz="12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Monitoring </a:t>
                      </a: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8492648"/>
                  </a:ext>
                </a:extLst>
              </a:tr>
              <a:tr h="518538">
                <a:tc>
                  <a:txBody>
                    <a:bodyPr/>
                    <a:lstStyle/>
                    <a:p>
                      <a:pPr algn="l" fontAlgn="b"/>
                      <a:r>
                        <a:rPr lang="fr-CH" sz="12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Cost</a:t>
                      </a:r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(CHF)</a:t>
                      </a:r>
                    </a:p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±30%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20,000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550,000</a:t>
                      </a:r>
                      <a:endParaRPr lang="fr-CH" sz="1200" dirty="0"/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H" dirty="0"/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CH" sz="12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From</a:t>
                      </a:r>
                      <a:r>
                        <a:rPr lang="fr-CH" sz="12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0 up to 2,400,000**</a:t>
                      </a:r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fr-CH" sz="12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488707"/>
                  </a:ext>
                </a:extLst>
              </a:tr>
            </a:tbl>
          </a:graphicData>
        </a:graphic>
      </p:graphicFrame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12ECBFA-BCAB-9B29-0528-15FB0464E92D}"/>
              </a:ext>
            </a:extLst>
          </p:cNvPr>
          <p:cNvSpPr txBox="1">
            <a:spLocks/>
          </p:cNvSpPr>
          <p:nvPr/>
        </p:nvSpPr>
        <p:spPr bwMode="auto">
          <a:xfrm>
            <a:off x="1487488" y="4746629"/>
            <a:ext cx="7874287" cy="3913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1400" b="0" dirty="0">
                <a:solidFill>
                  <a:schemeClr val="tx1"/>
                </a:solidFill>
              </a:rPr>
              <a:t>* Highly depend on the amount of molasse to be removed </a:t>
            </a:r>
          </a:p>
          <a:p>
            <a:pPr>
              <a:spcBef>
                <a:spcPts val="1200"/>
              </a:spcBef>
            </a:pPr>
            <a:r>
              <a:rPr lang="en-GB" sz="1400" b="0" dirty="0">
                <a:solidFill>
                  <a:schemeClr val="tx1"/>
                </a:solidFill>
              </a:rPr>
              <a:t>** The 2,400,000 CHF figure corresponds to the worst-case scenario, in which the 190 m of gallery exhibiting cracks wider than 2 mm would require the construction of a full sarcophagus</a:t>
            </a:r>
            <a:r>
              <a:rPr lang="en-GB" sz="1400" b="0" dirty="0">
                <a:solidFill>
                  <a:srgbClr val="FF0000"/>
                </a:solidFill>
              </a:rPr>
              <a:t>.</a:t>
            </a:r>
            <a:endParaRPr lang="fr-CH" sz="1400" b="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Font typeface="Arial"/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853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06F27-67E7-6F3C-BBF6-3710B3EA9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54D2A5-B899-F59F-A391-D4948E6D4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3" y="448502"/>
            <a:ext cx="11737303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>
                <a:solidFill>
                  <a:schemeClr val="tx1"/>
                </a:solidFill>
              </a:rPr>
              <a:t>Alternative Solution – </a:t>
            </a:r>
            <a:r>
              <a:rPr lang="en-GB" sz="2800" dirty="0">
                <a:solidFill>
                  <a:schemeClr val="tx1"/>
                </a:solidFill>
              </a:rPr>
              <a:t>Creation a new technical trench, rerouting all the networks in the technical trench, backfilling of gallery</a:t>
            </a: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BD5256-D7A9-DB5A-39FA-D626859F4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57E985-0B38-BC3A-6956-9B388365CA7D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CA982B-BE90-32A9-E349-76E1EB43EE0E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457168C3-2A46-7748-7F3A-AA281EC1BA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269307"/>
            <a:ext cx="5354007" cy="391346"/>
          </a:xfrm>
        </p:spPr>
        <p:txBody>
          <a:bodyPr/>
          <a:lstStyle/>
          <a:p>
            <a:pPr>
              <a:spcBef>
                <a:spcPts val="1200"/>
              </a:spcBef>
            </a:pPr>
            <a:endParaRPr lang="fr-CH" sz="18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fr-CH" sz="1800" dirty="0">
                <a:solidFill>
                  <a:schemeClr val="tx1"/>
                </a:solidFill>
              </a:rPr>
              <a:t>	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C6A2F7E-8E1E-4D1D-80B6-BBA8EF1EDE6C}"/>
              </a:ext>
            </a:extLst>
          </p:cNvPr>
          <p:cNvSpPr txBox="1">
            <a:spLocks/>
          </p:cNvSpPr>
          <p:nvPr/>
        </p:nvSpPr>
        <p:spPr bwMode="auto">
          <a:xfrm>
            <a:off x="7608168" y="1466899"/>
            <a:ext cx="5354007" cy="3913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600" dirty="0" err="1">
                <a:solidFill>
                  <a:schemeClr val="tx1"/>
                </a:solidFill>
              </a:rPr>
              <a:t>Cost</a:t>
            </a:r>
            <a:endParaRPr lang="fr-CH" sz="16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200" dirty="0">
                <a:solidFill>
                  <a:schemeClr val="tx1"/>
                </a:solidFill>
              </a:rPr>
              <a:t>5 Millions (</a:t>
            </a:r>
            <a:r>
              <a:rPr lang="fr-CH" sz="1200" u="none" strike="noStrike" cap="none" spc="0" dirty="0">
                <a:solidFill>
                  <a:schemeClr val="tx1"/>
                </a:solidFill>
                <a:effectLst/>
              </a:rPr>
              <a:t>±20%</a:t>
            </a:r>
            <a:r>
              <a:rPr lang="fr-CH" sz="1200" dirty="0">
                <a:solidFill>
                  <a:schemeClr val="tx1"/>
                </a:solidFill>
              </a:rPr>
              <a:t>) 25% Structure – 75% Networks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600" dirty="0">
                <a:solidFill>
                  <a:schemeClr val="tx1"/>
                </a:solidFill>
              </a:rPr>
              <a:t>Planning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200" dirty="0">
                <a:solidFill>
                  <a:schemeClr val="tx1"/>
                </a:solidFill>
              </a:rPr>
              <a:t>Critical services </a:t>
            </a:r>
            <a:r>
              <a:rPr lang="fr-CH" sz="1200" dirty="0" err="1">
                <a:solidFill>
                  <a:schemeClr val="tx1"/>
                </a:solidFill>
              </a:rPr>
              <a:t>during</a:t>
            </a:r>
            <a:r>
              <a:rPr lang="fr-CH" sz="1200" dirty="0">
                <a:solidFill>
                  <a:schemeClr val="tx1"/>
                </a:solidFill>
              </a:rPr>
              <a:t> LS3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600" dirty="0">
                <a:solidFill>
                  <a:schemeClr val="tx1"/>
                </a:solidFill>
              </a:rPr>
              <a:t>Group </a:t>
            </a:r>
            <a:r>
              <a:rPr lang="fr-CH" sz="1600" dirty="0" err="1">
                <a:solidFill>
                  <a:schemeClr val="tx1"/>
                </a:solidFill>
              </a:rPr>
              <a:t>involved</a:t>
            </a:r>
            <a:r>
              <a:rPr lang="fr-CH" sz="1600" dirty="0">
                <a:solidFill>
                  <a:schemeClr val="tx1"/>
                </a:solidFill>
              </a:rPr>
              <a:t> 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200" dirty="0">
                <a:solidFill>
                  <a:schemeClr val="tx1"/>
                </a:solidFill>
              </a:rPr>
              <a:t>SCE/SAM – EN/CV – EN/EL – EN/AA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600" dirty="0">
                <a:solidFill>
                  <a:schemeClr val="tx1"/>
                </a:solidFill>
              </a:rPr>
              <a:t>Risk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</a:rPr>
              <a:t>The risk of collapse is fully resolved by the 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>proposed intervention.</a:t>
            </a:r>
            <a:endParaRPr lang="fr-CH" sz="12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</a:rPr>
              <a:t>Risk related to gallery instability is fully resolved once completed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</a:rPr>
              <a:t>Overload of contractors during shutdown periods 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</a:rPr>
              <a:t>Unavailability of resources for integration studies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</a:rPr>
              <a:t>Create Major disturbance for HSE/RP during LS3</a:t>
            </a:r>
            <a:endParaRPr lang="fr-CH" sz="15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fr-CH" sz="1800" dirty="0">
                <a:solidFill>
                  <a:schemeClr val="tx1"/>
                </a:solidFill>
              </a:rPr>
              <a:t>	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Font typeface="Arial"/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DA68C4C-A12E-611D-A0AE-0C1898041C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623852"/>
              </p:ext>
            </p:extLst>
          </p:nvPr>
        </p:nvGraphicFramePr>
        <p:xfrm>
          <a:off x="559050" y="2593592"/>
          <a:ext cx="6480718" cy="1073648"/>
        </p:xfrm>
        <a:graphic>
          <a:graphicData uri="http://schemas.openxmlformats.org/drawingml/2006/table">
            <a:tbl>
              <a:tblPr firstRow="1" bandRow="1">
                <a:solidFill>
                  <a:schemeClr val="bg1"/>
                </a:solidFill>
                <a:tableStyleId>{88D326A9-A81B-9881-C969-13F38E75D658}</a:tableStyleId>
              </a:tblPr>
              <a:tblGrid>
                <a:gridCol w="875401">
                  <a:extLst>
                    <a:ext uri="{9D8B030D-6E8A-4147-A177-3AD203B41FA5}">
                      <a16:colId xmlns:a16="http://schemas.microsoft.com/office/drawing/2014/main" val="3208105641"/>
                    </a:ext>
                  </a:extLst>
                </a:gridCol>
                <a:gridCol w="581040">
                  <a:extLst>
                    <a:ext uri="{9D8B030D-6E8A-4147-A177-3AD203B41FA5}">
                      <a16:colId xmlns:a16="http://schemas.microsoft.com/office/drawing/2014/main" val="1072170573"/>
                    </a:ext>
                  </a:extLst>
                </a:gridCol>
                <a:gridCol w="441189">
                  <a:extLst>
                    <a:ext uri="{9D8B030D-6E8A-4147-A177-3AD203B41FA5}">
                      <a16:colId xmlns:a16="http://schemas.microsoft.com/office/drawing/2014/main" val="3104433430"/>
                    </a:ext>
                  </a:extLst>
                </a:gridCol>
                <a:gridCol w="612385">
                  <a:extLst>
                    <a:ext uri="{9D8B030D-6E8A-4147-A177-3AD203B41FA5}">
                      <a16:colId xmlns:a16="http://schemas.microsoft.com/office/drawing/2014/main" val="3151809897"/>
                    </a:ext>
                  </a:extLst>
                </a:gridCol>
                <a:gridCol w="441189">
                  <a:extLst>
                    <a:ext uri="{9D8B030D-6E8A-4147-A177-3AD203B41FA5}">
                      <a16:colId xmlns:a16="http://schemas.microsoft.com/office/drawing/2014/main" val="1083441504"/>
                    </a:ext>
                  </a:extLst>
                </a:gridCol>
                <a:gridCol w="441189">
                  <a:extLst>
                    <a:ext uri="{9D8B030D-6E8A-4147-A177-3AD203B41FA5}">
                      <a16:colId xmlns:a16="http://schemas.microsoft.com/office/drawing/2014/main" val="1352096660"/>
                    </a:ext>
                  </a:extLst>
                </a:gridCol>
                <a:gridCol w="441189">
                  <a:extLst>
                    <a:ext uri="{9D8B030D-6E8A-4147-A177-3AD203B41FA5}">
                      <a16:colId xmlns:a16="http://schemas.microsoft.com/office/drawing/2014/main" val="3291638556"/>
                    </a:ext>
                  </a:extLst>
                </a:gridCol>
                <a:gridCol w="441189">
                  <a:extLst>
                    <a:ext uri="{9D8B030D-6E8A-4147-A177-3AD203B41FA5}">
                      <a16:colId xmlns:a16="http://schemas.microsoft.com/office/drawing/2014/main" val="3520010603"/>
                    </a:ext>
                  </a:extLst>
                </a:gridCol>
                <a:gridCol w="441189">
                  <a:extLst>
                    <a:ext uri="{9D8B030D-6E8A-4147-A177-3AD203B41FA5}">
                      <a16:colId xmlns:a16="http://schemas.microsoft.com/office/drawing/2014/main" val="3276086225"/>
                    </a:ext>
                  </a:extLst>
                </a:gridCol>
                <a:gridCol w="441189">
                  <a:extLst>
                    <a:ext uri="{9D8B030D-6E8A-4147-A177-3AD203B41FA5}">
                      <a16:colId xmlns:a16="http://schemas.microsoft.com/office/drawing/2014/main" val="3108421304"/>
                    </a:ext>
                  </a:extLst>
                </a:gridCol>
                <a:gridCol w="441190">
                  <a:extLst>
                    <a:ext uri="{9D8B030D-6E8A-4147-A177-3AD203B41FA5}">
                      <a16:colId xmlns:a16="http://schemas.microsoft.com/office/drawing/2014/main" val="1882275802"/>
                    </a:ext>
                  </a:extLst>
                </a:gridCol>
                <a:gridCol w="441190">
                  <a:extLst>
                    <a:ext uri="{9D8B030D-6E8A-4147-A177-3AD203B41FA5}">
                      <a16:colId xmlns:a16="http://schemas.microsoft.com/office/drawing/2014/main" val="2584450724"/>
                    </a:ext>
                  </a:extLst>
                </a:gridCol>
                <a:gridCol w="441189">
                  <a:extLst>
                    <a:ext uri="{9D8B030D-6E8A-4147-A177-3AD203B41FA5}">
                      <a16:colId xmlns:a16="http://schemas.microsoft.com/office/drawing/2014/main" val="3835460373"/>
                    </a:ext>
                  </a:extLst>
                </a:gridCol>
              </a:tblGrid>
              <a:tr h="219981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i="0" u="none" strike="noStrike" cap="none" spc="0" dirty="0">
                          <a:solidFill>
                            <a:schemeClr val="bg1"/>
                          </a:solidFill>
                          <a:effectLst/>
                          <a:latin typeface="Aptos Narrow" panose="020B0004020202020204" pitchFamily="34" charset="0"/>
                        </a:rPr>
                        <a:t>OPTION 2</a:t>
                      </a:r>
                    </a:p>
                  </a:txBody>
                  <a:tcPr marL="63025" marR="4040" marT="48481" marB="4848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900" b="0" u="none" strike="noStrike" cap="none" spc="0">
                          <a:solidFill>
                            <a:schemeClr val="bg1"/>
                          </a:solidFill>
                          <a:effectLst/>
                        </a:rPr>
                        <a:t>LS3</a:t>
                      </a:r>
                      <a:endParaRPr lang="fr-CH" sz="900" b="0" i="0" u="none" strike="noStrike" cap="none" spc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b="0" u="none" strike="noStrike" cap="none" spc="0">
                          <a:solidFill>
                            <a:schemeClr val="bg1"/>
                          </a:solidFill>
                          <a:effectLst/>
                        </a:rPr>
                        <a:t>LS4</a:t>
                      </a:r>
                      <a:endParaRPr lang="fr-CH" sz="900" b="0" i="0" u="none" strike="noStrike" cap="none" spc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13309"/>
                  </a:ext>
                </a:extLst>
              </a:tr>
              <a:tr h="219981"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2025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2026</a:t>
                      </a:r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2027</a:t>
                      </a:r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2028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2029</a:t>
                      </a:r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>
                          <a:solidFill>
                            <a:schemeClr val="tx1"/>
                          </a:solidFill>
                          <a:effectLst/>
                        </a:rPr>
                        <a:t>2034</a:t>
                      </a:r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2035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759445"/>
                  </a:ext>
                </a:extLst>
              </a:tr>
              <a:tr h="219981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All ISR ring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Studies</a:t>
                      </a:r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Construction 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900" b="0" i="0" u="none" strike="noStrike" cap="none" spc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59280"/>
                  </a:ext>
                </a:extLst>
              </a:tr>
              <a:tr h="315398">
                <a:tc>
                  <a:txBody>
                    <a:bodyPr/>
                    <a:lstStyle/>
                    <a:p>
                      <a:pPr algn="l" fontAlgn="b"/>
                      <a:r>
                        <a:rPr lang="fr-CH" sz="900" u="none" strike="noStrike" cap="none" spc="0" dirty="0" err="1">
                          <a:solidFill>
                            <a:schemeClr val="tx1"/>
                          </a:solidFill>
                          <a:effectLst/>
                        </a:rPr>
                        <a:t>Cost</a:t>
                      </a:r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(CHF)</a:t>
                      </a:r>
                    </a:p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 ±20%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200,000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4,800,000</a:t>
                      </a:r>
                      <a:endParaRPr lang="fr-CH" dirty="0"/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H" dirty="0"/>
                    </a:p>
                  </a:txBody>
                  <a:tcPr marL="63025" marR="4040" marT="48481" marB="48481" anchor="b">
                    <a:lnL w="19050" cap="flat" cmpd="sng" algn="ctr">
                      <a:solidFill>
                        <a:schemeClr val="tx1"/>
                      </a:solidFill>
                      <a:prstDash val="soli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u="none" strike="noStrike" cap="none" spc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fr-CH" sz="900" b="0" i="0" u="none" strike="noStrike" cap="none" spc="0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900" b="0" i="0" u="none" strike="noStrike" cap="none" spc="0" dirty="0">
                          <a:solidFill>
                            <a:schemeClr val="tx1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</a:p>
                  </a:txBody>
                  <a:tcPr marL="63025" marR="4040" marT="48481" marB="48481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3488707"/>
                  </a:ext>
                </a:extLst>
              </a:tr>
            </a:tbl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168100-CE15-FC6C-0D4D-D1C61ADF9FE0}"/>
              </a:ext>
            </a:extLst>
          </p:cNvPr>
          <p:cNvSpPr txBox="1">
            <a:spLocks/>
          </p:cNvSpPr>
          <p:nvPr/>
        </p:nvSpPr>
        <p:spPr bwMode="auto">
          <a:xfrm>
            <a:off x="695400" y="5065110"/>
            <a:ext cx="6794167" cy="39134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1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7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1800" dirty="0">
                <a:solidFill>
                  <a:srgbClr val="FF0000"/>
                </a:solidFill>
              </a:rPr>
              <a:t>Based on current knowledge, this seems out of proportion</a:t>
            </a:r>
            <a:endParaRPr lang="fr-CH" sz="1800" dirty="0">
              <a:solidFill>
                <a:srgbClr val="FF0000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Font typeface="Arial"/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724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95AAC3-536D-CA43-7DCC-0718445B99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F0E0933-7BDB-CCC9-9B65-A8103C1A3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06089"/>
            <a:ext cx="11376025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>
                <a:solidFill>
                  <a:schemeClr val="tx1"/>
                </a:solidFill>
              </a:rPr>
              <a:t>Road </a:t>
            </a:r>
            <a:r>
              <a:rPr lang="fr-CH" sz="2800" dirty="0" err="1">
                <a:solidFill>
                  <a:schemeClr val="tx1"/>
                </a:solidFill>
              </a:rPr>
              <a:t>Map</a:t>
            </a:r>
            <a:r>
              <a:rPr lang="fr-CH" sz="2800" dirty="0">
                <a:solidFill>
                  <a:schemeClr val="tx1"/>
                </a:solidFill>
              </a:rPr>
              <a:t> - 2025-2026</a:t>
            </a:r>
            <a:br>
              <a:rPr lang="fr-CH" sz="2400" dirty="0">
                <a:solidFill>
                  <a:schemeClr val="tx1"/>
                </a:solidFill>
              </a:rPr>
            </a:b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33457A-4D6D-5E80-230C-C9E6EBCD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F7EC69-88F0-48E0-55E9-98C012F6CAD4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8B9C8C7-54A8-1DAC-5347-1E833C467173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– GT837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D1F12F18-ED9C-8D95-48F6-46C8D717029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98736" y="1234004"/>
            <a:ext cx="11305256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GB" altLang="fr-FR" sz="1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</a:rPr>
              <a:t>Launch surveys of the gallery to check the current state of the concrete, the rebars, and the drainage.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GB" altLang="fr-FR" sz="1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</a:rPr>
              <a:t>Carry on with the execution design for remedial works for point (1).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GB" altLang="fr-FR" sz="1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</a:rPr>
              <a:t>Determine repair solutions for points (2) and (3)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GB" altLang="fr-FR" sz="1800" b="0" i="0" u="none" strike="noStrike" cap="none" normalizeH="0" baseline="0" dirty="0">
                <a:ln>
                  <a:noFill/>
                </a:ln>
                <a:solidFill>
                  <a:srgbClr val="00B050"/>
                </a:solidFill>
                <a:effectLst/>
              </a:rPr>
              <a:t>Evaluate the costs and impacts of remedial works for the overall ring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GB" altLang="fr-FR" sz="1800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kumimoji="0" lang="en-GB" altLang="fr-FR" sz="1800" b="0" i="0" u="none" strike="noStrike" cap="none" normalizeH="0" baseline="0" dirty="0">
              <a:ln>
                <a:noFill/>
              </a:ln>
              <a:solidFill>
                <a:srgbClr val="00B050"/>
              </a:solidFill>
              <a:effectLst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GB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Define funding to execute remedial works during LS3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sz="1800" b="0" dirty="0">
                <a:solidFill>
                  <a:schemeClr val="tx1"/>
                </a:solidFill>
              </a:rPr>
              <a:t>Appointing a consultant for the tender design</a:t>
            </a:r>
            <a:endParaRPr lang="fr-FR" sz="1800" b="0" dirty="0">
              <a:solidFill>
                <a:schemeClr val="tx1"/>
              </a:solidFill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sz="1800" b="0" dirty="0">
                <a:solidFill>
                  <a:schemeClr val="tx1"/>
                </a:solidFill>
              </a:rPr>
              <a:t>Launch of an IT for the remedial works for Main cracks repair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GB" sz="1800" b="0" dirty="0">
                <a:solidFill>
                  <a:schemeClr val="tx1"/>
                </a:solidFill>
              </a:rPr>
              <a:t>Carbonation Treatment can be done by frame contractor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endParaRPr lang="en-GB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758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BE750-0B91-B7BE-30F1-23848395A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405260-46E9-9024-F580-FB3516B47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8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CH" dirty="0"/>
              <a:t>Back up - </a:t>
            </a:r>
            <a:r>
              <a:rPr lang="fr-CH" dirty="0" err="1"/>
              <a:t>Material</a:t>
            </a:r>
            <a:r>
              <a:rPr lang="fr-CH" dirty="0"/>
              <a:t> </a:t>
            </a:r>
            <a:r>
              <a:rPr lang="fr-CH" dirty="0" err="1"/>
              <a:t>survey</a:t>
            </a:r>
            <a:r>
              <a:rPr lang="fr-CH" dirty="0"/>
              <a:t> Report – CRL Survey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AB23DA-6E63-9CB3-E86F-CBF54805E2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0"/>
              </a:spcBef>
              <a:defRPr/>
            </a:pPr>
            <a:endParaRPr lang="en-US"/>
          </a:p>
          <a:p>
            <a:pPr>
              <a:spcBef>
                <a:spcPts val="0"/>
              </a:spcBef>
              <a:defRPr/>
            </a:pPr>
            <a:br>
              <a:rPr lang="en-US"/>
            </a:br>
            <a:endParaRPr lang="en-US"/>
          </a:p>
          <a:p>
            <a:pPr>
              <a:spcBef>
                <a:spcPts val="0"/>
              </a:spcBef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94766-6874-8ED5-F4C4-7CC77A7B3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17</a:t>
            </a:fld>
            <a:endParaRPr lang="en-US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TextBox 1">
            <a:extLst>
              <a:ext uri="{FF2B5EF4-FFF2-40B4-BE49-F238E27FC236}">
                <a16:creationId xmlns:a16="http://schemas.microsoft.com/office/drawing/2014/main" id="{871AAE36-F039-87C9-388B-727626D3FE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51847336"/>
              </p:ext>
            </p:extLst>
          </p:nvPr>
        </p:nvGraphicFramePr>
        <p:xfrm>
          <a:off x="407987" y="1196753"/>
          <a:ext cx="4967933" cy="48510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CA5BC5BB-955A-5B83-8EF9-BA9E976106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5960" y="1196753"/>
            <a:ext cx="3072340" cy="230425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3C75BF5-0470-B355-2AB0-808E16F552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57584" y="3789040"/>
            <a:ext cx="3059655" cy="229474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3B601C0-A5F9-0897-A0A0-C8234CEEBEA9}"/>
              </a:ext>
            </a:extLst>
          </p:cNvPr>
          <p:cNvSpPr txBox="1"/>
          <p:nvPr/>
        </p:nvSpPr>
        <p:spPr bwMode="auto">
          <a:xfrm>
            <a:off x="8976319" y="1148551"/>
            <a:ext cx="29409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Cracks developed along the rebars shortly after casting, but did not extend beyond them. (Often thinner than 2mm)</a:t>
            </a:r>
            <a:endParaRPr lang="fr-CH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3070A5-EC9C-8C89-75DE-C128A4B690BA}"/>
              </a:ext>
            </a:extLst>
          </p:cNvPr>
          <p:cNvSpPr txBox="1"/>
          <p:nvPr/>
        </p:nvSpPr>
        <p:spPr bwMode="auto">
          <a:xfrm>
            <a:off x="5848881" y="3789040"/>
            <a:ext cx="29409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Cracks which are not align with rebars pattern are wider and are going through all the wall (Often the one wider than 2mm)</a:t>
            </a:r>
            <a:endParaRPr lang="fr-CH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2C9BDE-27DD-2C26-7001-C0FFA1A87F7D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– GT837  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734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3A9203-E2F3-B592-8F12-8B9CA97277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800484-B343-6320-B5C4-81E7AA7E4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8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CH" dirty="0"/>
              <a:t>Back up – </a:t>
            </a:r>
            <a:r>
              <a:rPr lang="fr-CH" dirty="0" err="1"/>
              <a:t>Geotechnical</a:t>
            </a:r>
            <a:r>
              <a:rPr lang="fr-CH" dirty="0"/>
              <a:t> Section 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405559-432B-BC29-59D3-0E1D287AC0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0"/>
              </a:spcBef>
              <a:defRPr/>
            </a:pPr>
            <a:endParaRPr lang="en-US"/>
          </a:p>
          <a:p>
            <a:pPr>
              <a:spcBef>
                <a:spcPts val="0"/>
              </a:spcBef>
              <a:defRPr/>
            </a:pPr>
            <a:br>
              <a:rPr lang="en-US"/>
            </a:br>
            <a:endParaRPr lang="en-US"/>
          </a:p>
          <a:p>
            <a:pPr>
              <a:spcBef>
                <a:spcPts val="0"/>
              </a:spcBef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F8C39B-40A8-DBC0-9AEC-92875E6C7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18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60A717-0114-3080-FAE2-953D713B1830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– GT837 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A0F591-0D06-67D5-3481-9FDEBEC967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1359903"/>
            <a:ext cx="7326659" cy="4471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311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36774A5-F7FF-157E-559A-55CA17243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48502"/>
            <a:ext cx="11376025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>
                <a:solidFill>
                  <a:schemeClr val="tx1"/>
                </a:solidFill>
              </a:rPr>
              <a:t>Situation</a:t>
            </a:r>
            <a:br>
              <a:rPr lang="fr-CH" sz="2400" dirty="0">
                <a:solidFill>
                  <a:schemeClr val="tx1"/>
                </a:solidFill>
              </a:rPr>
            </a:b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BE5C17-69C4-784E-C54E-6C5E9D718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88CEB7-42FB-32C6-744D-591B0DFBF47E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2D5401-8243-09D0-2A9C-AA563C62A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974" y="1547899"/>
            <a:ext cx="8629867" cy="39134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1800" dirty="0">
                <a:solidFill>
                  <a:schemeClr val="tx1"/>
                </a:solidFill>
              </a:rPr>
              <a:t>ISR </a:t>
            </a:r>
            <a:r>
              <a:rPr lang="fr-CH" sz="1800" dirty="0" err="1">
                <a:solidFill>
                  <a:schemeClr val="tx1"/>
                </a:solidFill>
              </a:rPr>
              <a:t>Gallerie</a:t>
            </a:r>
            <a:r>
              <a:rPr lang="fr-CH" sz="1800" dirty="0">
                <a:solidFill>
                  <a:schemeClr val="tx1"/>
                </a:solidFill>
              </a:rPr>
              <a:t> – 837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800" dirty="0" err="1">
                <a:solidFill>
                  <a:schemeClr val="tx1"/>
                </a:solidFill>
              </a:rPr>
              <a:t>Year</a:t>
            </a:r>
            <a:r>
              <a:rPr lang="fr-CH" sz="1800" dirty="0">
                <a:solidFill>
                  <a:schemeClr val="tx1"/>
                </a:solidFill>
              </a:rPr>
              <a:t> of construction: 1967 – 1969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800" dirty="0">
                <a:solidFill>
                  <a:schemeClr val="tx1"/>
                </a:solidFill>
              </a:rPr>
              <a:t>Infrastructure: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500" dirty="0">
                <a:solidFill>
                  <a:schemeClr val="tx1"/>
                </a:solidFill>
              </a:rPr>
              <a:t>High voltage </a:t>
            </a:r>
            <a:r>
              <a:rPr lang="fr-CH" sz="1500" dirty="0" err="1">
                <a:solidFill>
                  <a:schemeClr val="tx1"/>
                </a:solidFill>
              </a:rPr>
              <a:t>electrical</a:t>
            </a:r>
            <a:r>
              <a:rPr lang="fr-CH" sz="1500" dirty="0">
                <a:solidFill>
                  <a:schemeClr val="tx1"/>
                </a:solidFill>
              </a:rPr>
              <a:t> network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500" dirty="0">
                <a:solidFill>
                  <a:schemeClr val="tx1"/>
                </a:solidFill>
              </a:rPr>
              <a:t>Low voltage </a:t>
            </a:r>
            <a:r>
              <a:rPr lang="fr-CH" sz="1500" dirty="0" err="1">
                <a:solidFill>
                  <a:schemeClr val="tx1"/>
                </a:solidFill>
              </a:rPr>
              <a:t>electrical</a:t>
            </a:r>
            <a:r>
              <a:rPr lang="fr-CH" sz="1500" dirty="0">
                <a:solidFill>
                  <a:schemeClr val="tx1"/>
                </a:solidFill>
              </a:rPr>
              <a:t> network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500" dirty="0">
                <a:solidFill>
                  <a:schemeClr val="tx1"/>
                </a:solidFill>
              </a:rPr>
              <a:t>Low </a:t>
            </a:r>
            <a:r>
              <a:rPr lang="fr-CH" sz="1500" dirty="0" err="1">
                <a:solidFill>
                  <a:schemeClr val="tx1"/>
                </a:solidFill>
              </a:rPr>
              <a:t>current</a:t>
            </a:r>
            <a:r>
              <a:rPr lang="fr-CH" sz="1500" dirty="0">
                <a:solidFill>
                  <a:schemeClr val="tx1"/>
                </a:solidFill>
              </a:rPr>
              <a:t> network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500" dirty="0">
                <a:solidFill>
                  <a:schemeClr val="tx1"/>
                </a:solidFill>
              </a:rPr>
              <a:t>Optical </a:t>
            </a:r>
            <a:r>
              <a:rPr lang="fr-CH" sz="1500" dirty="0" err="1">
                <a:solidFill>
                  <a:schemeClr val="tx1"/>
                </a:solidFill>
              </a:rPr>
              <a:t>fiber</a:t>
            </a:r>
            <a:endParaRPr lang="fr-CH" sz="15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500" dirty="0" err="1">
                <a:solidFill>
                  <a:schemeClr val="tx1"/>
                </a:solidFill>
              </a:rPr>
              <a:t>Chilled</a:t>
            </a:r>
            <a:r>
              <a:rPr lang="fr-CH" sz="1500" dirty="0">
                <a:solidFill>
                  <a:schemeClr val="tx1"/>
                </a:solidFill>
              </a:rPr>
              <a:t> Water / </a:t>
            </a:r>
            <a:r>
              <a:rPr lang="fr-CH" sz="1500" dirty="0" err="1">
                <a:solidFill>
                  <a:schemeClr val="tx1"/>
                </a:solidFill>
              </a:rPr>
              <a:t>Superheated</a:t>
            </a:r>
            <a:r>
              <a:rPr lang="fr-CH" sz="1500" dirty="0">
                <a:solidFill>
                  <a:schemeClr val="tx1"/>
                </a:solidFill>
              </a:rPr>
              <a:t> water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500" dirty="0">
                <a:solidFill>
                  <a:schemeClr val="tx1"/>
                </a:solidFill>
              </a:rPr>
              <a:t>Potable water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500" dirty="0" err="1">
                <a:solidFill>
                  <a:schemeClr val="tx1"/>
                </a:solidFill>
              </a:rPr>
              <a:t>Sanitation</a:t>
            </a:r>
            <a:endParaRPr lang="fr-CH" sz="15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500" dirty="0">
                <a:solidFill>
                  <a:schemeClr val="tx1"/>
                </a:solidFill>
              </a:rPr>
              <a:t>etc…</a:t>
            </a: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fr-CH" sz="1800" dirty="0">
                <a:solidFill>
                  <a:schemeClr val="tx1"/>
                </a:solidFill>
              </a:rPr>
              <a:t>	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8C7504-B89B-9E47-1E0E-C8F903F0958D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– GT837 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2B624A-70D6-3C60-1F39-AA86EFA94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095" y="580477"/>
            <a:ext cx="5333667" cy="542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98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EA744D-83EF-9BD3-4A63-5A3775DDD0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326E32-FB3B-44E1-921C-A134F1C987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48502"/>
            <a:ext cx="11376025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>
                <a:solidFill>
                  <a:schemeClr val="tx1"/>
                </a:solidFill>
              </a:rPr>
              <a:t>Structural </a:t>
            </a:r>
            <a:r>
              <a:rPr lang="fr-CH" sz="2800" dirty="0" err="1">
                <a:solidFill>
                  <a:schemeClr val="tx1"/>
                </a:solidFill>
              </a:rPr>
              <a:t>disorder</a:t>
            </a:r>
            <a:r>
              <a:rPr lang="fr-CH" sz="2800" dirty="0"/>
              <a:t> </a:t>
            </a:r>
            <a:br>
              <a:rPr lang="fr-CH" sz="2400" dirty="0">
                <a:solidFill>
                  <a:schemeClr val="tx1"/>
                </a:solidFill>
              </a:rPr>
            </a:b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F157AA-1B3A-A85D-8B75-D4B007D4E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F74646-CE4F-46EC-E7F3-DC81AB7A986D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A5BB16-8F33-66C2-720E-926C1824890B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– GT837 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1" name="Picture 10" descr="A picture containing abandoned, steel, building, composite material&#10;&#10;Description automatically generated">
            <a:extLst>
              <a:ext uri="{FF2B5EF4-FFF2-40B4-BE49-F238E27FC236}">
                <a16:creationId xmlns:a16="http://schemas.microsoft.com/office/drawing/2014/main" id="{94817EC9-A9E0-09BD-6584-F43D096F2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8748" y="3722951"/>
            <a:ext cx="4317326" cy="2429554"/>
          </a:xfrm>
          <a:prstGeom prst="rect">
            <a:avLst/>
          </a:prstGeom>
        </p:spPr>
      </p:pic>
      <p:pic>
        <p:nvPicPr>
          <p:cNvPr id="15" name="Picture 14" descr="A picture containing composite material, concrete, cement, building&#10;&#10;Description automatically generated">
            <a:extLst>
              <a:ext uri="{FF2B5EF4-FFF2-40B4-BE49-F238E27FC236}">
                <a16:creationId xmlns:a16="http://schemas.microsoft.com/office/drawing/2014/main" id="{AA156DF7-D358-FDBB-4ED9-33EA1D02C5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8747" y="1144208"/>
            <a:ext cx="4317327" cy="24295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B95985-DDF0-E4E0-8A20-2B42F6CA44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665" y="3722951"/>
            <a:ext cx="7061777" cy="242955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93E9B16-99B4-7665-8038-E41AB1B66A13}"/>
              </a:ext>
            </a:extLst>
          </p:cNvPr>
          <p:cNvSpPr txBox="1"/>
          <p:nvPr/>
        </p:nvSpPr>
        <p:spPr bwMode="auto">
          <a:xfrm>
            <a:off x="293665" y="1175352"/>
            <a:ext cx="7770447" cy="37623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/>
            </a:pPr>
            <a:r>
              <a:rPr lang="en-US" sz="1900" b="1" dirty="0"/>
              <a:t>Important structural disorder has been found in the gallery GT837 between TL5 and TL6: </a:t>
            </a:r>
          </a:p>
          <a:p>
            <a:pPr marL="781200" lvl="1" indent="-324000"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/>
            </a:pPr>
            <a:r>
              <a:rPr lang="en-US" sz="1900" b="1" dirty="0"/>
              <a:t>Cracks more than 5cm width </a:t>
            </a:r>
          </a:p>
          <a:p>
            <a:pPr marL="781200" lvl="1" indent="-324000"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/>
            </a:pPr>
            <a:r>
              <a:rPr lang="en-US" sz="1900" b="1" dirty="0"/>
              <a:t>Severed steel reinforcement </a:t>
            </a:r>
          </a:p>
          <a:p>
            <a:pPr marL="781200" lvl="1" indent="-324000"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/>
            </a:pPr>
            <a:r>
              <a:rPr lang="en-US" sz="1900" b="1" dirty="0"/>
              <a:t>Severed </a:t>
            </a:r>
            <a:r>
              <a:rPr lang="en-US" sz="1900" b="1" dirty="0" err="1"/>
              <a:t>halfen</a:t>
            </a:r>
            <a:r>
              <a:rPr lang="en-US" sz="1900" b="1" dirty="0"/>
              <a:t> rails</a:t>
            </a:r>
          </a:p>
        </p:txBody>
      </p:sp>
    </p:spTree>
    <p:extLst>
      <p:ext uri="{BB962C8B-B14F-4D97-AF65-F5344CB8AC3E}">
        <p14:creationId xmlns:p14="http://schemas.microsoft.com/office/powerpoint/2010/main" val="677784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55D346-F684-B819-D970-0AF2933803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9EA4FFC-52E2-4569-7C78-D75F40CE0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48502"/>
            <a:ext cx="11376025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>
                <a:solidFill>
                  <a:schemeClr val="tx1"/>
                </a:solidFill>
              </a:rPr>
              <a:t>Structural </a:t>
            </a:r>
            <a:r>
              <a:rPr lang="fr-CH" sz="2800" dirty="0" err="1">
                <a:solidFill>
                  <a:schemeClr val="tx1"/>
                </a:solidFill>
              </a:rPr>
              <a:t>disorder</a:t>
            </a:r>
            <a:r>
              <a:rPr lang="fr-CH" sz="2800" dirty="0"/>
              <a:t> </a:t>
            </a:r>
            <a:br>
              <a:rPr lang="fr-CH" sz="2400" dirty="0">
                <a:solidFill>
                  <a:schemeClr val="tx1"/>
                </a:solidFill>
              </a:rPr>
            </a:b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37570-1FB8-D5D1-5DEC-3CA6B79CE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4099F2-9FEE-4F86-7EC0-03B6D6E2067F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5B03BC-BD4C-6CC8-64F2-0945E8CDBA10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– GT837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B35F1BD-1F0F-4499-7878-0A6A094575B6}"/>
              </a:ext>
            </a:extLst>
          </p:cNvPr>
          <p:cNvSpPr txBox="1"/>
          <p:nvPr/>
        </p:nvSpPr>
        <p:spPr bwMode="auto">
          <a:xfrm>
            <a:off x="293665" y="1175352"/>
            <a:ext cx="7770447" cy="37623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324000" indent="-324000"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/>
            </a:pPr>
            <a:r>
              <a:rPr lang="en-US" sz="1900" b="1" dirty="0"/>
              <a:t>Important structural disorder has been found in the gallery GT837 between TL5 and TL6: </a:t>
            </a:r>
          </a:p>
          <a:p>
            <a:pPr marL="781200" lvl="1" indent="-324000"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/>
            </a:pPr>
            <a:r>
              <a:rPr lang="en-US" sz="1900" b="1" dirty="0"/>
              <a:t>Cracks more than 5cm width </a:t>
            </a:r>
          </a:p>
          <a:p>
            <a:pPr marL="781200" lvl="1" indent="-324000"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/>
            </a:pPr>
            <a:r>
              <a:rPr lang="en-US" sz="1900" b="1" dirty="0"/>
              <a:t>Severed steel reinforcement </a:t>
            </a:r>
          </a:p>
          <a:p>
            <a:pPr marL="781200" lvl="1" indent="-324000"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/>
            </a:pPr>
            <a:r>
              <a:rPr lang="en-US" sz="1900" b="1" dirty="0"/>
              <a:t>Severed </a:t>
            </a:r>
            <a:r>
              <a:rPr lang="en-US" sz="1900" b="1" dirty="0" err="1"/>
              <a:t>halfen</a:t>
            </a:r>
            <a:r>
              <a:rPr lang="en-US" sz="1900" b="1" dirty="0"/>
              <a:t> rail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67E29A-3CE0-E267-C6EA-A50A6DCDD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6488" y="1628800"/>
            <a:ext cx="6315882" cy="460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399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A86DC4-01D3-6176-A0B3-247732A647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DA7FC1-65AD-0C9E-AC15-C44E0F248C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06089"/>
            <a:ext cx="11376025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>
                <a:solidFill>
                  <a:schemeClr val="tx1"/>
                </a:solidFill>
              </a:rPr>
              <a:t>Risks in case of </a:t>
            </a:r>
            <a:r>
              <a:rPr lang="fr-CH" sz="2800" dirty="0" err="1">
                <a:solidFill>
                  <a:schemeClr val="tx1"/>
                </a:solidFill>
              </a:rPr>
              <a:t>gallery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r>
              <a:rPr lang="fr-CH" sz="2800" dirty="0" err="1">
                <a:solidFill>
                  <a:schemeClr val="tx1"/>
                </a:solidFill>
              </a:rPr>
              <a:t>failure</a:t>
            </a:r>
            <a:r>
              <a:rPr lang="fr-CH" sz="2800" dirty="0">
                <a:solidFill>
                  <a:schemeClr val="tx1"/>
                </a:solidFill>
              </a:rPr>
              <a:t> </a:t>
            </a:r>
            <a:br>
              <a:rPr lang="fr-CH" sz="2400" dirty="0">
                <a:solidFill>
                  <a:schemeClr val="tx1"/>
                </a:solidFill>
              </a:rPr>
            </a:b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8B523-61C8-81B4-A155-8BAE481BC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CC3DD33-FBFD-F830-68BD-44BC59588A4A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0FA4A4-E1C2-4C4A-3AA3-3D5CE588EEBB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– GT837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B925305C-4D2A-1C4B-A648-57580F6F49F6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79376" y="1136065"/>
            <a:ext cx="11305256" cy="458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EN/CV – Cooling and Ventilation</a:t>
            </a:r>
          </a:p>
          <a:p>
            <a:pPr marL="933750" lvl="2" indent="-28575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fr-F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Loss of the demineralised water-cooling circuits would lead to the shutdown of the PS and </a:t>
            </a:r>
            <a:r>
              <a:rPr kumimoji="0" lang="en-GB" altLang="fr-FR" sz="13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nTOF</a:t>
            </a:r>
            <a:r>
              <a:rPr kumimoji="0" lang="en-GB" altLang="fr-F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</a:rPr>
              <a:t> machines.</a:t>
            </a:r>
          </a:p>
          <a:p>
            <a:pPr marL="933750" lvl="2" indent="-28575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fr-F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Disruption of Essential Technical Services</a:t>
            </a:r>
          </a:p>
          <a:p>
            <a:pPr marL="933750" lvl="2" indent="-28575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fr-F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Interruption of drinking water, firefighting network, and compressed air supply.</a:t>
            </a:r>
          </a:p>
          <a:p>
            <a:pPr marL="933750" lvl="2" indent="-28575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fr-F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No possibility  possible to feed the area without these pipes, and no rerouting options are available at the moment.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GB" altLang="fr-FR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EN/EL – Electrical Systems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HV/LV Networks</a:t>
            </a:r>
            <a:endParaRPr kumimoji="0" lang="en-GB" altLang="fr-F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819450" lvl="2" indent="-17145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fr-FR" sz="1300" b="0" dirty="0">
                <a:solidFill>
                  <a:schemeClr val="tx1"/>
                </a:solidFill>
                <a:latin typeface="Arial" panose="020B0604020202020204" pitchFamily="34" charset="0"/>
              </a:rPr>
              <a:t>Failure of the gallery would lead in a power cut to B287.</a:t>
            </a:r>
          </a:p>
          <a:p>
            <a:pPr marL="819450" lvl="2" indent="-17145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altLang="fr-FR" sz="1300" b="0" dirty="0">
                <a:solidFill>
                  <a:schemeClr val="tx1"/>
                </a:solidFill>
                <a:latin typeface="Arial" panose="020B0604020202020204" pitchFamily="34" charset="0"/>
              </a:rPr>
              <a:t>Low Voltage (LV) and AUG cables form part of the ISR general services loop </a:t>
            </a:r>
          </a:p>
          <a:p>
            <a:pPr lvl="2" indent="0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en-GB" altLang="fr-FR" sz="1300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    T</a:t>
            </a:r>
            <a:r>
              <a:rPr lang="en-GB" altLang="fr-FR" sz="1300" b="0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heir loss would impact </a:t>
            </a:r>
            <a:r>
              <a:rPr lang="en-GB" altLang="fr-FR" sz="1300" b="0" dirty="0" err="1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nTOF</a:t>
            </a:r>
            <a:r>
              <a:rPr lang="en-GB" altLang="fr-FR" sz="1300" b="0" dirty="0">
                <a:solidFill>
                  <a:schemeClr val="tx1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 and TT2A </a:t>
            </a:r>
            <a:r>
              <a:rPr lang="en-GB" altLang="fr-FR" sz="1300" b="0" dirty="0">
                <a:solidFill>
                  <a:schemeClr val="tx1"/>
                </a:solidFill>
                <a:latin typeface="Arial" panose="020B0604020202020204" pitchFamily="34" charset="0"/>
              </a:rPr>
              <a:t>as well as all ISR buildings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Fiber Optic Networks</a:t>
            </a:r>
          </a:p>
          <a:p>
            <a:pPr marL="819450" lvl="2" indent="-17145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fr-F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Failure of Communication - IT-CS: GPN, TN, GSM, TETRA</a:t>
            </a:r>
          </a:p>
          <a:p>
            <a:pPr marL="819450" lvl="2" indent="-17145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fr-F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Failure of Safety systems - EN-AA: Access control, CSAM, fire detection, etc.</a:t>
            </a:r>
          </a:p>
          <a:p>
            <a:pPr lvl="2" indent="0" rt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endParaRPr kumimoji="0" lang="en-GB" altLang="fr-F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5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SCE/SAM – Heating system </a:t>
            </a:r>
          </a:p>
          <a:p>
            <a:pPr marL="819450" lvl="2" indent="-171450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GB" altLang="fr-FR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Loss of Heating System in all the building of ISR area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fr-FR" altLang="fr-FR" sz="15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altLang="fr-FR" sz="1500" b="0" dirty="0">
              <a:solidFill>
                <a:schemeClr val="tx1"/>
              </a:solidFill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sz="1500" dirty="0">
                <a:solidFill>
                  <a:srgbClr val="FF0000"/>
                </a:solidFill>
                <a:latin typeface="Arial" panose="020B0604020202020204" pitchFamily="34" charset="0"/>
              </a:rPr>
              <a:t>Should the gallery collapse, the beam could be severed for a prolonged period while the utility systems are reinstated. This would also lead to a suspension of operations in a significant number of buildings.</a:t>
            </a:r>
            <a:endParaRPr lang="fr-FR" altLang="fr-FR" sz="15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070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2A9FD-E9B1-85C7-9F59-9FF32D42D3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0E3C878-7740-0A5A-55C6-FF71ADCA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06089"/>
            <a:ext cx="11376025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 err="1">
                <a:solidFill>
                  <a:schemeClr val="tx1"/>
                </a:solidFill>
              </a:rPr>
              <a:t>Reminder</a:t>
            </a:r>
            <a:r>
              <a:rPr lang="fr-CH" sz="2800" dirty="0">
                <a:solidFill>
                  <a:schemeClr val="tx1"/>
                </a:solidFill>
              </a:rPr>
              <a:t> - Project </a:t>
            </a:r>
            <a:r>
              <a:rPr lang="fr-CH" sz="2800" dirty="0" err="1">
                <a:solidFill>
                  <a:schemeClr val="tx1"/>
                </a:solidFill>
              </a:rPr>
              <a:t>Board</a:t>
            </a:r>
            <a:r>
              <a:rPr lang="fr-CH" sz="2800" dirty="0">
                <a:solidFill>
                  <a:schemeClr val="tx1"/>
                </a:solidFill>
              </a:rPr>
              <a:t> meeting #4 – 30.05.2024</a:t>
            </a:r>
            <a:br>
              <a:rPr lang="fr-CH" sz="2400" dirty="0">
                <a:solidFill>
                  <a:schemeClr val="tx1"/>
                </a:solidFill>
              </a:rPr>
            </a:b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0AA60-B820-F4D8-6C21-C1EBAC0A6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4799EC-C8B1-F69F-3CEA-D0C4A94CF30B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0D525F-211B-1C8B-B5DE-720E9FBE310A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– GT837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FE101A04-F672-76D1-E347-80F6A78A470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48947" y="1607100"/>
            <a:ext cx="5581016" cy="379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800" dirty="0">
                <a:solidFill>
                  <a:schemeClr val="tx1"/>
                </a:solidFill>
              </a:rPr>
              <a:t>Main Cracks (1)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800" dirty="0">
                <a:solidFill>
                  <a:schemeClr val="tx1"/>
                </a:solidFill>
              </a:rPr>
              <a:t>I</a:t>
            </a:r>
            <a:r>
              <a:rPr lang="en-GB" sz="1800" dirty="0" err="1">
                <a:solidFill>
                  <a:schemeClr val="tx1"/>
                </a:solidFill>
              </a:rPr>
              <a:t>mportant</a:t>
            </a:r>
            <a:r>
              <a:rPr lang="en-GB" sz="1800" dirty="0">
                <a:solidFill>
                  <a:schemeClr val="tx1"/>
                </a:solidFill>
              </a:rPr>
              <a:t> disorder due to carbonation (2)</a:t>
            </a: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800" dirty="0">
                <a:solidFill>
                  <a:schemeClr val="tx1"/>
                </a:solidFill>
              </a:rPr>
              <a:t>Cracks </a:t>
            </a:r>
            <a:r>
              <a:rPr lang="fr-CH" sz="1800" dirty="0" err="1">
                <a:solidFill>
                  <a:schemeClr val="tx1"/>
                </a:solidFill>
              </a:rPr>
              <a:t>along</a:t>
            </a:r>
            <a:r>
              <a:rPr lang="fr-CH" sz="1800" dirty="0">
                <a:solidFill>
                  <a:schemeClr val="tx1"/>
                </a:solidFill>
              </a:rPr>
              <a:t> the ring (3)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altLang="fr-FR" sz="1800" b="0" dirty="0">
              <a:solidFill>
                <a:schemeClr val="tx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altLang="fr-FR" sz="1800" b="0" dirty="0">
              <a:solidFill>
                <a:schemeClr val="tx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altLang="fr-FR" sz="1800" b="0" dirty="0">
              <a:solidFill>
                <a:schemeClr val="tx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altLang="fr-FR" sz="1800" b="0" dirty="0">
              <a:solidFill>
                <a:schemeClr val="tx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altLang="fr-FR" sz="1800" dirty="0">
                <a:solidFill>
                  <a:schemeClr val="tx1"/>
                </a:solidFill>
              </a:rPr>
              <a:t>Probable cause of failure for the main cracks:</a:t>
            </a:r>
            <a:r>
              <a:rPr lang="en-GB" altLang="fr-FR" sz="1800" b="0" dirty="0">
                <a:solidFill>
                  <a:schemeClr val="tx1"/>
                </a:solidFill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GB" altLang="fr-FR" sz="1800" b="0" dirty="0">
              <a:solidFill>
                <a:schemeClr val="tx1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GB" altLang="fr-FR" sz="1800" b="0" dirty="0">
                <a:solidFill>
                  <a:schemeClr val="tx1"/>
                </a:solidFill>
              </a:rPr>
              <a:t>Red molasse swelling upon contact with water, exerting extreme loads that weaken the gallery structure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B4D36C6A-CF6E-2328-5248-9BFF7E861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801" y="1471831"/>
            <a:ext cx="5333000" cy="4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7788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14F659-A076-CBE3-2C54-B023C18062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F9FF19-209C-1076-F00A-67A538346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06089"/>
            <a:ext cx="11376025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 err="1">
                <a:solidFill>
                  <a:schemeClr val="tx1"/>
                </a:solidFill>
              </a:rPr>
              <a:t>Reminder</a:t>
            </a:r>
            <a:r>
              <a:rPr lang="fr-CH" sz="2800" dirty="0">
                <a:solidFill>
                  <a:schemeClr val="tx1"/>
                </a:solidFill>
              </a:rPr>
              <a:t> - Project </a:t>
            </a:r>
            <a:r>
              <a:rPr lang="fr-CH" sz="2800" dirty="0" err="1">
                <a:solidFill>
                  <a:schemeClr val="tx1"/>
                </a:solidFill>
              </a:rPr>
              <a:t>Board</a:t>
            </a:r>
            <a:r>
              <a:rPr lang="fr-CH" sz="2800" dirty="0">
                <a:solidFill>
                  <a:schemeClr val="tx1"/>
                </a:solidFill>
              </a:rPr>
              <a:t> meeting #4 </a:t>
            </a:r>
            <a:r>
              <a:rPr lang="fr-CH" sz="2800">
                <a:solidFill>
                  <a:schemeClr val="tx1"/>
                </a:solidFill>
              </a:rPr>
              <a:t>– 30.05.2024</a:t>
            </a:r>
            <a:br>
              <a:rPr lang="fr-CH" sz="2400" dirty="0">
                <a:solidFill>
                  <a:schemeClr val="tx1"/>
                </a:solidFill>
              </a:rPr>
            </a:b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EBFD83-C099-5AA7-CA0E-EFBA67315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7168B7-542C-353D-1131-40F64482648B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BCD244-BBA8-78C6-3F92-1033EFFCB062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– GT837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DC3C3638-C6F2-F889-15AD-210283E0FE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98736" y="1649501"/>
            <a:ext cx="11305256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Before launching any large-scale work inside the gallery, the following roadmap could be followed: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GB" alt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▪ Launch surveys of the gallery to check the current state of the concrete, the rebars, and the drainage.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▪ Carry on with the execution design for remedial works for point (1).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▪ Determine repair solutions for points (2) and (3)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▪ Evaluate the costs and impacts of remedial works for the overall ring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▪ Depending on the outcome, find extra funding to execute remedial works during LS3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fr-FR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▪ Launch an IT and coordinate with other work package</a:t>
            </a:r>
            <a:endParaRPr lang="fr-FR" altLang="fr-FR" sz="1800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584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E51B3E-40F7-4481-F149-35EF0103E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79312B-E8E5-2737-299D-DA55BD2DE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CH" sz="2800" dirty="0" err="1"/>
              <a:t>Surveys</a:t>
            </a:r>
            <a:r>
              <a:rPr lang="fr-CH" sz="2800" dirty="0"/>
              <a:t> and </a:t>
            </a:r>
            <a:r>
              <a:rPr lang="fr-CH" sz="2800" dirty="0" err="1"/>
              <a:t>studies</a:t>
            </a:r>
            <a:r>
              <a:rPr lang="fr-CH" sz="2800" dirty="0"/>
              <a:t> </a:t>
            </a:r>
            <a:endParaRPr lang="en-US" sz="2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9E5C7A-F44B-1810-FF52-A1DB6622BE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 vert="horz" lIns="0" tIns="0" rIns="0" bIns="0" rtlCol="0">
            <a:normAutofit/>
          </a:bodyPr>
          <a:lstStyle/>
          <a:p>
            <a:pPr>
              <a:spcBef>
                <a:spcPts val="0"/>
              </a:spcBef>
              <a:defRPr/>
            </a:pPr>
            <a:endParaRPr lang="en-US" dirty="0"/>
          </a:p>
          <a:p>
            <a:pPr>
              <a:spcBef>
                <a:spcPts val="0"/>
              </a:spcBef>
              <a:defRPr/>
            </a:pPr>
            <a:br>
              <a:rPr lang="en-US" dirty="0"/>
            </a:br>
            <a:endParaRPr lang="en-US" dirty="0"/>
          </a:p>
          <a:p>
            <a:pPr>
              <a:spcBef>
                <a:spcPts val="0"/>
              </a:spcBef>
              <a:defRPr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BBD99-7029-987A-DC42-6B9EB1413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>
                <a:latin typeface="+mn-lt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8</a:t>
            </a:fld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FA4BB2-CC3B-AEED-E1EA-4A5958ACB515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– GT837  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5" name="TextBox 1">
            <a:extLst>
              <a:ext uri="{FF2B5EF4-FFF2-40B4-BE49-F238E27FC236}">
                <a16:creationId xmlns:a16="http://schemas.microsoft.com/office/drawing/2014/main" id="{E91872B4-BA67-8E6E-65BE-648FF9A6C4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5116136"/>
              </p:ext>
            </p:extLst>
          </p:nvPr>
        </p:nvGraphicFramePr>
        <p:xfrm>
          <a:off x="6373621" y="508920"/>
          <a:ext cx="5544616" cy="3034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18BE5AF-8EE6-4A5B-F231-76044015D5C1}"/>
              </a:ext>
            </a:extLst>
          </p:cNvPr>
          <p:cNvSpPr txBox="1"/>
          <p:nvPr/>
        </p:nvSpPr>
        <p:spPr bwMode="auto">
          <a:xfrm>
            <a:off x="315764" y="826449"/>
            <a:ext cx="5954311" cy="6140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700" b="1" dirty="0"/>
              <a:t>Geotechnical Survey:</a:t>
            </a:r>
          </a:p>
          <a:p>
            <a:pPr>
              <a:buNone/>
            </a:pPr>
            <a:endParaRPr lang="en-GB" sz="1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Gave us the maximum load brought by the molasse: 125kPA</a:t>
            </a:r>
          </a:p>
          <a:p>
            <a:pPr marL="285750" indent="-285750">
              <a:buFontTx/>
              <a:buChar char="-"/>
            </a:pPr>
            <a:endParaRPr lang="en-GB" sz="1700" dirty="0"/>
          </a:p>
          <a:p>
            <a:r>
              <a:rPr lang="en-GB" sz="1700" b="1" dirty="0"/>
              <a:t>Structural Report: </a:t>
            </a:r>
          </a:p>
          <a:p>
            <a:endParaRPr lang="en-GB" sz="17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Confirm that the molasse is probable reason of the structure failure.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Reports currently being cross-checked </a:t>
            </a:r>
          </a:p>
          <a:p>
            <a:endParaRPr lang="en-GB" sz="1700" dirty="0"/>
          </a:p>
          <a:p>
            <a:r>
              <a:rPr lang="en-GB" sz="1700" b="1" dirty="0"/>
              <a:t>Material survey:</a:t>
            </a:r>
          </a:p>
          <a:p>
            <a:endParaRPr lang="en-GB" sz="17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Medium cracks along the ring crosses the wall – structural disorder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Small cracks along the ring follow rebars pattern – due to concrete shrinkage after casting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Cracks are old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The concrete and rebars are in correct state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700" dirty="0"/>
              <a:t>Except in carbonated areas needs to be treated before worsening of the situation</a:t>
            </a:r>
          </a:p>
          <a:p>
            <a:endParaRPr lang="en-GB" dirty="0"/>
          </a:p>
          <a:p>
            <a:endParaRPr lang="fr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2C577C-0BD8-5E30-BD16-EEB93EE0772B}"/>
              </a:ext>
            </a:extLst>
          </p:cNvPr>
          <p:cNvSpPr txBox="1"/>
          <p:nvPr/>
        </p:nvSpPr>
        <p:spPr bwMode="auto">
          <a:xfrm>
            <a:off x="6888088" y="3616181"/>
            <a:ext cx="5030149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700" b="1" dirty="0"/>
              <a:t>Cracks Monitoring </a:t>
            </a:r>
          </a:p>
          <a:p>
            <a:pPr>
              <a:buNone/>
            </a:pPr>
            <a:endParaRPr lang="en-GB" sz="17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/>
              <a:t>No evolution of cracks during the last year  </a:t>
            </a:r>
          </a:p>
          <a:p>
            <a:pPr>
              <a:buNone/>
            </a:pPr>
            <a:endParaRPr lang="en-GB" sz="1700" dirty="0"/>
          </a:p>
          <a:p>
            <a:endParaRPr lang="en-GB" dirty="0"/>
          </a:p>
          <a:p>
            <a:r>
              <a:rPr lang="en-GB" sz="1800" b="1" dirty="0"/>
              <a:t>Drainage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Video inspection impossible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Piezometer indicates that the water level stay below the lower slab</a:t>
            </a:r>
            <a:endParaRPr lang="en-GB" sz="1800" dirty="0"/>
          </a:p>
          <a:p>
            <a:endParaRPr lang="en-GB" sz="1800" b="1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70754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756C76-F9E4-3955-E9EE-874B708FB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8654E6-5EF3-B8D8-915E-B77ABD3D2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48502"/>
            <a:ext cx="11376025" cy="106574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CH" sz="2800" dirty="0">
                <a:solidFill>
                  <a:schemeClr val="tx1"/>
                </a:solidFill>
              </a:rPr>
              <a:t>Structural </a:t>
            </a:r>
            <a:r>
              <a:rPr lang="fr-CH" sz="2800" dirty="0" err="1">
                <a:solidFill>
                  <a:schemeClr val="tx1"/>
                </a:solidFill>
              </a:rPr>
              <a:t>disorder</a:t>
            </a:r>
            <a:r>
              <a:rPr lang="fr-CH" sz="2800" dirty="0">
                <a:solidFill>
                  <a:schemeClr val="tx1"/>
                </a:solidFill>
              </a:rPr>
              <a:t> mapping</a:t>
            </a:r>
            <a:br>
              <a:rPr lang="fr-CH" sz="2400" dirty="0">
                <a:solidFill>
                  <a:schemeClr val="tx1"/>
                </a:solidFill>
              </a:rPr>
            </a:br>
            <a:endParaRPr lang="fr-CH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4CA3B8-8B83-09EB-50B4-1458D2AB5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10354C-618A-23A0-2CFE-3C0CCF056A4A}"/>
              </a:ext>
            </a:extLst>
          </p:cNvPr>
          <p:cNvSpPr/>
          <p:nvPr/>
        </p:nvSpPr>
        <p:spPr>
          <a:xfrm>
            <a:off x="7005840" y="1939245"/>
            <a:ext cx="1993461" cy="864418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A553B7-8D22-536E-3629-62E6B3022351}"/>
              </a:ext>
            </a:extLst>
          </p:cNvPr>
          <p:cNvSpPr txBox="1"/>
          <p:nvPr/>
        </p:nvSpPr>
        <p:spPr bwMode="auto">
          <a:xfrm>
            <a:off x="3046071" y="6403793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TG Cons – Civil Engineering  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0EA88C-81B6-8354-4B33-D3D8ADE03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5836" y="-7506"/>
            <a:ext cx="6716164" cy="6316825"/>
          </a:xfrm>
          <a:prstGeom prst="rect">
            <a:avLst/>
          </a:prstGeom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4E2396C8-F1C1-6AA8-5F98-3CEC8A7EC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52" y="1413044"/>
            <a:ext cx="5354007" cy="5112299"/>
          </a:xfrm>
        </p:spPr>
        <p:txBody>
          <a:bodyPr/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600" dirty="0">
                <a:solidFill>
                  <a:schemeClr val="tx1"/>
                </a:solidFill>
              </a:rPr>
              <a:t>Horizontal cracks 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200" dirty="0">
                <a:solidFill>
                  <a:schemeClr val="tx1"/>
                </a:solidFill>
              </a:rPr>
              <a:t>Longitudinal cracks </a:t>
            </a:r>
            <a:r>
              <a:rPr lang="fr-CH" sz="1200" dirty="0" err="1">
                <a:solidFill>
                  <a:schemeClr val="tx1"/>
                </a:solidFill>
              </a:rPr>
              <a:t>larger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  <a:r>
              <a:rPr lang="fr-CH" sz="1200" dirty="0" err="1">
                <a:solidFill>
                  <a:schemeClr val="tx1"/>
                </a:solidFill>
              </a:rPr>
              <a:t>than</a:t>
            </a:r>
            <a:r>
              <a:rPr lang="fr-CH" sz="1200" dirty="0">
                <a:solidFill>
                  <a:schemeClr val="tx1"/>
                </a:solidFill>
              </a:rPr>
              <a:t> 2 mm on 190ml of the </a:t>
            </a:r>
            <a:r>
              <a:rPr lang="fr-CH" sz="1200" dirty="0" err="1">
                <a:solidFill>
                  <a:schemeClr val="tx1"/>
                </a:solidFill>
              </a:rPr>
              <a:t>gallery</a:t>
            </a:r>
            <a:r>
              <a:rPr lang="fr-CH" sz="1200" dirty="0">
                <a:solidFill>
                  <a:schemeClr val="tx1"/>
                </a:solidFill>
              </a:rPr>
              <a:t> (</a:t>
            </a:r>
            <a:r>
              <a:rPr lang="fr-CH" sz="1200" dirty="0" err="1">
                <a:solidFill>
                  <a:schemeClr val="tx1"/>
                </a:solidFill>
              </a:rPr>
              <a:t>red</a:t>
            </a:r>
            <a:r>
              <a:rPr lang="fr-CH" sz="1200" dirty="0">
                <a:solidFill>
                  <a:schemeClr val="tx1"/>
                </a:solidFill>
              </a:rPr>
              <a:t>)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200" dirty="0">
                <a:solidFill>
                  <a:schemeClr val="tx1"/>
                </a:solidFill>
              </a:rPr>
              <a:t>Important cracks </a:t>
            </a:r>
            <a:r>
              <a:rPr lang="fr-CH" sz="1200" dirty="0" err="1">
                <a:solidFill>
                  <a:schemeClr val="tx1"/>
                </a:solidFill>
              </a:rPr>
              <a:t>larger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  <a:r>
              <a:rPr lang="fr-CH" sz="1200" dirty="0" err="1">
                <a:solidFill>
                  <a:schemeClr val="tx1"/>
                </a:solidFill>
              </a:rPr>
              <a:t>than</a:t>
            </a:r>
            <a:r>
              <a:rPr lang="fr-CH" sz="1200" dirty="0">
                <a:solidFill>
                  <a:schemeClr val="tx1"/>
                </a:solidFill>
              </a:rPr>
              <a:t> 1cm </a:t>
            </a:r>
            <a:r>
              <a:rPr lang="fr-CH" sz="1200" dirty="0" err="1">
                <a:solidFill>
                  <a:schemeClr val="tx1"/>
                </a:solidFill>
              </a:rPr>
              <a:t>between</a:t>
            </a:r>
            <a:r>
              <a:rPr lang="fr-CH" sz="1200" dirty="0">
                <a:solidFill>
                  <a:schemeClr val="tx1"/>
                </a:solidFill>
              </a:rPr>
              <a:t> B285 (TL5) et B286 (TL6) </a:t>
            </a:r>
            <a:r>
              <a:rPr lang="fr-CH" sz="1200" dirty="0" err="1">
                <a:solidFill>
                  <a:schemeClr val="tx1"/>
                </a:solidFill>
              </a:rPr>
              <a:t>causing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  <a:r>
              <a:rPr lang="fr-CH" sz="1200" dirty="0" err="1">
                <a:solidFill>
                  <a:schemeClr val="tx1"/>
                </a:solidFill>
              </a:rPr>
              <a:t>rebars</a:t>
            </a:r>
            <a:r>
              <a:rPr lang="fr-CH" sz="1200" dirty="0">
                <a:solidFill>
                  <a:schemeClr val="tx1"/>
                </a:solidFill>
              </a:rPr>
              <a:t> break (black)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200" dirty="0" err="1">
                <a:solidFill>
                  <a:schemeClr val="tx1"/>
                </a:solidFill>
              </a:rPr>
              <a:t>Thinner</a:t>
            </a:r>
            <a:r>
              <a:rPr lang="fr-CH" sz="1200" dirty="0">
                <a:solidFill>
                  <a:schemeClr val="tx1"/>
                </a:solidFill>
              </a:rPr>
              <a:t> cracks </a:t>
            </a:r>
            <a:r>
              <a:rPr lang="fr-CH" sz="1200" dirty="0" err="1">
                <a:solidFill>
                  <a:schemeClr val="tx1"/>
                </a:solidFill>
              </a:rPr>
              <a:t>following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  <a:r>
              <a:rPr lang="fr-CH" sz="1200" dirty="0" err="1">
                <a:solidFill>
                  <a:schemeClr val="tx1"/>
                </a:solidFill>
              </a:rPr>
              <a:t>rebars</a:t>
            </a:r>
            <a:r>
              <a:rPr lang="fr-CH" sz="1200" dirty="0">
                <a:solidFill>
                  <a:schemeClr val="tx1"/>
                </a:solidFill>
              </a:rPr>
              <a:t> pattern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600" dirty="0">
                <a:solidFill>
                  <a:schemeClr val="tx1"/>
                </a:solidFill>
              </a:rPr>
              <a:t>Vertical Cracks 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200" dirty="0" err="1">
                <a:solidFill>
                  <a:schemeClr val="tx1"/>
                </a:solidFill>
              </a:rPr>
              <a:t>Ponctual</a:t>
            </a:r>
            <a:r>
              <a:rPr lang="fr-CH" sz="1200" dirty="0">
                <a:solidFill>
                  <a:schemeClr val="tx1"/>
                </a:solidFill>
              </a:rPr>
              <a:t> and non-</a:t>
            </a:r>
            <a:r>
              <a:rPr lang="fr-CH" sz="1200" dirty="0" err="1">
                <a:solidFill>
                  <a:schemeClr val="tx1"/>
                </a:solidFill>
              </a:rPr>
              <a:t>critical</a:t>
            </a:r>
            <a:r>
              <a:rPr lang="fr-CH" sz="1200" dirty="0">
                <a:solidFill>
                  <a:schemeClr val="tx1"/>
                </a:solidFill>
              </a:rPr>
              <a:t> 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200" dirty="0">
                <a:solidFill>
                  <a:schemeClr val="tx1"/>
                </a:solidFill>
              </a:rPr>
              <a:t>Works as expansion joint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600" dirty="0" err="1">
                <a:solidFill>
                  <a:schemeClr val="tx1"/>
                </a:solidFill>
              </a:rPr>
              <a:t>Carbonation</a:t>
            </a:r>
            <a:endParaRPr lang="fr-CH" sz="1600" dirty="0">
              <a:solidFill>
                <a:schemeClr val="tx1"/>
              </a:solidFill>
            </a:endParaRP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fr-CH" sz="1200" dirty="0">
                <a:solidFill>
                  <a:schemeClr val="tx1"/>
                </a:solidFill>
              </a:rPr>
              <a:t>6 area of high carbocation </a:t>
            </a:r>
          </a:p>
          <a:p>
            <a:pPr marL="609750" lvl="1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>
              <a:spcBef>
                <a:spcPts val="1200"/>
              </a:spcBef>
            </a:pPr>
            <a:r>
              <a:rPr lang="fr-CH" sz="1800" dirty="0">
                <a:solidFill>
                  <a:schemeClr val="tx1"/>
                </a:solidFill>
              </a:rPr>
              <a:t>	</a:t>
            </a: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50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800" dirty="0">
              <a:solidFill>
                <a:schemeClr val="tx1"/>
              </a:solidFill>
            </a:endParaRPr>
          </a:p>
          <a:p>
            <a:pPr lvl="1" indent="0">
              <a:spcBef>
                <a:spcPts val="1200"/>
              </a:spcBef>
              <a:buNone/>
            </a:pPr>
            <a:endParaRPr lang="fr-CH" sz="1500" dirty="0">
              <a:solidFill>
                <a:schemeClr val="tx1"/>
              </a:solidFill>
            </a:endParaRPr>
          </a:p>
          <a:p>
            <a:pPr marL="666900" lvl="1" indent="-342900">
              <a:spcBef>
                <a:spcPts val="1200"/>
              </a:spcBef>
              <a:buFont typeface="Wingdings" panose="05000000000000000000" pitchFamily="2" charset="2"/>
              <a:buChar char="§"/>
            </a:pPr>
            <a:endParaRPr lang="fr-CH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071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62056</TotalTime>
  <Words>1457</Words>
  <Application>Microsoft Office PowerPoint</Application>
  <DocSecurity>0</DocSecurity>
  <PresentationFormat>Widescreen</PresentationFormat>
  <Paragraphs>384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Aptos Narrow</vt:lpstr>
      <vt:lpstr>Arial</vt:lpstr>
      <vt:lpstr>Calibri</vt:lpstr>
      <vt:lpstr>Wingdings</vt:lpstr>
      <vt:lpstr>Office Theme</vt:lpstr>
      <vt:lpstr>GT837</vt:lpstr>
      <vt:lpstr>Situation </vt:lpstr>
      <vt:lpstr>Structural disorder  </vt:lpstr>
      <vt:lpstr>Structural disorder  </vt:lpstr>
      <vt:lpstr>Risks in case of gallery failure  </vt:lpstr>
      <vt:lpstr>Reminder - Project Board meeting #4 – 30.05.2024 </vt:lpstr>
      <vt:lpstr>Reminder - Project Board meeting #4 – 30.05.2024 </vt:lpstr>
      <vt:lpstr>Surveys and studies </vt:lpstr>
      <vt:lpstr>Structural disorder mapping </vt:lpstr>
      <vt:lpstr>Remedial works solution for the Main Cracks</vt:lpstr>
      <vt:lpstr>Remedial works solution for the horizontal Cracks</vt:lpstr>
      <vt:lpstr>Remedial works solution for carbonation</vt:lpstr>
      <vt:lpstr>Remedial works – Cost and planning </vt:lpstr>
      <vt:lpstr>Alternative Solution – Creation a new technical trench, rerouting all the networks in the technical trench, backfilling of gallery</vt:lpstr>
      <vt:lpstr>Road Map - 2025-2026 </vt:lpstr>
      <vt:lpstr>PowerPoint Presentation</vt:lpstr>
      <vt:lpstr>Back up - Material survey Report – CRL Survey</vt:lpstr>
      <vt:lpstr>Back up – Geotechnical Section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Florent Legay</cp:lastModifiedBy>
  <cp:revision>258</cp:revision>
  <cp:lastPrinted>2023-04-11T13:06:38Z</cp:lastPrinted>
  <dcterms:created xsi:type="dcterms:W3CDTF">2020-12-02T13:10:03Z</dcterms:created>
  <dcterms:modified xsi:type="dcterms:W3CDTF">2025-06-06T11:47:39Z</dcterms:modified>
  <cp:category/>
  <dc:identifier/>
  <cp:contentStatus/>
  <dc:language/>
  <cp:version/>
</cp:coreProperties>
</file>