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308" r:id="rId2"/>
    <p:sldId id="4846" r:id="rId3"/>
    <p:sldId id="4852" r:id="rId4"/>
    <p:sldId id="258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28D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3792" autoAdjust="0"/>
  </p:normalViewPr>
  <p:slideViewPr>
    <p:cSldViewPr>
      <p:cViewPr varScale="1">
        <p:scale>
          <a:sx n="115" d="100"/>
          <a:sy n="115" d="100"/>
        </p:scale>
        <p:origin x="6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4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A4390AA-C884-4181-9DB1-B9BA443C5BFF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45BC69-D64D-43A1-B0AE-DFC03C9793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80A79D6-83D2-429F-96C1-ACE4131E1BDD}" type="datetime1">
              <a:rPr lang="en-US" smtClean="0"/>
              <a:t>6/6/2025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ADD44-1B67-44FD-93D1-AB4F61315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68928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861DB83-A899-4344-BED8-B8069722F41A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363598-E88D-4755-B939-6B4274CC95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339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EFE76C9C-3ECF-4CF5-B17C-2F53373D2C42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3F1969-84AC-4E2A-9C46-FA7AD0956E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75725" y="80208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2B25481-4D6B-46EB-963E-F8016B5CBEB0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362D97-4823-4896-A757-949148AE0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8328" y="-27384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A0AAF7C5-7229-4D59-B9B8-6CBA38E5EDE9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6AD2B2FB-C99C-4490-A78F-0761A463D8C7}" type="datetime1">
              <a:rPr lang="en-US" smtClean="0"/>
              <a:t>6/6/2025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8359582A-8CFC-47BB-8A72-71625BE9DF1C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02FAEE56-6EAF-43F1-AE3F-9FD5B3D204D3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161ED1D1-7F6B-4BEE-AD2E-7ECDA417C61B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802CB7-7DC3-422D-AF78-B131501FDDFB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14B088-7625-4E0F-BABD-0398D0583EC0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0C46F33-8388-423C-8A96-FD676B8264F5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8EBFD77-5F9C-48E0-9589-477FD2254301}" type="datetime1">
              <a:rPr lang="en-US" smtClean="0"/>
              <a:t>6/6/2025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62AD5-8F65-427C-AA1F-1B87A166F6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D7A32-EA86-40BE-8F6F-2B161914C7E7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PB#5 - Introduction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8566560-31E6-4295-9F32-51FDAC09A54F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18D29A8-978C-4D69-9E3E-73B730497997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B7DF52-9897-4400-964C-CBED6B2DF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92335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DB9B0DD-3717-433C-B3AF-1FCA3F3480F6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534D5-5EC1-4BB0-B58A-B60E25A83B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8C8A13B-7130-4231-A9D1-8527D850CE49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C9D3B-979D-4ECE-B428-A7794FB4A5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 bwMode="auto">
          <a:xfrm>
            <a:off x="27358" y="17562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A343AA-A4B4-45AD-B140-649AC190D8AB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Introduction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133EDE-3A4D-48EE-A92F-4D53E37A86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F91A45B9-E6D9-424C-9495-1FF04723AA29}" type="datetime1">
              <a:rPr lang="en-US" smtClean="0"/>
              <a:t>6/6/2025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PB#5 - Introduction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  <p:sldLayoutId id="2147483673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3559831"/>
            <a:ext cx="10008492" cy="803787"/>
          </a:xfrm>
        </p:spPr>
        <p:txBody>
          <a:bodyPr/>
          <a:lstStyle/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Program Board #5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Introduction &amp; Discussion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S. Evrard – EN – Program Leader on behalf of the Program Team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78C36-0ACF-4418-B24F-96D38D1ED4A2}"/>
              </a:ext>
            </a:extLst>
          </p:cNvPr>
          <p:cNvSpPr txBox="1"/>
          <p:nvPr/>
        </p:nvSpPr>
        <p:spPr bwMode="auto">
          <a:xfrm>
            <a:off x="8688288" y="5713096"/>
            <a:ext cx="241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/>
              <a:t>06 June 2025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2241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5B99-25CF-216C-17B1-B47512AB7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Goals of the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2BFAE-0E51-076A-D2B6-B28CED46D5E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Project </a:t>
            </a:r>
            <a:r>
              <a:rPr lang="fr-CH" dirty="0" err="1"/>
              <a:t>status</a:t>
            </a:r>
            <a:r>
              <a:rPr lang="fr-CH" dirty="0"/>
              <a:t> report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CH" dirty="0"/>
              <a:t>Technical and </a:t>
            </a:r>
            <a:r>
              <a:rPr lang="fr-CH" dirty="0" err="1"/>
              <a:t>budgetary</a:t>
            </a:r>
            <a:r>
              <a:rPr lang="fr-CH" dirty="0"/>
              <a:t> aspects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Review</a:t>
            </a:r>
            <a:r>
              <a:rPr lang="fr-CH" dirty="0"/>
              <a:t> </a:t>
            </a:r>
            <a:r>
              <a:rPr lang="fr-CH" dirty="0" err="1"/>
              <a:t>proposed</a:t>
            </a:r>
            <a:r>
              <a:rPr lang="fr-CH" dirty="0"/>
              <a:t> </a:t>
            </a:r>
            <a:r>
              <a:rPr lang="fr-CH" dirty="0" err="1"/>
              <a:t>strategy</a:t>
            </a:r>
            <a:r>
              <a:rPr lang="fr-CH" dirty="0"/>
              <a:t> for the future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Inner lining of an existing pipe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Discuss</a:t>
            </a:r>
            <a:r>
              <a:rPr lang="fr-CH" dirty="0"/>
              <a:t> </a:t>
            </a:r>
            <a:r>
              <a:rPr lang="fr-CH" dirty="0" err="1"/>
              <a:t>critical</a:t>
            </a:r>
            <a:r>
              <a:rPr lang="fr-CH" dirty="0"/>
              <a:t> situation in ISR </a:t>
            </a:r>
            <a:r>
              <a:rPr lang="fr-CH" dirty="0" err="1"/>
              <a:t>gallery</a:t>
            </a:r>
            <a:endParaRPr lang="fr-CH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Civil Engineering Assessment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Worst case scenario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Risk for the operation of the accelerator complex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Mitigation measures to be prepared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Repair options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GB" dirty="0"/>
              <a:t>Missing budget required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3FD53-70C3-2EF8-F37E-32A71B777E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4C5ADB88-7218-4438-BE8A-CAB8DFD9AC6E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AB256-4518-E425-0B82-EA433563FA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PB#5 – Introduction &amp;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3198B-87EC-F32F-D763-361CF66712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29E5AF-16BD-5BAE-BEB2-6EED9C96D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4432" y="192282"/>
            <a:ext cx="2024066" cy="78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3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F218D-5793-836F-39DF-81312EB6F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TT2 </a:t>
            </a:r>
            <a:r>
              <a:rPr lang="fr-CH" dirty="0" err="1"/>
              <a:t>beamline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E1F4B-C0BA-B3A0-B106-26BCA3CE74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68760"/>
            <a:ext cx="5054351" cy="4792439"/>
          </a:xfrm>
        </p:spPr>
        <p:txBody>
          <a:bodyPr/>
          <a:lstStyle/>
          <a:p>
            <a:r>
              <a:rPr lang="en-GB" dirty="0"/>
              <a:t>The Beam Transfer Line TT2 is special in that it delivers particles from the Proton Synchrotron to the </a:t>
            </a:r>
            <a:r>
              <a:rPr lang="en-GB" dirty="0">
                <a:solidFill>
                  <a:srgbClr val="C00000"/>
                </a:solidFill>
              </a:rPr>
              <a:t>following Accelerator (SPS) </a:t>
            </a:r>
            <a:r>
              <a:rPr lang="en-GB" dirty="0"/>
              <a:t>as well as to a number of Physics experiments directly (Neutrons time of Fly -</a:t>
            </a:r>
            <a:r>
              <a:rPr lang="en-GB" dirty="0" err="1">
                <a:solidFill>
                  <a:srgbClr val="C00000"/>
                </a:solidFill>
              </a:rPr>
              <a:t>NToF</a:t>
            </a:r>
            <a:r>
              <a:rPr lang="en-GB" dirty="0"/>
              <a:t>, Antiproton decelerator – </a:t>
            </a:r>
            <a:r>
              <a:rPr lang="en-GB" dirty="0">
                <a:solidFill>
                  <a:srgbClr val="C00000"/>
                </a:solidFill>
              </a:rPr>
              <a:t>AD</a:t>
            </a:r>
            <a:r>
              <a:rPr lang="en-GB" dirty="0"/>
              <a:t>). Consequently, it is required to handle beams of different energies.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58A91-AD0A-565C-AE97-49EF7C7D0BF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63CD7A32-EA86-40BE-8F6F-2B161914C7E7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BA3C8-C05F-D147-0D6C-3A05606ACB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PB#5 – Introduction &amp;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7838F-FB7B-E831-CF3A-756AD95BFD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940750-622C-A287-221E-1271EE0BF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520" y="1508564"/>
            <a:ext cx="5682646" cy="455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80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29955</TotalTime>
  <Words>160</Words>
  <Application>Microsoft Office PowerPoint</Application>
  <DocSecurity>0</DocSecurity>
  <PresentationFormat>Widescreen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Source Sans Pro</vt:lpstr>
      <vt:lpstr>Office Theme</vt:lpstr>
      <vt:lpstr>Technical Galleries Consolidation Program</vt:lpstr>
      <vt:lpstr>Goals of the meeting</vt:lpstr>
      <vt:lpstr>TT2 beamline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Sebastien Evrard</cp:lastModifiedBy>
  <cp:revision>202</cp:revision>
  <dcterms:created xsi:type="dcterms:W3CDTF">2021-03-09T08:58:05Z</dcterms:created>
  <dcterms:modified xsi:type="dcterms:W3CDTF">2025-06-06T07:29:21Z</dcterms:modified>
  <cp:category/>
  <dc:identifier/>
  <cp:contentStatus/>
  <dc:language/>
  <cp:version/>
</cp:coreProperties>
</file>