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CC33"/>
    <a:srgbClr val="009900"/>
    <a:srgbClr val="D60093"/>
    <a:srgbClr val="CCECFF"/>
    <a:srgbClr val="99CCFF"/>
    <a:srgbClr val="6699FF"/>
    <a:srgbClr val="1D46A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58" autoAdjust="0"/>
  </p:normalViewPr>
  <p:slideViewPr>
    <p:cSldViewPr>
      <p:cViewPr>
        <p:scale>
          <a:sx n="100" d="100"/>
          <a:sy n="100" d="100"/>
        </p:scale>
        <p:origin x="-1062" y="-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6473761-D11E-4058-91AD-D9397D28AFC1}" type="datetimeFigureOut">
              <a:rPr lang="en-US"/>
              <a:pPr>
                <a:defRPr/>
              </a:pPr>
              <a:t>1/11/2012</a:t>
            </a:fld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BB11B49-F0FF-4BBC-9BA0-8D2451D099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2D4DDF3-1C6F-40CC-A53A-FF9AE977147C}" type="datetimeFigureOut">
              <a:rPr lang="en-US"/>
              <a:pPr>
                <a:defRPr/>
              </a:pPr>
              <a:t>1/11/2012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53CEC88-BE89-4B91-A564-D1A6D75C00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048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43CDFC1-0228-4414-AD2D-9961FB093E93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C8596F8-AF36-44FB-BCE5-2053F6BBC5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Maarten Litmaath (CERN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Maarten Litmaath (CERN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B96DA-1634-468F-A178-12CCE60B73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Maarten Litmaath (CERN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0132D-AD99-4212-9999-014778152D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6477000"/>
            <a:ext cx="8229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71600" y="6477000"/>
            <a:ext cx="6400800" cy="24447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Maarten Litmaath (CERN)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001000" y="6477000"/>
            <a:ext cx="6858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14D155-6671-4436-98F6-FE8B350B8E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Maarten Litmaath (CERN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A5E65-7E63-499E-BDB9-D559E23022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Maarten Litmaath (CERN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84E56-A59A-4EB1-9C14-DE9B2DFED5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Maarten Litmaath (CERN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945FE-79CE-442C-8A27-2231783EB2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Maarten Litmaath (CERN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AB2E6-3A79-4D9E-BBC2-30EF97844E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Maarten Litmaath (CERN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A7908-9428-4817-86ED-CD7399FF81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Maarten Litmaath (CERN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1B16B-2C30-4682-A5FD-727EBF7A9F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Maarten Litmaath (CERN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8545F-98AA-4DC4-9EBC-6D838AF777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14400" y="0"/>
            <a:ext cx="8229600" cy="838200"/>
          </a:xfrm>
          <a:prstGeom prst="rect">
            <a:avLst/>
          </a:prstGeom>
          <a:gradFill rotWithShape="1">
            <a:gsLst>
              <a:gs pos="0">
                <a:srgbClr val="CCECFF">
                  <a:alpha val="20000"/>
                </a:srgbClr>
              </a:gs>
              <a:gs pos="100000">
                <a:srgbClr val="005CBF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66800"/>
            <a:ext cx="8229600" cy="50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1000" y="6356350"/>
            <a:ext cx="685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dirty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dirty="0"/>
              <a:t> </a:t>
            </a:r>
            <a:fld id="{87D7B4FB-2CDD-4FAC-96A1-9A2A64C365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8" descr="LCGlogo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71600" y="6356350"/>
            <a:ext cx="640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aseline="0" dirty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Maarten Litmaath, WLCG-MB, 2009-11-10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3" r:id="rId1"/>
    <p:sldLayoutId id="2147484684" r:id="rId2"/>
    <p:sldLayoutId id="2147484685" r:id="rId3"/>
    <p:sldLayoutId id="2147484686" r:id="rId4"/>
    <p:sldLayoutId id="2147484687" r:id="rId5"/>
    <p:sldLayoutId id="2147484688" r:id="rId6"/>
    <p:sldLayoutId id="2147484689" r:id="rId7"/>
    <p:sldLayoutId id="2147484690" r:id="rId8"/>
    <p:sldLayoutId id="2147484691" r:id="rId9"/>
    <p:sldLayoutId id="2147484692" r:id="rId10"/>
    <p:sldLayoutId id="214748469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FF0000"/>
          </a:solidFill>
          <a:latin typeface="Arial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rgbClr val="0000FF"/>
          </a:solidFill>
          <a:latin typeface="Tahom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rgbClr val="33CC33"/>
          </a:solidFill>
          <a:latin typeface="Tahoma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D60093"/>
          </a:solidFill>
          <a:latin typeface="Tahoma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Tahoma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Tahom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grid.iu.edu/bin/view/Security/HashAlgorithm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SHA-2 and RFC proxy support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GDB</a:t>
            </a:r>
          </a:p>
          <a:p>
            <a:pPr>
              <a:defRPr/>
            </a:pPr>
            <a:r>
              <a:rPr lang="en-US" dirty="0" smtClean="0"/>
              <a:t> </a:t>
            </a:r>
            <a:r>
              <a:rPr lang="en-US" dirty="0" smtClean="0"/>
              <a:t>2012-01-11 + updates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Maarten Litmaath</a:t>
            </a:r>
          </a:p>
          <a:p>
            <a:pPr>
              <a:defRPr/>
            </a:pPr>
            <a:r>
              <a:rPr lang="en-US" dirty="0" smtClean="0"/>
              <a:t>CERN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382000" cy="5334000"/>
          </a:xfrm>
        </p:spPr>
        <p:txBody>
          <a:bodyPr/>
          <a:lstStyle/>
          <a:p>
            <a:r>
              <a:rPr lang="en-US" sz="2000" dirty="0" smtClean="0"/>
              <a:t>IGTF would like CAs to move from SHA-1 to </a:t>
            </a:r>
            <a:r>
              <a:rPr lang="en-US" sz="2000" dirty="0" smtClean="0">
                <a:solidFill>
                  <a:srgbClr val="FF0000"/>
                </a:solidFill>
              </a:rPr>
              <a:t>SHA-2</a:t>
            </a:r>
            <a:r>
              <a:rPr lang="en-US" sz="2000" dirty="0" smtClean="0"/>
              <a:t> signatures ASAP, to anticipate concerns about the long-term safety of the former</a:t>
            </a:r>
          </a:p>
          <a:p>
            <a:pPr lvl="1"/>
            <a:r>
              <a:rPr lang="en-US" sz="2000" dirty="0" smtClean="0"/>
              <a:t>See </a:t>
            </a:r>
            <a:r>
              <a:rPr lang="en-US" sz="2000" dirty="0" smtClean="0">
                <a:hlinkClick r:id="rId2"/>
              </a:rPr>
              <a:t>https://twiki.grid.iu.edu/bin/view/Security/HashAlgorithms</a:t>
            </a:r>
            <a:endParaRPr lang="en-US" sz="2000" dirty="0" smtClean="0"/>
          </a:p>
          <a:p>
            <a:pPr lvl="3"/>
            <a:endParaRPr lang="en-US" sz="1200" dirty="0" smtClean="0"/>
          </a:p>
          <a:p>
            <a:r>
              <a:rPr lang="en-US" sz="2000" dirty="0" smtClean="0"/>
              <a:t>dCache </a:t>
            </a:r>
            <a:r>
              <a:rPr lang="en-US" sz="2000" dirty="0" smtClean="0"/>
              <a:t>and BeStMan</a:t>
            </a:r>
            <a:r>
              <a:rPr lang="en-US" sz="2000" dirty="0" smtClean="0"/>
              <a:t> use </a:t>
            </a:r>
            <a:r>
              <a:rPr lang="en-US" sz="2000" dirty="0" smtClean="0">
                <a:solidFill>
                  <a:srgbClr val="FF0000"/>
                </a:solidFill>
              </a:rPr>
              <a:t>JGlobus 1.x</a:t>
            </a:r>
            <a:r>
              <a:rPr lang="en-US" sz="2000" dirty="0" smtClean="0"/>
              <a:t>, which does </a:t>
            </a:r>
            <a:r>
              <a:rPr lang="en-US" sz="2000" dirty="0" smtClean="0">
                <a:solidFill>
                  <a:srgbClr val="FF0000"/>
                </a:solidFill>
              </a:rPr>
              <a:t>not</a:t>
            </a:r>
            <a:r>
              <a:rPr lang="en-US" sz="2000" dirty="0" smtClean="0"/>
              <a:t> support </a:t>
            </a:r>
            <a:r>
              <a:rPr lang="en-US" sz="2000" dirty="0" smtClean="0">
                <a:solidFill>
                  <a:srgbClr val="FF0000"/>
                </a:solidFill>
              </a:rPr>
              <a:t>SHA-2</a:t>
            </a:r>
          </a:p>
          <a:p>
            <a:pPr lvl="1"/>
            <a:r>
              <a:rPr lang="en-US" sz="2000" dirty="0" smtClean="0"/>
              <a:t>Not easy to add</a:t>
            </a:r>
          </a:p>
          <a:p>
            <a:pPr lvl="1"/>
            <a:r>
              <a:rPr lang="en-US" sz="2000" dirty="0" smtClean="0"/>
              <a:t>That (dead) code also has performance issues</a:t>
            </a:r>
          </a:p>
          <a:p>
            <a:pPr lvl="3"/>
            <a:endParaRPr lang="en-US" sz="1200" dirty="0" smtClean="0"/>
          </a:p>
          <a:p>
            <a:r>
              <a:rPr lang="en-US" sz="2000" dirty="0" smtClean="0">
                <a:solidFill>
                  <a:srgbClr val="FF0000"/>
                </a:solidFill>
              </a:rPr>
              <a:t>JGlobus 2.x </a:t>
            </a:r>
            <a:r>
              <a:rPr lang="en-US" sz="2000" dirty="0" smtClean="0"/>
              <a:t>does support SHA-2, but appears to support only </a:t>
            </a:r>
            <a:r>
              <a:rPr lang="en-US" sz="2000" dirty="0" smtClean="0">
                <a:solidFill>
                  <a:srgbClr val="FF0000"/>
                </a:solidFill>
              </a:rPr>
              <a:t>RFC</a:t>
            </a:r>
            <a:r>
              <a:rPr lang="en-US" sz="2000" dirty="0" smtClean="0"/>
              <a:t> proxies and </a:t>
            </a:r>
            <a:r>
              <a:rPr lang="en-US" sz="2000" dirty="0" smtClean="0">
                <a:solidFill>
                  <a:srgbClr val="FF0000"/>
                </a:solidFill>
              </a:rPr>
              <a:t>_not_ </a:t>
            </a:r>
            <a:r>
              <a:rPr lang="en-US" sz="2000" dirty="0" smtClean="0"/>
              <a:t>the Globus </a:t>
            </a:r>
            <a:r>
              <a:rPr lang="en-US" sz="2000" dirty="0" smtClean="0">
                <a:solidFill>
                  <a:srgbClr val="FF0000"/>
                </a:solidFill>
              </a:rPr>
              <a:t>legacy</a:t>
            </a:r>
            <a:r>
              <a:rPr lang="en-US" sz="2000" dirty="0" smtClean="0"/>
              <a:t> proxies being used today</a:t>
            </a:r>
          </a:p>
          <a:p>
            <a:pPr lvl="1"/>
            <a:r>
              <a:rPr lang="en-US" sz="2000" dirty="0" smtClean="0"/>
              <a:t>Legacy support would not be easy to add</a:t>
            </a:r>
          </a:p>
          <a:p>
            <a:pPr lvl="1"/>
            <a:r>
              <a:rPr lang="en-US" sz="2000" dirty="0" smtClean="0"/>
              <a:t>Who might actually do it ?</a:t>
            </a:r>
          </a:p>
          <a:p>
            <a:pPr lvl="3"/>
            <a:endParaRPr lang="en-US" sz="1200" dirty="0" smtClean="0"/>
          </a:p>
          <a:p>
            <a:r>
              <a:rPr lang="en-US" sz="2000" dirty="0" smtClean="0"/>
              <a:t>JGlobus 2.x also cannot handle CAs that still have the emailAddress attribute in their DN or signing policies</a:t>
            </a:r>
          </a:p>
          <a:p>
            <a:pPr lvl="1"/>
            <a:r>
              <a:rPr lang="en-US" sz="2000" dirty="0" smtClean="0"/>
              <a:t>WLCG currently relies on 3 such CAs with ~130 users in total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Maarten Litmaath (CERN)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14D155-6671-4436-98F6-FE8B350B8E92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state of affairs and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382000" cy="5562600"/>
          </a:xfrm>
        </p:spPr>
        <p:txBody>
          <a:bodyPr/>
          <a:lstStyle/>
          <a:p>
            <a:r>
              <a:rPr lang="en-US" sz="1800" dirty="0" smtClean="0"/>
              <a:t>There are various pieces of middleware and experiment-ware that need to be made ready for SHA-2 or RFC proxy support</a:t>
            </a:r>
          </a:p>
          <a:p>
            <a:pPr lvl="1"/>
            <a:r>
              <a:rPr lang="en-US" sz="1800" dirty="0" smtClean="0"/>
              <a:t>SHA-2: dCache</a:t>
            </a:r>
            <a:r>
              <a:rPr lang="en-US" sz="1800" dirty="0" smtClean="0"/>
              <a:t>, </a:t>
            </a:r>
            <a:r>
              <a:rPr lang="en-US" sz="1800" dirty="0" smtClean="0"/>
              <a:t>BeStMan  (RFC proxies already supported by these)</a:t>
            </a:r>
          </a:p>
          <a:p>
            <a:pPr lvl="1"/>
            <a:r>
              <a:rPr lang="en-US" sz="1800" dirty="0" smtClean="0"/>
              <a:t>RFC: </a:t>
            </a:r>
            <a:r>
              <a:rPr lang="en-US" sz="1800" dirty="0" smtClean="0"/>
              <a:t>Argus</a:t>
            </a:r>
            <a:r>
              <a:rPr lang="en-US" sz="1800" dirty="0" smtClean="0"/>
              <a:t>, CREAM, WMS, DIRAC, </a:t>
            </a:r>
            <a:r>
              <a:rPr lang="en-US" sz="1800" dirty="0" smtClean="0"/>
              <a:t>… </a:t>
            </a:r>
            <a:r>
              <a:rPr lang="en-US" sz="1800" dirty="0" smtClean="0">
                <a:solidFill>
                  <a:srgbClr val="FF0000"/>
                </a:solidFill>
                <a:sym typeface="Wingdings" pitchFamily="2" charset="2"/>
              </a:rPr>
              <a:t> SHA-2 should work, not tested…</a:t>
            </a:r>
            <a:endParaRPr lang="en-US" sz="1800" dirty="0" smtClean="0">
              <a:solidFill>
                <a:srgbClr val="FF0000"/>
              </a:solidFill>
            </a:endParaRPr>
          </a:p>
          <a:p>
            <a:r>
              <a:rPr lang="en-US" sz="1800" dirty="0" smtClean="0"/>
              <a:t>For EMI products the current time line is the EMI-2 release in April/May</a:t>
            </a:r>
          </a:p>
          <a:p>
            <a:pPr lvl="1"/>
            <a:r>
              <a:rPr lang="en-US" sz="1800" dirty="0" smtClean="0"/>
              <a:t>OSG ?</a:t>
            </a:r>
          </a:p>
          <a:p>
            <a:r>
              <a:rPr lang="en-US" sz="1800" dirty="0" smtClean="0"/>
              <a:t>It may </a:t>
            </a:r>
            <a:r>
              <a:rPr lang="en-US" sz="1800" dirty="0" smtClean="0"/>
              <a:t>be many </a:t>
            </a:r>
            <a:r>
              <a:rPr lang="en-US" sz="1800" dirty="0" smtClean="0"/>
              <a:t>weeks before the affected products can be endorsed by UMD for generic deployment on EGI sites </a:t>
            </a:r>
            <a:r>
              <a:rPr lang="en-US" sz="1800" dirty="0" smtClean="0">
                <a:sym typeface="Wingdings" pitchFamily="2" charset="2"/>
              </a:rPr>
              <a:t></a:t>
            </a:r>
            <a:r>
              <a:rPr lang="en-US" sz="1800" dirty="0" smtClean="0"/>
              <a:t> run into the summer holidays</a:t>
            </a:r>
          </a:p>
          <a:p>
            <a:pPr lvl="1"/>
            <a:r>
              <a:rPr lang="en-US" sz="1800" dirty="0" smtClean="0"/>
              <a:t>EMI-2 is a major release with many changes</a:t>
            </a:r>
          </a:p>
          <a:p>
            <a:r>
              <a:rPr lang="en-US" sz="1800" dirty="0" smtClean="0"/>
              <a:t>During the whole time the LHC run will be ongoing and nobody will be keen on significant upgrades </a:t>
            </a:r>
            <a:r>
              <a:rPr lang="en-US" sz="1800" dirty="0" smtClean="0">
                <a:sym typeface="Wingdings" pitchFamily="2" charset="2"/>
              </a:rPr>
              <a:t> </a:t>
            </a:r>
            <a:r>
              <a:rPr lang="en-US" sz="1800" dirty="0" smtClean="0"/>
              <a:t>rather target </a:t>
            </a:r>
            <a:r>
              <a:rPr lang="en-US" sz="1800" dirty="0" smtClean="0"/>
              <a:t>December</a:t>
            </a:r>
          </a:p>
          <a:p>
            <a:pPr lvl="3"/>
            <a:endParaRPr lang="en-US" sz="1000" dirty="0" smtClean="0"/>
          </a:p>
          <a:p>
            <a:r>
              <a:rPr lang="en-US" sz="1800" dirty="0" smtClean="0"/>
              <a:t>Nobody wants to upgrade right before the Xmas period, so we end up in early 2013, right after the winter conferences</a:t>
            </a:r>
            <a:r>
              <a:rPr lang="en-US" sz="1800" dirty="0" smtClean="0"/>
              <a:t>…</a:t>
            </a:r>
          </a:p>
          <a:p>
            <a:pPr lvl="3"/>
            <a:endParaRPr lang="en-US" sz="1000" dirty="0" smtClean="0"/>
          </a:p>
          <a:p>
            <a:r>
              <a:rPr lang="en-US" sz="1800" dirty="0" smtClean="0"/>
              <a:t>We would have a year to get the 3 CAs fixed</a:t>
            </a:r>
          </a:p>
          <a:p>
            <a:pPr lvl="1"/>
            <a:r>
              <a:rPr lang="en-US" sz="1800" dirty="0" smtClean="0"/>
              <a:t>Affected users could also use their CERN CA certificates </a:t>
            </a:r>
            <a:r>
              <a:rPr lang="en-US" sz="1800" dirty="0" smtClean="0"/>
              <a:t>instead</a:t>
            </a:r>
          </a:p>
          <a:p>
            <a:pPr lvl="1"/>
            <a:r>
              <a:rPr lang="en-US" sz="1800" dirty="0" smtClean="0"/>
              <a:t>Affected services would not have an obvious alternative</a:t>
            </a:r>
            <a:endParaRPr lang="en-US" sz="180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Maarten Litmaath (CERN)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14D155-6671-4436-98F6-FE8B350B8E9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Phases and milestones 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05800" cy="5059363"/>
          </a:xfrm>
        </p:spPr>
        <p:txBody>
          <a:bodyPr/>
          <a:lstStyle/>
          <a:p>
            <a:pPr marL="457200" indent="-457200">
              <a:buNone/>
            </a:pPr>
            <a:r>
              <a:rPr lang="en-US" dirty="0" smtClean="0"/>
              <a:t>1. Deployment of SW supporting RFC proxies</a:t>
            </a:r>
          </a:p>
          <a:p>
            <a:pPr lvl="1"/>
            <a:r>
              <a:rPr lang="en-US" dirty="0" smtClean="0"/>
              <a:t>Proxy usage:</a:t>
            </a:r>
          </a:p>
          <a:p>
            <a:pPr lvl="2"/>
            <a:r>
              <a:rPr lang="en-US" dirty="0" smtClean="0"/>
              <a:t>Legacy</a:t>
            </a:r>
          </a:p>
          <a:p>
            <a:pPr lvl="2"/>
            <a:r>
              <a:rPr lang="en-US" dirty="0" smtClean="0"/>
              <a:t>RFC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only in special tests</a:t>
            </a:r>
          </a:p>
          <a:p>
            <a:pPr lvl="2"/>
            <a:r>
              <a:rPr lang="en-US" dirty="0" smtClean="0"/>
              <a:t>SHA-2 </a:t>
            </a:r>
            <a:r>
              <a:rPr lang="en-US" dirty="0" smtClean="0">
                <a:sym typeface="Wingdings" pitchFamily="2" charset="2"/>
              </a:rPr>
              <a:t> only in special tests</a:t>
            </a:r>
            <a:endParaRPr lang="en-US" dirty="0" smtClean="0"/>
          </a:p>
          <a:p>
            <a:pPr lvl="1"/>
            <a:r>
              <a:rPr lang="en-US" dirty="0" smtClean="0"/>
              <a:t>SW supports:</a:t>
            </a:r>
          </a:p>
          <a:p>
            <a:pPr lvl="2"/>
            <a:r>
              <a:rPr lang="en-US" dirty="0" smtClean="0"/>
              <a:t>Legacy</a:t>
            </a:r>
          </a:p>
          <a:p>
            <a:pPr lvl="2"/>
            <a:r>
              <a:rPr lang="en-US" dirty="0" smtClean="0"/>
              <a:t>RFC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maybe</a:t>
            </a:r>
          </a:p>
          <a:p>
            <a:pPr lvl="2"/>
            <a:r>
              <a:rPr lang="en-US" dirty="0" smtClean="0"/>
              <a:t>SHA-2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maybe</a:t>
            </a:r>
          </a:p>
          <a:p>
            <a:pPr lvl="1"/>
            <a:r>
              <a:rPr lang="en-US" dirty="0" smtClean="0"/>
              <a:t>Milestone:</a:t>
            </a:r>
          </a:p>
          <a:p>
            <a:pPr lvl="2"/>
            <a:r>
              <a:rPr lang="en-US" dirty="0" smtClean="0"/>
              <a:t>A</a:t>
            </a:r>
            <a:r>
              <a:rPr lang="en-US" dirty="0" smtClean="0"/>
              <a:t>ll deployed SW supports RFC proxies</a:t>
            </a:r>
          </a:p>
          <a:p>
            <a:pPr lvl="1"/>
            <a:r>
              <a:rPr lang="en-US" dirty="0" smtClean="0"/>
              <a:t>Additional goal:</a:t>
            </a:r>
          </a:p>
          <a:p>
            <a:pPr lvl="2"/>
            <a:r>
              <a:rPr lang="en-US" dirty="0" smtClean="0"/>
              <a:t>All deployed SW supports SHA-2, except dCache and BeStMan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Maarten Litmaath (CERN)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14D155-6671-4436-98F6-FE8B350B8E9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Phases and milestones 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/>
          <a:lstStyle/>
          <a:p>
            <a:pPr marL="457200" indent="-457200">
              <a:buNone/>
            </a:pPr>
            <a:r>
              <a:rPr lang="en-US" dirty="0" smtClean="0"/>
              <a:t>2</a:t>
            </a:r>
            <a:r>
              <a:rPr lang="en-US" dirty="0" smtClean="0"/>
              <a:t>. Switch to RFC proxies and upgrade dCache and BeStMan</a:t>
            </a:r>
          </a:p>
          <a:p>
            <a:pPr lvl="1"/>
            <a:r>
              <a:rPr lang="en-US" dirty="0" smtClean="0"/>
              <a:t>Proxy usage:</a:t>
            </a:r>
          </a:p>
          <a:p>
            <a:pPr lvl="2"/>
            <a:r>
              <a:rPr lang="en-US" dirty="0" smtClean="0"/>
              <a:t>RFC</a:t>
            </a:r>
          </a:p>
          <a:p>
            <a:pPr lvl="2"/>
            <a:r>
              <a:rPr lang="en-US" dirty="0" smtClean="0"/>
              <a:t>SHA-2 </a:t>
            </a:r>
            <a:r>
              <a:rPr lang="en-US" dirty="0" smtClean="0">
                <a:sym typeface="Wingdings" pitchFamily="2" charset="2"/>
              </a:rPr>
              <a:t> only in special tests</a:t>
            </a:r>
            <a:endParaRPr lang="en-US" dirty="0" smtClean="0"/>
          </a:p>
          <a:p>
            <a:pPr lvl="1"/>
            <a:r>
              <a:rPr lang="en-US" dirty="0" smtClean="0"/>
              <a:t>SW supports:</a:t>
            </a:r>
          </a:p>
          <a:p>
            <a:pPr lvl="2"/>
            <a:r>
              <a:rPr lang="en-US" dirty="0" smtClean="0"/>
              <a:t>RFC</a:t>
            </a:r>
          </a:p>
          <a:p>
            <a:pPr lvl="2"/>
            <a:r>
              <a:rPr lang="en-US" dirty="0" smtClean="0"/>
              <a:t>SHA-2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maybe</a:t>
            </a:r>
          </a:p>
          <a:p>
            <a:pPr lvl="1"/>
            <a:r>
              <a:rPr lang="en-US" dirty="0" smtClean="0"/>
              <a:t>Milestone:</a:t>
            </a:r>
          </a:p>
          <a:p>
            <a:pPr lvl="2"/>
            <a:r>
              <a:rPr lang="en-US" dirty="0" smtClean="0"/>
              <a:t>A</a:t>
            </a:r>
            <a:r>
              <a:rPr lang="en-US" dirty="0" smtClean="0"/>
              <a:t>ll deployed SW supports SHA-2</a:t>
            </a:r>
          </a:p>
          <a:p>
            <a:pPr lvl="2"/>
            <a:endParaRPr lang="en-US" dirty="0" smtClean="0"/>
          </a:p>
          <a:p>
            <a:pPr>
              <a:buNone/>
            </a:pPr>
            <a:r>
              <a:rPr lang="en-US" dirty="0" smtClean="0"/>
              <a:t>3. Introduce SHA-2 CAs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Maarten Litmaath (CERN)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14D155-6671-4436-98F6-FE8B350B8E92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4068</TotalTime>
  <Words>450</Words>
  <Application>Microsoft Office PowerPoint</Application>
  <PresentationFormat>On-screen Show (4:3)</PresentationFormat>
  <Paragraphs>69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SHA-2 and RFC proxy support</vt:lpstr>
      <vt:lpstr>The problem</vt:lpstr>
      <vt:lpstr>Current state of affairs and ideas</vt:lpstr>
      <vt:lpstr>Phases and milestones  (1)</vt:lpstr>
      <vt:lpstr>Phases and milestones  (2)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NICE</dc:creator>
  <cp:lastModifiedBy>NICE</cp:lastModifiedBy>
  <cp:revision>520</cp:revision>
  <dcterms:created xsi:type="dcterms:W3CDTF">2008-09-16T12:54:49Z</dcterms:created>
  <dcterms:modified xsi:type="dcterms:W3CDTF">2012-01-11T22:34:02Z</dcterms:modified>
</cp:coreProperties>
</file>