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0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C02B3-E852-1388-3BD8-B95B829AD3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D46BA2-D00C-ECBB-9A8C-EBB6E3DBCC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48CA1-26C4-F097-3647-E32EDD1F3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91340-60BB-B630-DC28-0C41F90E6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83784-4751-6DFE-5A55-47EF14BDE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280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50CBC-3675-3AFF-1F9D-1899A64C0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F88E50-80F0-4886-E6D9-4E942C902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37A566-4D71-5B2F-8CFA-23C7C0587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CF36C-42D0-074C-CE47-DC2AD882A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D0DE5-4347-9F5F-4A8D-EED52E672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680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561DB7-92A7-5438-6D05-DFFEA38A48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4B60A6-A792-FED2-20F9-B5F8F83D42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E7CA3A-B5CD-BE8B-9BFF-69DAC7B0A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8FA51C-9C8B-71FA-1EA5-9C16CA630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48436-E10B-0426-E9E6-57AE72EBC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028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18C85-1A46-0CCE-2859-4DC5C3A64D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46F6A-D69A-9418-635D-BB5409E331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7D059-D38B-6ACA-2CB7-F1D8BB8B3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09AFC-5910-87FC-AA12-D94D6C526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6F024-8503-18A5-97A6-A7F94FAB4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22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50174-3BAD-DF61-A77D-E077AECC4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92200-09BF-E90A-8FDD-0A7214F21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1D882-8769-7892-7151-856689F9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30E30-AB12-8AC6-3A25-92114EA3C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2F0D7-2DCD-EC6A-CE12-5570D3CFF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190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D2C01-65D4-CBCF-6B28-DCE7530B4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5A045-A10D-F963-B013-BD5A10E5F4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166AE2-7E56-28EE-0D9D-82887096C6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35BA63-D7DB-0EB4-4B69-FA9210B46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05C84C-833B-1A7A-664D-A730CA0E3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55CE93-2298-B553-6FAD-2E4FA4320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947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597EE-5BEB-1CB1-BDE2-DD513B610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94DB3A-47F7-2FA0-6E06-6CF9C6118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42B6E2-E5EA-9023-136A-58479ED6D7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98D7BF-B7CA-F3B7-F477-52AF85D1F0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3D57F2-21B1-5B33-35B4-72B3378693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2DB2BA-8623-0D94-97F5-0E65FA581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8C3406-072C-F3AA-B82F-2DF7A5385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E88F1F-E9EF-7BFF-C27C-3D1638B21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15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D82FA-0228-4AF4-8FEB-5E99445CB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CF69F5-3C47-10EA-86C6-DF0A73C30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B5C8C-0598-B46A-9617-ACFFCDCD0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920093-9A03-55ED-1B88-A78DBE97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012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DA80C0-5A39-9ADD-B283-3ED604A87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6B0F1A-2F7F-E644-20BB-4EC3270DB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482B1A-482E-9D10-824E-FE0EFCB0C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797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6A2C0-A88B-6E51-B4CB-3DC6ADB1A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668DED-743C-51E4-6BE2-0C2C0EF94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EB1A80-2658-936A-B267-AB84ECA629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843FB1-0D80-4C79-8E43-46D99AFC4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B00ABD-4B5C-EE01-4DAB-F87AC2276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484F6-C52D-F0CB-B4FB-92A5DB7E7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34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2A947D-EDAA-B4D8-6E09-87668B2CC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09C524-0527-FC77-011B-4EBC76C18C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DBA887-F34B-9FFA-8554-71485BE5B8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D6952A-6DAE-DF65-B051-CFC217E2B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D874E7-27C2-7EA2-0965-2849727C9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37EA36-AC65-8EFD-C9C4-38FD5E690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038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8560CF-BA4E-F19C-7CA9-D96759B5E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6AAA6F-F6CA-3BE3-531A-AB638AE7F2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5FE7F-B7AB-2E31-5546-EA42831FF2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44B665-53F8-4F07-AC33-8C6A89FF1ED7}" type="datetimeFigureOut">
              <a:rPr lang="en-GB" smtClean="0"/>
              <a:t>20/05/2025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E5BB3-EAA6-9E50-DC0C-84FC9B5806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20704A-E596-0D7C-4C6D-57E54B73B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2834A9-6A6A-4E29-9D8B-DBEB190F8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195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A444E-62C3-0801-4C81-4D529BC5CBB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BOND</a:t>
            </a:r>
            <a:br>
              <a:rPr lang="en-US" dirty="0"/>
            </a:br>
            <a:r>
              <a:rPr lang="en-US" dirty="0"/>
              <a:t>Engineering design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BFBDEC-6AE6-1DBD-0A38-C0BCCAF409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N. Peray</a:t>
            </a:r>
          </a:p>
          <a:p>
            <a:r>
              <a:rPr lang="en-US" dirty="0"/>
              <a:t>20/05/2025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442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BB5BA-3CF4-492D-A9F8-581E785F3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Boat/coil assembly fitting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BB4461-20DD-30F9-4A37-E98A14F9E57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675" t="26720" r="696" b="27654"/>
          <a:stretch/>
        </p:blipFill>
        <p:spPr>
          <a:xfrm>
            <a:off x="5475344" y="4875836"/>
            <a:ext cx="6716656" cy="17293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267FDF-0D1A-DE36-2464-6A46109580F9}"/>
              </a:ext>
            </a:extLst>
          </p:cNvPr>
          <p:cNvSpPr txBox="1"/>
          <p:nvPr/>
        </p:nvSpPr>
        <p:spPr>
          <a:xfrm>
            <a:off x="1063725" y="2390274"/>
            <a:ext cx="9941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to guaranty a good fit between the boat and the coil to insure a homogenous stress in the coil?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The coil might be longer than nominal due to Nb3Sn behavior and impregnation process.</a:t>
            </a:r>
          </a:p>
          <a:p>
            <a:pPr marL="285750" indent="-285750">
              <a:buFontTx/>
              <a:buChar char="-"/>
            </a:pPr>
            <a:r>
              <a:rPr lang="en-US" dirty="0"/>
              <a:t> As tight are the tolerance we will ask on the boat, it might not fit the coil straight forward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D1D3FF-8B5C-923B-8B38-9F5BBAD1A7C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613" t="19712" r="587" b="24072"/>
          <a:stretch/>
        </p:blipFill>
        <p:spPr>
          <a:xfrm>
            <a:off x="298689" y="4018115"/>
            <a:ext cx="5399015" cy="1789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27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426B0-C19F-C0D8-7A3C-226C7835E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Adaptative boat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D93A9-0526-045C-02D0-05F87188F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56593"/>
            <a:ext cx="10515600" cy="3372017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sz="2000" dirty="0"/>
              <a:t>Measurement of the overlength of the coil, after reaction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600" dirty="0"/>
              <a:t>- How to measure the overlength? </a:t>
            </a:r>
          </a:p>
          <a:p>
            <a:pPr marL="0" indent="0">
              <a:buNone/>
            </a:pPr>
            <a:r>
              <a:rPr lang="en-US" sz="1800" dirty="0"/>
              <a:t>2)       </a:t>
            </a:r>
            <a:r>
              <a:rPr lang="en-US" sz="2000" dirty="0"/>
              <a:t>Tuning of the length of the boat, and the filler piece of the impregnation mold</a:t>
            </a:r>
            <a:endParaRPr lang="en-US" sz="1800" dirty="0"/>
          </a:p>
          <a:p>
            <a:pPr marL="0" indent="0">
              <a:buNone/>
            </a:pPr>
            <a:r>
              <a:rPr lang="en-US" sz="1800" dirty="0"/>
              <a:t>	- </a:t>
            </a:r>
            <a:r>
              <a:rPr lang="en-US" sz="1600" dirty="0"/>
              <a:t>Measurement of the boat and the filler after length change? </a:t>
            </a:r>
          </a:p>
          <a:p>
            <a:pPr marL="0" indent="0">
              <a:buNone/>
            </a:pPr>
            <a:r>
              <a:rPr lang="en-US" sz="1600" dirty="0"/>
              <a:t>	- Mounting those part on top of the coil is may be enough to figure out if the fit is good.</a:t>
            </a:r>
          </a:p>
          <a:p>
            <a:pPr marL="457200" indent="-457200">
              <a:buAutoNum type="arabicParenR" startAt="3"/>
            </a:pPr>
            <a:r>
              <a:rPr lang="en-US" sz="2000" dirty="0"/>
              <a:t>Impregnation of the coil</a:t>
            </a:r>
          </a:p>
          <a:p>
            <a:pPr marL="457200" indent="-457200">
              <a:buAutoNum type="arabicParenR" startAt="3"/>
            </a:pPr>
            <a:r>
              <a:rPr lang="en-US" sz="2000" dirty="0"/>
              <a:t>Coil pack assembly </a:t>
            </a:r>
          </a:p>
          <a:p>
            <a:pPr marL="457200" lvl="1" indent="0">
              <a:buNone/>
            </a:pPr>
            <a:r>
              <a:rPr lang="en-US" sz="1600" dirty="0"/>
              <a:t>	- Measurement after impregnation? 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514350" indent="-514350">
              <a:buAutoNum type="arabicParenR"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2797AB-68A5-8A1E-C0DA-F7610923D3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86" t="16252" r="3138" b="34194"/>
          <a:stretch/>
        </p:blipFill>
        <p:spPr>
          <a:xfrm>
            <a:off x="4731702" y="168443"/>
            <a:ext cx="7348004" cy="200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989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1AA28-2268-F14B-32CB-C310A852C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boat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57781-14FD-DB1F-DE6F-DB897736F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303" y="2565651"/>
            <a:ext cx="10515600" cy="3107322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sz="2000" dirty="0"/>
              <a:t>Measurement of the overlength to estimate the amount of fiber to add</a:t>
            </a:r>
          </a:p>
          <a:p>
            <a:pPr marL="914400" lvl="2" indent="0">
              <a:buNone/>
            </a:pPr>
            <a:r>
              <a:rPr lang="en-US" dirty="0"/>
              <a:t>- </a:t>
            </a:r>
            <a:r>
              <a:rPr lang="en-US" sz="1800" dirty="0"/>
              <a:t>Shape measurement or gape measurement with the filler/boat mount on top of the coil</a:t>
            </a:r>
            <a:endParaRPr lang="en-US" dirty="0"/>
          </a:p>
          <a:p>
            <a:pPr marL="514350" indent="-514350">
              <a:buAutoNum type="arabicParenR"/>
            </a:pPr>
            <a:r>
              <a:rPr lang="en-US" sz="2000" dirty="0"/>
              <a:t>Impregnation 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sz="1800" dirty="0"/>
              <a:t>- Extra layers of fiber glass might be difficult to handle</a:t>
            </a:r>
          </a:p>
          <a:p>
            <a:pPr marL="457200" lvl="1" indent="0">
              <a:buNone/>
            </a:pPr>
            <a:r>
              <a:rPr lang="en-US" sz="1800" dirty="0"/>
              <a:t>	- Contraction of the resin</a:t>
            </a:r>
          </a:p>
          <a:p>
            <a:pPr marL="457200" lvl="1" indent="0">
              <a:buNone/>
            </a:pPr>
            <a:r>
              <a:rPr lang="en-US" sz="1800" dirty="0"/>
              <a:t>	- Does the impregnation guaranty a good fit?</a:t>
            </a:r>
          </a:p>
          <a:p>
            <a:pPr marL="514350" indent="-514350">
              <a:buAutoNum type="arabicParenR"/>
            </a:pPr>
            <a:r>
              <a:rPr lang="en-GB" sz="2000" dirty="0"/>
              <a:t>Coil pack assembly</a:t>
            </a:r>
          </a:p>
          <a:p>
            <a:pPr marL="914400" lvl="2" indent="0">
              <a:buNone/>
            </a:pPr>
            <a:r>
              <a:rPr lang="en-GB" dirty="0"/>
              <a:t>- </a:t>
            </a:r>
            <a:r>
              <a:rPr lang="en-GB" sz="1800" dirty="0"/>
              <a:t>Measurement after impregnation? Fit test?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BD80A5-CE8D-6AA0-8735-F109422A00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27" t="4948"/>
          <a:stretch/>
        </p:blipFill>
        <p:spPr>
          <a:xfrm>
            <a:off x="4909656" y="550863"/>
            <a:ext cx="6444144" cy="157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27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A5372F9-067B-473C-0696-C1B3F9EE7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Boat construction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97749E-0CF8-8625-6EEF-988B38F28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430940"/>
            <a:ext cx="5157787" cy="823912"/>
          </a:xfrm>
        </p:spPr>
        <p:txBody>
          <a:bodyPr/>
          <a:lstStyle/>
          <a:p>
            <a:r>
              <a:rPr lang="en-US" dirty="0"/>
              <a:t>Adaptative boat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22D3F35-C010-537C-BF43-47A6F77EAC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6612" y="2254852"/>
            <a:ext cx="5157787" cy="3684588"/>
          </a:xfrm>
        </p:spPr>
        <p:txBody>
          <a:bodyPr>
            <a:normAutofit/>
          </a:bodyPr>
          <a:lstStyle/>
          <a:p>
            <a:r>
              <a:rPr lang="en-US" sz="1600" dirty="0"/>
              <a:t>Pros : </a:t>
            </a:r>
          </a:p>
          <a:p>
            <a:pPr lvl="1"/>
            <a:r>
              <a:rPr lang="en-US" sz="1400" dirty="0"/>
              <a:t>No extra fiber glass layer during impregnation</a:t>
            </a:r>
          </a:p>
          <a:p>
            <a:pPr lvl="1"/>
            <a:endParaRPr lang="en-US" sz="1400" dirty="0"/>
          </a:p>
          <a:p>
            <a:r>
              <a:rPr lang="en-US" sz="1600" dirty="0"/>
              <a:t>Cons : </a:t>
            </a:r>
          </a:p>
          <a:p>
            <a:pPr lvl="1"/>
            <a:r>
              <a:rPr lang="en-US" sz="1400" dirty="0"/>
              <a:t>Overlength seems difficult to properly measure (as we measure it on low angle slope)</a:t>
            </a:r>
          </a:p>
          <a:p>
            <a:pPr lvl="1"/>
            <a:r>
              <a:rPr lang="en-US" sz="1400" dirty="0"/>
              <a:t>The adaptative shim give the orientation of one head of the boat, so the shim needs to be very precisely machined</a:t>
            </a:r>
          </a:p>
          <a:p>
            <a:pPr lvl="1"/>
            <a:r>
              <a:rPr lang="en-US" sz="1400" dirty="0"/>
              <a:t>One shim per coil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FFED0C-905A-0413-55D8-BF285F119F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9024" y="1430940"/>
            <a:ext cx="5183188" cy="823912"/>
          </a:xfrm>
        </p:spPr>
        <p:txBody>
          <a:bodyPr/>
          <a:lstStyle/>
          <a:p>
            <a:r>
              <a:rPr lang="en-US" dirty="0"/>
              <a:t>Impregnated overlength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958BEDE-CF92-20C4-AF37-BFE2853D87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69024" y="2254852"/>
            <a:ext cx="4241800" cy="3684588"/>
          </a:xfrm>
        </p:spPr>
        <p:txBody>
          <a:bodyPr>
            <a:normAutofit/>
          </a:bodyPr>
          <a:lstStyle/>
          <a:p>
            <a:r>
              <a:rPr lang="en-US" sz="1600" dirty="0"/>
              <a:t>Pros : </a:t>
            </a:r>
          </a:p>
          <a:p>
            <a:pPr lvl="1"/>
            <a:r>
              <a:rPr lang="en-US" sz="1400" dirty="0"/>
              <a:t>No need to change the boat</a:t>
            </a:r>
          </a:p>
          <a:p>
            <a:r>
              <a:rPr lang="en-US" sz="1600" dirty="0"/>
              <a:t>Cons : </a:t>
            </a:r>
          </a:p>
          <a:p>
            <a:pPr lvl="1"/>
            <a:r>
              <a:rPr lang="en-US" sz="1400" dirty="0"/>
              <a:t>Extra layer of fiber glass might be difficult to handle in the mold</a:t>
            </a:r>
          </a:p>
          <a:p>
            <a:pPr lvl="1"/>
            <a:r>
              <a:rPr lang="en-US" sz="1400" dirty="0"/>
              <a:t>Is it enough to managed a good fit? </a:t>
            </a:r>
            <a:endParaRPr lang="en-GB" sz="1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A19542-1A6D-57C8-5F5B-F2803A4465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27" t="4948"/>
          <a:stretch/>
        </p:blipFill>
        <p:spPr>
          <a:xfrm>
            <a:off x="7263846" y="550863"/>
            <a:ext cx="4676497" cy="1139825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B8F7B25-F4A3-D750-6111-EB6DB1074D4B}"/>
              </a:ext>
            </a:extLst>
          </p:cNvPr>
          <p:cNvGraphicFramePr>
            <a:graphicFrameLocks noGrp="1"/>
          </p:cNvGraphicFramePr>
          <p:nvPr/>
        </p:nvGraphicFramePr>
        <p:xfrm>
          <a:off x="10738883" y="2254852"/>
          <a:ext cx="1349306" cy="38622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0105">
                  <a:extLst>
                    <a:ext uri="{9D8B030D-6E8A-4147-A177-3AD203B41FA5}">
                      <a16:colId xmlns:a16="http://schemas.microsoft.com/office/drawing/2014/main" val="4045297888"/>
                    </a:ext>
                  </a:extLst>
                </a:gridCol>
                <a:gridCol w="619201">
                  <a:extLst>
                    <a:ext uri="{9D8B030D-6E8A-4147-A177-3AD203B41FA5}">
                      <a16:colId xmlns:a16="http://schemas.microsoft.com/office/drawing/2014/main" val="1433431560"/>
                    </a:ext>
                  </a:extLst>
                </a:gridCol>
              </a:tblGrid>
              <a:tr h="47148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Coil overlenght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Total shim thickness*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285330560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091840004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6968416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70102332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0.37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12903784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0.49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412091865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0.61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128658791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0.73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710037929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0.85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226696388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0.97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999122668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418409696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1.22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620635216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1.34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4695550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1.46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525053546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1.58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74630557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1.71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469574035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1.83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687366193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1.95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801142119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2.07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11551120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060977735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2.32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85112262"/>
                  </a:ext>
                </a:extLst>
              </a:tr>
              <a:tr h="123052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2.44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81092458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64D9714E-1F6F-E89F-5F01-034409539CB3}"/>
              </a:ext>
            </a:extLst>
          </p:cNvPr>
          <p:cNvSpPr txBox="1"/>
          <p:nvPr/>
        </p:nvSpPr>
        <p:spPr>
          <a:xfrm>
            <a:off x="9391650" y="6289262"/>
            <a:ext cx="21647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*Shim thickness to be split in two if equally spread at each end</a:t>
            </a:r>
            <a:endParaRPr lang="en-GB" sz="1100" i="1" dirty="0"/>
          </a:p>
        </p:txBody>
      </p:sp>
      <p:pic>
        <p:nvPicPr>
          <p:cNvPr id="13" name="Picture 12" descr="A 3d model of a submarine&#10;&#10;AI-generated content may be incorrect.">
            <a:extLst>
              <a:ext uri="{FF2B5EF4-FFF2-40B4-BE49-F238E27FC236}">
                <a16:creationId xmlns:a16="http://schemas.microsoft.com/office/drawing/2014/main" id="{39E1827D-E2AD-B40C-3FB5-66319C545DF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251" y="4875093"/>
            <a:ext cx="3518912" cy="198290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8063E51-8279-E989-7C66-1A6F19EA1E01}"/>
              </a:ext>
            </a:extLst>
          </p:cNvPr>
          <p:cNvSpPr txBox="1"/>
          <p:nvPr/>
        </p:nvSpPr>
        <p:spPr>
          <a:xfrm>
            <a:off x="1588801" y="5187688"/>
            <a:ext cx="185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Adaptative shim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153D190-0A09-D436-CCBF-73FEE877276B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3443001" y="5372354"/>
            <a:ext cx="893763" cy="693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267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383</Words>
  <Application>Microsoft Office PowerPoint</Application>
  <PresentationFormat>Widescreen</PresentationFormat>
  <Paragraphs>88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Aptos Narrow</vt:lpstr>
      <vt:lpstr>Arial</vt:lpstr>
      <vt:lpstr>Office Theme</vt:lpstr>
      <vt:lpstr>BOND Engineering design</vt:lpstr>
      <vt:lpstr>Boat/coil assembly fitting </vt:lpstr>
      <vt:lpstr>Adaptative boat</vt:lpstr>
      <vt:lpstr>Fixed boat</vt:lpstr>
      <vt:lpstr>Boat construction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Peray</dc:creator>
  <cp:lastModifiedBy>Nicolas Peray</cp:lastModifiedBy>
  <cp:revision>1</cp:revision>
  <dcterms:created xsi:type="dcterms:W3CDTF">2025-05-20T07:17:20Z</dcterms:created>
  <dcterms:modified xsi:type="dcterms:W3CDTF">2025-05-20T07:44:35Z</dcterms:modified>
</cp:coreProperties>
</file>