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8"/>
  </p:notesMasterIdLst>
  <p:handoutMasterIdLst>
    <p:handoutMasterId r:id="rId9"/>
  </p:handoutMasterIdLst>
  <p:sldIdLst>
    <p:sldId id="256" r:id="rId2"/>
    <p:sldId id="424" r:id="rId3"/>
    <p:sldId id="425" r:id="rId4"/>
    <p:sldId id="426" r:id="rId5"/>
    <p:sldId id="427" r:id="rId6"/>
    <p:sldId id="428" r:id="rId7"/>
  </p:sldIdLst>
  <p:sldSz cx="9144000" cy="6858000" type="screen4x3"/>
  <p:notesSz cx="6729413" cy="9866313"/>
  <p:defaultTextStyle>
    <a:defPPr>
      <a:defRPr lang="en-GB"/>
    </a:defPPr>
    <a:lvl1pPr algn="l" rtl="0" fontAlgn="base">
      <a:spcBef>
        <a:spcPct val="0"/>
      </a:spcBef>
      <a:spcAft>
        <a:spcPct val="0"/>
      </a:spcAft>
      <a:defRPr sz="4000" kern="1200">
        <a:solidFill>
          <a:schemeClr val="tx2"/>
        </a:solidFill>
        <a:latin typeface="Comic Sans MS" pitchFamily="66" charset="0"/>
        <a:ea typeface="+mn-ea"/>
        <a:cs typeface="+mn-cs"/>
      </a:defRPr>
    </a:lvl1pPr>
    <a:lvl2pPr marL="457200" algn="l" rtl="0" fontAlgn="base">
      <a:spcBef>
        <a:spcPct val="0"/>
      </a:spcBef>
      <a:spcAft>
        <a:spcPct val="0"/>
      </a:spcAft>
      <a:defRPr sz="4000" kern="1200">
        <a:solidFill>
          <a:schemeClr val="tx2"/>
        </a:solidFill>
        <a:latin typeface="Comic Sans MS" pitchFamily="66" charset="0"/>
        <a:ea typeface="+mn-ea"/>
        <a:cs typeface="+mn-cs"/>
      </a:defRPr>
    </a:lvl2pPr>
    <a:lvl3pPr marL="914400" algn="l" rtl="0" fontAlgn="base">
      <a:spcBef>
        <a:spcPct val="0"/>
      </a:spcBef>
      <a:spcAft>
        <a:spcPct val="0"/>
      </a:spcAft>
      <a:defRPr sz="4000" kern="1200">
        <a:solidFill>
          <a:schemeClr val="tx2"/>
        </a:solidFill>
        <a:latin typeface="Comic Sans MS" pitchFamily="66" charset="0"/>
        <a:ea typeface="+mn-ea"/>
        <a:cs typeface="+mn-cs"/>
      </a:defRPr>
    </a:lvl3pPr>
    <a:lvl4pPr marL="1371600" algn="l" rtl="0" fontAlgn="base">
      <a:spcBef>
        <a:spcPct val="0"/>
      </a:spcBef>
      <a:spcAft>
        <a:spcPct val="0"/>
      </a:spcAft>
      <a:defRPr sz="4000" kern="1200">
        <a:solidFill>
          <a:schemeClr val="tx2"/>
        </a:solidFill>
        <a:latin typeface="Comic Sans MS" pitchFamily="66" charset="0"/>
        <a:ea typeface="+mn-ea"/>
        <a:cs typeface="+mn-cs"/>
      </a:defRPr>
    </a:lvl4pPr>
    <a:lvl5pPr marL="1828800" algn="l" rtl="0" fontAlgn="base">
      <a:spcBef>
        <a:spcPct val="0"/>
      </a:spcBef>
      <a:spcAft>
        <a:spcPct val="0"/>
      </a:spcAft>
      <a:defRPr sz="4000" kern="1200">
        <a:solidFill>
          <a:schemeClr val="tx2"/>
        </a:solidFill>
        <a:latin typeface="Comic Sans MS" pitchFamily="66" charset="0"/>
        <a:ea typeface="+mn-ea"/>
        <a:cs typeface="+mn-cs"/>
      </a:defRPr>
    </a:lvl5pPr>
    <a:lvl6pPr marL="2286000" algn="l" defTabSz="914400" rtl="0" eaLnBrk="1" latinLnBrk="0" hangingPunct="1">
      <a:defRPr sz="4000" kern="1200">
        <a:solidFill>
          <a:schemeClr val="tx2"/>
        </a:solidFill>
        <a:latin typeface="Comic Sans MS" pitchFamily="66" charset="0"/>
        <a:ea typeface="+mn-ea"/>
        <a:cs typeface="+mn-cs"/>
      </a:defRPr>
    </a:lvl6pPr>
    <a:lvl7pPr marL="2743200" algn="l" defTabSz="914400" rtl="0" eaLnBrk="1" latinLnBrk="0" hangingPunct="1">
      <a:defRPr sz="4000" kern="1200">
        <a:solidFill>
          <a:schemeClr val="tx2"/>
        </a:solidFill>
        <a:latin typeface="Comic Sans MS" pitchFamily="66" charset="0"/>
        <a:ea typeface="+mn-ea"/>
        <a:cs typeface="+mn-cs"/>
      </a:defRPr>
    </a:lvl7pPr>
    <a:lvl8pPr marL="3200400" algn="l" defTabSz="914400" rtl="0" eaLnBrk="1" latinLnBrk="0" hangingPunct="1">
      <a:defRPr sz="4000" kern="1200">
        <a:solidFill>
          <a:schemeClr val="tx2"/>
        </a:solidFill>
        <a:latin typeface="Comic Sans MS" pitchFamily="66" charset="0"/>
        <a:ea typeface="+mn-ea"/>
        <a:cs typeface="+mn-cs"/>
      </a:defRPr>
    </a:lvl8pPr>
    <a:lvl9pPr marL="3657600" algn="l" defTabSz="914400" rtl="0" eaLnBrk="1" latinLnBrk="0" hangingPunct="1">
      <a:defRPr sz="4000" kern="1200">
        <a:solidFill>
          <a:schemeClr val="tx2"/>
        </a:solidFill>
        <a:latin typeface="Comic Sans MS" pitchFamily="6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080"/>
    <a:srgbClr val="006040"/>
    <a:srgbClr val="0000FF"/>
    <a:srgbClr val="008000"/>
    <a:srgbClr val="00A800"/>
    <a:srgbClr val="10A808"/>
    <a:srgbClr val="919191"/>
    <a:srgbClr val="00CC00"/>
    <a:srgbClr val="FFFFB7"/>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63" autoAdjust="0"/>
    <p:restoredTop sz="86333" autoAdjust="0"/>
  </p:normalViewPr>
  <p:slideViewPr>
    <p:cSldViewPr>
      <p:cViewPr varScale="1">
        <p:scale>
          <a:sx n="84" d="100"/>
          <a:sy n="84" d="100"/>
        </p:scale>
        <p:origin x="-1422" y="-78"/>
      </p:cViewPr>
      <p:guideLst>
        <p:guide orient="horz" pos="2160"/>
        <p:guide pos="2880"/>
      </p:guideLst>
    </p:cSldViewPr>
  </p:slideViewPr>
  <p:outlineViewPr>
    <p:cViewPr>
      <p:scale>
        <a:sx n="33" d="100"/>
        <a:sy n="33" d="100"/>
      </p:scale>
      <p:origin x="18" y="0"/>
    </p:cViewPr>
  </p:outlineViewPr>
  <p:notesTextViewPr>
    <p:cViewPr>
      <p:scale>
        <a:sx n="100" d="100"/>
        <a:sy n="100" d="100"/>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2930525" y="9345613"/>
            <a:ext cx="933450" cy="304800"/>
          </a:xfrm>
          <a:prstGeom prst="rect">
            <a:avLst/>
          </a:prstGeom>
          <a:noFill/>
          <a:ln w="9525">
            <a:noFill/>
            <a:miter lim="800000"/>
            <a:headEnd/>
            <a:tailEnd/>
          </a:ln>
          <a:effectLst/>
        </p:spPr>
        <p:txBody>
          <a:bodyPr wrap="none" lIns="93662" tIns="46038" rIns="93662" bIns="46038" anchor="ctr">
            <a:spAutoFit/>
          </a:bodyPr>
          <a:lstStyle/>
          <a:p>
            <a:pPr defTabSz="939800" eaLnBrk="0" hangingPunct="0">
              <a:defRPr/>
            </a:pPr>
            <a:r>
              <a:rPr lang="en-GB" sz="1400" i="1">
                <a:solidFill>
                  <a:schemeClr val="tx1"/>
                </a:solidFill>
                <a:latin typeface="Times New Roman" pitchFamily="18" charset="0"/>
              </a:rPr>
              <a:t>Tony Cass</a:t>
            </a:r>
          </a:p>
        </p:txBody>
      </p:sp>
      <p:sp>
        <p:nvSpPr>
          <p:cNvPr id="3075" name="Rectangle 3"/>
          <p:cNvSpPr>
            <a:spLocks noChangeArrowheads="1"/>
          </p:cNvSpPr>
          <p:nvPr/>
        </p:nvSpPr>
        <p:spPr bwMode="auto">
          <a:xfrm>
            <a:off x="6269038" y="9455150"/>
            <a:ext cx="395287" cy="304800"/>
          </a:xfrm>
          <a:prstGeom prst="rect">
            <a:avLst/>
          </a:prstGeom>
          <a:noFill/>
          <a:ln w="9525">
            <a:noFill/>
            <a:miter lim="800000"/>
            <a:headEnd/>
            <a:tailEnd/>
          </a:ln>
          <a:effectLst/>
        </p:spPr>
        <p:txBody>
          <a:bodyPr wrap="none" lIns="93662" tIns="46038" rIns="93662" bIns="46038" anchor="ctr">
            <a:spAutoFit/>
          </a:bodyPr>
          <a:lstStyle/>
          <a:p>
            <a:pPr algn="r" defTabSz="939800" eaLnBrk="0" hangingPunct="0">
              <a:defRPr/>
            </a:pPr>
            <a:fld id="{44D07A2B-157A-4246-B932-4F5706AEA806}" type="slidenum">
              <a:rPr lang="en-GB" sz="1400">
                <a:solidFill>
                  <a:schemeClr val="tx1"/>
                </a:solidFill>
                <a:latin typeface="Times New Roman" pitchFamily="18" charset="0"/>
              </a:rPr>
              <a:pPr algn="r" defTabSz="939800" eaLnBrk="0" hangingPunct="0">
                <a:defRPr/>
              </a:pPr>
              <a:t>‹#›</a:t>
            </a:fld>
            <a:endParaRPr lang="en-GB" sz="1400">
              <a:solidFill>
                <a:schemeClr val="tx1"/>
              </a:solidFill>
              <a:latin typeface="Times New Roman" pitchFamily="18" charset="0"/>
            </a:endParaRPr>
          </a:p>
        </p:txBody>
      </p:sp>
      <p:sp>
        <p:nvSpPr>
          <p:cNvPr id="3076" name="Rectangle 4"/>
          <p:cNvSpPr>
            <a:spLocks noChangeArrowheads="1"/>
          </p:cNvSpPr>
          <p:nvPr/>
        </p:nvSpPr>
        <p:spPr bwMode="auto">
          <a:xfrm>
            <a:off x="195263" y="296863"/>
            <a:ext cx="6081712" cy="457200"/>
          </a:xfrm>
          <a:prstGeom prst="rect">
            <a:avLst/>
          </a:prstGeom>
          <a:noFill/>
          <a:ln w="9525">
            <a:noFill/>
            <a:miter lim="800000"/>
            <a:headEnd/>
            <a:tailEnd/>
          </a:ln>
          <a:effectLst/>
        </p:spPr>
        <p:txBody>
          <a:bodyPr lIns="92075" tIns="46038" rIns="92075" bIns="46038">
            <a:spAutoFit/>
          </a:bodyPr>
          <a:lstStyle/>
          <a:p>
            <a:pPr algn="ctr" defTabSz="909638" eaLnBrk="0" hangingPunct="0">
              <a:defRPr/>
            </a:pPr>
            <a:r>
              <a:rPr lang="en-GB" sz="2400">
                <a:solidFill>
                  <a:schemeClr val="tx1"/>
                </a:solidFill>
                <a:latin typeface="Times New Roman" pitchFamily="18" charset="0"/>
              </a:rPr>
              <a:t>  FOCUS Meeting, July 1</a:t>
            </a:r>
            <a:r>
              <a:rPr lang="en-GB" sz="2400" baseline="30000">
                <a:solidFill>
                  <a:schemeClr val="tx1"/>
                </a:solidFill>
                <a:latin typeface="Times New Roman" pitchFamily="18" charset="0"/>
              </a:rPr>
              <a:t>st</a:t>
            </a:r>
            <a:r>
              <a:rPr lang="en-GB" sz="2400">
                <a:solidFill>
                  <a:schemeClr val="tx1"/>
                </a:solidFill>
                <a:latin typeface="Times New Roman" pitchFamily="18" charset="0"/>
              </a:rPr>
              <a:t> 1998</a:t>
            </a:r>
          </a:p>
        </p:txBody>
      </p:sp>
      <p:sp>
        <p:nvSpPr>
          <p:cNvPr id="3077" name="Rectangle 5"/>
          <p:cNvSpPr>
            <a:spLocks noGrp="1" noChangeArrowheads="1"/>
          </p:cNvSpPr>
          <p:nvPr>
            <p:ph type="dt" sz="quarter" idx="1"/>
          </p:nvPr>
        </p:nvSpPr>
        <p:spPr bwMode="auto">
          <a:xfrm>
            <a:off x="3827463" y="-3175"/>
            <a:ext cx="2933700" cy="46672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defTabSz="939800" eaLnBrk="0" hangingPunct="0">
              <a:defRPr sz="1000" i="1">
                <a:solidFill>
                  <a:schemeClr val="tx1"/>
                </a:solidFill>
                <a:latin typeface="Times New Roman" pitchFamily="18" charset="0"/>
              </a:defRPr>
            </a:lvl1pPr>
          </a:lstStyle>
          <a:p>
            <a:pPr>
              <a:defRPr/>
            </a:pPr>
            <a:endParaRPr lang="en-GB"/>
          </a:p>
        </p:txBody>
      </p:sp>
      <p:sp>
        <p:nvSpPr>
          <p:cNvPr id="3078" name="Rectangle 6"/>
          <p:cNvSpPr>
            <a:spLocks noGrp="1" noChangeArrowheads="1"/>
          </p:cNvSpPr>
          <p:nvPr>
            <p:ph type="sldNum" sz="quarter" idx="3"/>
          </p:nvPr>
        </p:nvSpPr>
        <p:spPr bwMode="auto">
          <a:xfrm>
            <a:off x="3827463" y="9401175"/>
            <a:ext cx="2933700" cy="466725"/>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defTabSz="939800" eaLnBrk="0" hangingPunct="0">
              <a:defRPr sz="1000" i="1">
                <a:solidFill>
                  <a:schemeClr val="tx1"/>
                </a:solidFill>
                <a:latin typeface="Times New Roman" pitchFamily="18" charset="0"/>
              </a:defRPr>
            </a:lvl1pPr>
          </a:lstStyle>
          <a:p>
            <a:pPr>
              <a:defRPr/>
            </a:pPr>
            <a:fld id="{B058DCBD-20DE-4C8C-9C6F-D3B833F9507B}" type="slidenum">
              <a:rPr lang="en-GB"/>
              <a:pPr>
                <a:defRPr/>
              </a:pPr>
              <a:t>‹#›</a:t>
            </a:fld>
            <a:endParaRPr lang="en-GB"/>
          </a:p>
        </p:txBody>
      </p:sp>
      <p:sp>
        <p:nvSpPr>
          <p:cNvPr id="3079" name="Rectangle 7"/>
          <p:cNvSpPr>
            <a:spLocks noGrp="1" noChangeArrowheads="1"/>
          </p:cNvSpPr>
          <p:nvPr>
            <p:ph type="ftr" sz="quarter" idx="2"/>
          </p:nvPr>
        </p:nvSpPr>
        <p:spPr bwMode="auto">
          <a:xfrm>
            <a:off x="-33338" y="9401175"/>
            <a:ext cx="2933701" cy="466725"/>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defTabSz="939800" eaLnBrk="0" hangingPunct="0">
              <a:defRPr sz="1000" i="1">
                <a:solidFill>
                  <a:schemeClr val="tx1"/>
                </a:solidFill>
                <a:latin typeface="Times New Roman" pitchFamily="18" charset="0"/>
              </a:defRPr>
            </a:lvl1pPr>
          </a:lstStyle>
          <a:p>
            <a:pPr>
              <a:defRPr/>
            </a:pPr>
            <a:endParaRPr lang="en-GB"/>
          </a:p>
        </p:txBody>
      </p:sp>
      <p:sp>
        <p:nvSpPr>
          <p:cNvPr id="3080" name="Rectangle 8"/>
          <p:cNvSpPr>
            <a:spLocks noGrp="1" noChangeArrowheads="1"/>
          </p:cNvSpPr>
          <p:nvPr>
            <p:ph type="hdr" sz="quarter"/>
          </p:nvPr>
        </p:nvSpPr>
        <p:spPr bwMode="auto">
          <a:xfrm>
            <a:off x="-33338" y="-3175"/>
            <a:ext cx="2933701" cy="46672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defTabSz="939800" eaLnBrk="0" hangingPunct="0">
              <a:defRPr sz="1000" i="1">
                <a:solidFill>
                  <a:schemeClr val="tx1"/>
                </a:solidFill>
                <a:latin typeface="Times New Roman" pitchFamily="18" charset="0"/>
              </a:defRPr>
            </a:lvl1pPr>
          </a:lstStyle>
          <a:p>
            <a:pPr>
              <a:defRPr/>
            </a:pPr>
            <a:endParaRPr lang="en-GB"/>
          </a:p>
        </p:txBody>
      </p:sp>
    </p:spTree>
    <p:extLst>
      <p:ext uri="{BB962C8B-B14F-4D97-AF65-F5344CB8AC3E}">
        <p14:creationId xmlns:p14="http://schemas.microsoft.com/office/powerpoint/2010/main" val="8742613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101600" y="4691063"/>
            <a:ext cx="6524625" cy="4606925"/>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GB" noProof="0" smtClean="0"/>
              <a:t>Click to edit Master notes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20483" name="Rectangle 3"/>
          <p:cNvSpPr>
            <a:spLocks noGrp="1" noRot="1" noChangeAspect="1" noChangeArrowheads="1" noTextEdit="1"/>
          </p:cNvSpPr>
          <p:nvPr>
            <p:ph type="sldImg" idx="2"/>
          </p:nvPr>
        </p:nvSpPr>
        <p:spPr bwMode="auto">
          <a:xfrm>
            <a:off x="688975" y="593725"/>
            <a:ext cx="5349875" cy="4011613"/>
          </a:xfrm>
          <a:prstGeom prst="rect">
            <a:avLst/>
          </a:prstGeom>
          <a:noFill/>
          <a:ln w="12700">
            <a:solidFill>
              <a:schemeClr val="tx1"/>
            </a:solidFill>
            <a:miter lim="800000"/>
            <a:headEnd/>
            <a:tailEnd/>
          </a:ln>
        </p:spPr>
      </p:sp>
      <p:sp>
        <p:nvSpPr>
          <p:cNvPr id="2052" name="Rectangle 4"/>
          <p:cNvSpPr>
            <a:spLocks noChangeArrowheads="1"/>
          </p:cNvSpPr>
          <p:nvPr/>
        </p:nvSpPr>
        <p:spPr bwMode="auto">
          <a:xfrm>
            <a:off x="1222375" y="195263"/>
            <a:ext cx="4283075" cy="304800"/>
          </a:xfrm>
          <a:prstGeom prst="rect">
            <a:avLst/>
          </a:prstGeom>
          <a:noFill/>
          <a:ln w="9525">
            <a:noFill/>
            <a:miter lim="800000"/>
            <a:headEnd/>
            <a:tailEnd/>
          </a:ln>
          <a:effectLst/>
        </p:spPr>
        <p:txBody>
          <a:bodyPr lIns="93662" tIns="46038" rIns="93662" bIns="46038" anchor="ctr">
            <a:spAutoFit/>
          </a:bodyPr>
          <a:lstStyle/>
          <a:p>
            <a:pPr algn="ctr" defTabSz="939800" eaLnBrk="0" hangingPunct="0">
              <a:defRPr/>
            </a:pPr>
            <a:r>
              <a:rPr lang="en-GB" sz="1400">
                <a:solidFill>
                  <a:schemeClr val="tx1"/>
                </a:solidFill>
                <a:latin typeface="Times New Roman" pitchFamily="18" charset="0"/>
              </a:rPr>
              <a:t>1998 Summer Student Lectures — Computing at CERN</a:t>
            </a:r>
          </a:p>
        </p:txBody>
      </p:sp>
      <p:sp>
        <p:nvSpPr>
          <p:cNvPr id="2053" name="Rectangle 5"/>
          <p:cNvSpPr>
            <a:spLocks noChangeArrowheads="1"/>
          </p:cNvSpPr>
          <p:nvPr/>
        </p:nvSpPr>
        <p:spPr bwMode="auto">
          <a:xfrm>
            <a:off x="63500" y="9455150"/>
            <a:ext cx="2651125" cy="304800"/>
          </a:xfrm>
          <a:prstGeom prst="rect">
            <a:avLst/>
          </a:prstGeom>
          <a:noFill/>
          <a:ln w="9525">
            <a:noFill/>
            <a:miter lim="800000"/>
            <a:headEnd/>
            <a:tailEnd/>
          </a:ln>
          <a:effectLst/>
        </p:spPr>
        <p:txBody>
          <a:bodyPr wrap="none" lIns="93662" tIns="46038" rIns="93662" bIns="46038" anchor="ctr">
            <a:spAutoFit/>
          </a:bodyPr>
          <a:lstStyle/>
          <a:p>
            <a:pPr defTabSz="939800" eaLnBrk="0" hangingPunct="0">
              <a:defRPr/>
            </a:pPr>
            <a:r>
              <a:rPr lang="en-GB" sz="1400">
                <a:solidFill>
                  <a:schemeClr val="tx1"/>
                </a:solidFill>
                <a:latin typeface="Times New Roman" pitchFamily="18" charset="0"/>
              </a:rPr>
              <a:t>Tony Cass — Tony.Cass@cern.ch</a:t>
            </a:r>
          </a:p>
        </p:txBody>
      </p:sp>
      <p:sp>
        <p:nvSpPr>
          <p:cNvPr id="2054" name="Rectangle 6"/>
          <p:cNvSpPr>
            <a:spLocks noChangeArrowheads="1"/>
          </p:cNvSpPr>
          <p:nvPr/>
        </p:nvSpPr>
        <p:spPr bwMode="auto">
          <a:xfrm>
            <a:off x="6269038" y="9455150"/>
            <a:ext cx="395287" cy="304800"/>
          </a:xfrm>
          <a:prstGeom prst="rect">
            <a:avLst/>
          </a:prstGeom>
          <a:noFill/>
          <a:ln w="9525">
            <a:noFill/>
            <a:miter lim="800000"/>
            <a:headEnd/>
            <a:tailEnd/>
          </a:ln>
          <a:effectLst/>
        </p:spPr>
        <p:txBody>
          <a:bodyPr wrap="none" lIns="93662" tIns="46038" rIns="93662" bIns="46038" anchor="ctr">
            <a:spAutoFit/>
          </a:bodyPr>
          <a:lstStyle/>
          <a:p>
            <a:pPr algn="r" defTabSz="939800" eaLnBrk="0" hangingPunct="0">
              <a:defRPr/>
            </a:pPr>
            <a:fld id="{36A9458A-28A4-423C-B076-297BC17023A1}" type="slidenum">
              <a:rPr lang="en-GB" sz="1400">
                <a:solidFill>
                  <a:schemeClr val="tx1"/>
                </a:solidFill>
                <a:latin typeface="Times New Roman" pitchFamily="18" charset="0"/>
              </a:rPr>
              <a:pPr algn="r" defTabSz="939800" eaLnBrk="0" hangingPunct="0">
                <a:defRPr/>
              </a:pPr>
              <a:t>‹#›</a:t>
            </a:fld>
            <a:endParaRPr lang="en-GB" sz="1400">
              <a:solidFill>
                <a:schemeClr val="tx1"/>
              </a:solidFill>
              <a:latin typeface="Times New Roman" pitchFamily="18" charset="0"/>
            </a:endParaRPr>
          </a:p>
        </p:txBody>
      </p:sp>
      <p:sp>
        <p:nvSpPr>
          <p:cNvPr id="2055" name="Rectangle 7"/>
          <p:cNvSpPr>
            <a:spLocks noGrp="1" noChangeArrowheads="1"/>
          </p:cNvSpPr>
          <p:nvPr>
            <p:ph type="dt" idx="1"/>
          </p:nvPr>
        </p:nvSpPr>
        <p:spPr bwMode="auto">
          <a:xfrm>
            <a:off x="3813175" y="-17463"/>
            <a:ext cx="2927350" cy="496888"/>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defTabSz="939800" eaLnBrk="0" hangingPunct="0">
              <a:defRPr sz="1000" i="1">
                <a:solidFill>
                  <a:schemeClr val="tx1"/>
                </a:solidFill>
                <a:latin typeface="Times New Roman" pitchFamily="18" charset="0"/>
              </a:defRPr>
            </a:lvl1pPr>
          </a:lstStyle>
          <a:p>
            <a:pPr>
              <a:defRPr/>
            </a:pPr>
            <a:endParaRPr lang="en-GB"/>
          </a:p>
        </p:txBody>
      </p:sp>
      <p:sp>
        <p:nvSpPr>
          <p:cNvPr id="2056" name="Rectangle 8"/>
          <p:cNvSpPr>
            <a:spLocks noGrp="1" noChangeArrowheads="1"/>
          </p:cNvSpPr>
          <p:nvPr>
            <p:ph type="sldNum" sz="quarter" idx="5"/>
          </p:nvPr>
        </p:nvSpPr>
        <p:spPr bwMode="auto">
          <a:xfrm>
            <a:off x="3813175" y="9385300"/>
            <a:ext cx="2927350" cy="496888"/>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defTabSz="939800" eaLnBrk="0" hangingPunct="0">
              <a:defRPr sz="1000" i="1">
                <a:solidFill>
                  <a:schemeClr val="tx1"/>
                </a:solidFill>
                <a:latin typeface="Times New Roman" pitchFamily="18" charset="0"/>
              </a:defRPr>
            </a:lvl1pPr>
          </a:lstStyle>
          <a:p>
            <a:pPr>
              <a:defRPr/>
            </a:pPr>
            <a:fld id="{248FC335-94C8-461D-80E4-98352B2523FB}" type="slidenum">
              <a:rPr lang="en-GB"/>
              <a:pPr>
                <a:defRPr/>
              </a:pPr>
              <a:t>‹#›</a:t>
            </a:fld>
            <a:endParaRPr lang="en-GB"/>
          </a:p>
        </p:txBody>
      </p:sp>
      <p:sp>
        <p:nvSpPr>
          <p:cNvPr id="2057" name="Rectangle 9"/>
          <p:cNvSpPr>
            <a:spLocks noGrp="1" noChangeArrowheads="1"/>
          </p:cNvSpPr>
          <p:nvPr>
            <p:ph type="ftr" sz="quarter" idx="4"/>
          </p:nvPr>
        </p:nvSpPr>
        <p:spPr bwMode="auto">
          <a:xfrm>
            <a:off x="-1588" y="9366250"/>
            <a:ext cx="2928938" cy="496888"/>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defTabSz="939800" eaLnBrk="0" hangingPunct="0">
              <a:defRPr sz="1000" i="1">
                <a:solidFill>
                  <a:schemeClr val="tx1"/>
                </a:solidFill>
                <a:latin typeface="Times New Roman" pitchFamily="18" charset="0"/>
              </a:defRPr>
            </a:lvl1pPr>
          </a:lstStyle>
          <a:p>
            <a:pPr>
              <a:defRPr/>
            </a:pPr>
            <a:endParaRPr lang="en-GB"/>
          </a:p>
        </p:txBody>
      </p:sp>
      <p:sp>
        <p:nvSpPr>
          <p:cNvPr id="2058" name="Rectangle 10"/>
          <p:cNvSpPr>
            <a:spLocks noGrp="1" noChangeArrowheads="1"/>
          </p:cNvSpPr>
          <p:nvPr>
            <p:ph type="hdr" sz="quarter"/>
          </p:nvPr>
        </p:nvSpPr>
        <p:spPr bwMode="auto">
          <a:xfrm>
            <a:off x="-12700" y="-17463"/>
            <a:ext cx="2927350" cy="496888"/>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defTabSz="939800" eaLnBrk="0" hangingPunct="0">
              <a:defRPr sz="1000" i="1">
                <a:solidFill>
                  <a:schemeClr val="tx1"/>
                </a:solidFill>
                <a:latin typeface="Times New Roman" pitchFamily="18" charset="0"/>
              </a:defRPr>
            </a:lvl1pPr>
          </a:lstStyle>
          <a:p>
            <a:pPr>
              <a:defRPr/>
            </a:pPr>
            <a:endParaRPr lang="en-GB"/>
          </a:p>
        </p:txBody>
      </p:sp>
    </p:spTree>
    <p:extLst>
      <p:ext uri="{BB962C8B-B14F-4D97-AF65-F5344CB8AC3E}">
        <p14:creationId xmlns:p14="http://schemas.microsoft.com/office/powerpoint/2010/main" val="4208246061"/>
      </p:ext>
    </p:extLst>
  </p:cSld>
  <p:clrMap bg1="lt1" tx1="dk1" bg2="lt2" tx2="dk2" accent1="accent1" accent2="accent2" accent3="accent3" accent4="accent4" accent5="accent5" accent6="accent6" hlink="hlink" folHlink="folHlink"/>
  <p:notesStyle>
    <a:lvl1pPr algn="l" defTabSz="939800" rtl="0" eaLnBrk="0" fontAlgn="base" hangingPunct="0">
      <a:spcBef>
        <a:spcPts val="1200"/>
      </a:spcBef>
      <a:spcAft>
        <a:spcPct val="0"/>
      </a:spcAft>
      <a:defRPr sz="1600" kern="1200">
        <a:solidFill>
          <a:schemeClr val="tx1"/>
        </a:solidFill>
        <a:latin typeface="Times New Roman" pitchFamily="18" charset="0"/>
        <a:ea typeface="+mn-ea"/>
        <a:cs typeface="+mn-cs"/>
      </a:defRPr>
    </a:lvl1pPr>
    <a:lvl2pPr marL="463550" algn="l" defTabSz="939800" rtl="0" eaLnBrk="0" fontAlgn="base" hangingPunct="0">
      <a:spcBef>
        <a:spcPts val="1200"/>
      </a:spcBef>
      <a:spcAft>
        <a:spcPct val="0"/>
      </a:spcAft>
      <a:defRPr sz="1200" kern="1200">
        <a:solidFill>
          <a:schemeClr val="tx1"/>
        </a:solidFill>
        <a:latin typeface="Times New Roman" pitchFamily="18" charset="0"/>
        <a:ea typeface="+mn-ea"/>
        <a:cs typeface="+mn-cs"/>
      </a:defRPr>
    </a:lvl2pPr>
    <a:lvl3pPr marL="927100" algn="l" defTabSz="939800" rtl="0" eaLnBrk="0" fontAlgn="base" hangingPunct="0">
      <a:spcBef>
        <a:spcPts val="1200"/>
      </a:spcBef>
      <a:spcAft>
        <a:spcPct val="0"/>
      </a:spcAft>
      <a:defRPr sz="1200" kern="1200">
        <a:solidFill>
          <a:schemeClr val="tx1"/>
        </a:solidFill>
        <a:latin typeface="Times New Roman" pitchFamily="18" charset="0"/>
        <a:ea typeface="+mn-ea"/>
        <a:cs typeface="+mn-cs"/>
      </a:defRPr>
    </a:lvl3pPr>
    <a:lvl4pPr marL="1389063" algn="l" defTabSz="939800" rtl="0" eaLnBrk="0" fontAlgn="base" hangingPunct="0">
      <a:spcBef>
        <a:spcPts val="1200"/>
      </a:spcBef>
      <a:spcAft>
        <a:spcPct val="0"/>
      </a:spcAft>
      <a:defRPr sz="1200" kern="1200">
        <a:solidFill>
          <a:schemeClr val="tx1"/>
        </a:solidFill>
        <a:latin typeface="Times New Roman" pitchFamily="18" charset="0"/>
        <a:ea typeface="+mn-ea"/>
        <a:cs typeface="+mn-cs"/>
      </a:defRPr>
    </a:lvl4pPr>
    <a:lvl5pPr marL="1852613" algn="l" defTabSz="939800" rtl="0" eaLnBrk="0" fontAlgn="base" hangingPunct="0">
      <a:spcBef>
        <a:spcPts val="12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body" idx="1"/>
          </p:nvPr>
        </p:nvSpPr>
        <p:spPr>
          <a:xfrm>
            <a:off x="101600" y="4691063"/>
            <a:ext cx="6524625" cy="4689475"/>
          </a:xfrm>
          <a:noFill/>
          <a:ln/>
        </p:spPr>
        <p:txBody>
          <a:bodyPr/>
          <a:lstStyle/>
          <a:p>
            <a:pPr>
              <a:spcBef>
                <a:spcPct val="30000"/>
              </a:spcBef>
            </a:pPr>
            <a:endParaRPr lang="en-US" smtClean="0"/>
          </a:p>
        </p:txBody>
      </p:sp>
      <p:sp>
        <p:nvSpPr>
          <p:cNvPr id="21507" name="Rectangle 3"/>
          <p:cNvSpPr>
            <a:spLocks noGrp="1" noRot="1" noChangeAspect="1" noChangeArrowheads="1" noTextEdit="1"/>
          </p:cNvSpPr>
          <p:nvPr>
            <p:ph type="sldImg"/>
          </p:nvPr>
        </p:nvSpPr>
        <p:spPr>
          <a:ln cap="flat"/>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Slide Number Placeholder 4"/>
          <p:cNvSpPr>
            <a:spLocks noGrp="1"/>
          </p:cNvSpPr>
          <p:nvPr>
            <p:ph type="sldNum" sz="quarter" idx="11"/>
          </p:nvPr>
        </p:nvSpPr>
        <p:spPr/>
        <p:txBody>
          <a:bodyPr/>
          <a:lstStyle>
            <a:lvl1pPr>
              <a:defRPr/>
            </a:lvl1pPr>
          </a:lstStyle>
          <a:p>
            <a:pPr>
              <a:defRPr/>
            </a:pPr>
            <a:fld id="{B56F69B1-0BBE-480A-8900-E297A11D9B0D}" type="slidenum">
              <a:rPr lang="en-GB"/>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US"/>
          </a:p>
        </p:txBody>
      </p:sp>
      <p:sp>
        <p:nvSpPr>
          <p:cNvPr id="3" name="Slide Number Placeholder 2"/>
          <p:cNvSpPr>
            <a:spLocks noGrp="1"/>
          </p:cNvSpPr>
          <p:nvPr>
            <p:ph type="sldNum" sz="quarter" idx="11"/>
          </p:nvPr>
        </p:nvSpPr>
        <p:spPr/>
        <p:txBody>
          <a:bodyPr/>
          <a:lstStyle>
            <a:lvl1pPr>
              <a:defRPr/>
            </a:lvl1pPr>
          </a:lstStyle>
          <a:p>
            <a:pPr>
              <a:defRPr/>
            </a:pPr>
            <a:fld id="{61D45B4D-B302-47BB-9B42-CB3214B15254}" type="slidenum">
              <a:rPr lang="en-GB"/>
              <a:pPr>
                <a:defRPr/>
              </a:pPr>
              <a:t>‹#›</a:t>
            </a:fld>
            <a:endParaRPr lang="en-US"/>
          </a:p>
        </p:txBody>
      </p:sp>
      <p:sp>
        <p:nvSpPr>
          <p:cNvPr id="4" name="Footer Placeholder 3"/>
          <p:cNvSpPr>
            <a:spLocks noGrp="1"/>
          </p:cNvSpPr>
          <p:nvPr>
            <p:ph type="ftr" sz="quarter" idx="12"/>
          </p:nvPr>
        </p:nvSpPr>
        <p:spPr/>
        <p:txBody>
          <a:bodyPr/>
          <a:lstStyle>
            <a:lvl1pPr>
              <a:defRPr/>
            </a:lvl1pPr>
          </a:lstStyle>
          <a:p>
            <a:pPr>
              <a:defRPr/>
            </a:pPr>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lvl1pPr>
              <a:buClr>
                <a:schemeClr val="accent6"/>
              </a:buClr>
              <a:defRPr/>
            </a:lvl1pPr>
            <a:lvl2pPr>
              <a:buClr>
                <a:schemeClr val="accent6"/>
              </a:buClr>
              <a:defRPr/>
            </a:lvl2pPr>
            <a:lvl3pPr>
              <a:buClr>
                <a:schemeClr val="accent6"/>
              </a:buClr>
              <a:defRPr/>
            </a:lvl3pPr>
            <a:lvl4pPr marL="1714500" indent="-342900">
              <a:buClr>
                <a:schemeClr val="accent6"/>
              </a:buClr>
              <a:buFont typeface="Wingdings" pitchFamily="2" charset="2"/>
              <a:buChar char="Ø"/>
              <a:defRPr/>
            </a:lvl4pPr>
            <a:lvl5pPr>
              <a:buClr>
                <a:schemeClr val="accent6"/>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Slide Number Placeholder 4"/>
          <p:cNvSpPr>
            <a:spLocks noGrp="1"/>
          </p:cNvSpPr>
          <p:nvPr>
            <p:ph type="sldNum" sz="quarter" idx="11"/>
          </p:nvPr>
        </p:nvSpPr>
        <p:spPr/>
        <p:txBody>
          <a:bodyPr/>
          <a:lstStyle>
            <a:lvl1pPr>
              <a:defRPr/>
            </a:lvl1pPr>
          </a:lstStyle>
          <a:p>
            <a:pPr>
              <a:defRPr/>
            </a:pPr>
            <a:fld id="{98BD72F9-3ECB-4940-B072-7537FC2CFE26}" type="slidenum">
              <a:rPr lang="en-GB"/>
              <a:pPr>
                <a:defRPr/>
              </a:pPr>
              <a:t>‹#›</a:t>
            </a:fld>
            <a:endParaRPr lang="en-US"/>
          </a:p>
        </p:txBody>
      </p:sp>
      <p:sp>
        <p:nvSpPr>
          <p:cNvPr id="6" name="Footer Placeholder 5"/>
          <p:cNvSpPr>
            <a:spLocks noGrp="1"/>
          </p:cNvSpPr>
          <p:nvPr>
            <p:ph type="ftr" sz="quarter" idx="12"/>
          </p:nvPr>
        </p:nvSpPr>
        <p:spPr/>
        <p:txBody>
          <a:bodyPr/>
          <a:lstStyle>
            <a:lvl1pPr>
              <a:defRPr/>
            </a:lvl1pPr>
          </a:lstStyle>
          <a:p>
            <a:pPr>
              <a:defRPr/>
            </a:pP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0" y="0"/>
            <a:ext cx="9144000" cy="762000"/>
          </a:xfrm>
          <a:prstGeom prst="rect">
            <a:avLst/>
          </a:prstGeom>
          <a:solidFill>
            <a:schemeClr val="tx1"/>
          </a:solidFill>
          <a:ln w="28575">
            <a:noFill/>
            <a:miter lim="800000"/>
            <a:headEnd/>
            <a:tailEnd/>
          </a:ln>
        </p:spPr>
        <p:txBody>
          <a:bodyPr vert="horz" wrap="square" lIns="92075" tIns="46038" rIns="92075" bIns="46038" numCol="1" anchor="t" anchorCtr="0" compatLnSpc="1">
            <a:prstTxWarp prst="textNoShape">
              <a:avLst/>
            </a:prstTxWarp>
          </a:bodyPr>
          <a:lstStyle/>
          <a:p>
            <a:pPr lvl="0"/>
            <a:r>
              <a:rPr lang="en-GB" dirty="0" smtClean="0"/>
              <a:t>Click to edit Master title style</a:t>
            </a:r>
          </a:p>
        </p:txBody>
      </p:sp>
      <p:sp>
        <p:nvSpPr>
          <p:cNvPr id="1027" name="Rectangle 4"/>
          <p:cNvSpPr>
            <a:spLocks noGrp="1" noChangeArrowheads="1"/>
          </p:cNvSpPr>
          <p:nvPr>
            <p:ph type="body" idx="1"/>
          </p:nvPr>
        </p:nvSpPr>
        <p:spPr bwMode="auto">
          <a:xfrm>
            <a:off x="0" y="762000"/>
            <a:ext cx="9144000" cy="60960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1030" name="Rectangle 6"/>
          <p:cNvSpPr>
            <a:spLocks noGrp="1" noChangeArrowheads="1"/>
          </p:cNvSpPr>
          <p:nvPr>
            <p:ph type="dt" sz="half" idx="2"/>
          </p:nvPr>
        </p:nvSpPr>
        <p:spPr bwMode="auto">
          <a:xfrm>
            <a:off x="0" y="6629400"/>
            <a:ext cx="1905000" cy="228600"/>
          </a:xfrm>
          <a:prstGeom prst="rect">
            <a:avLst/>
          </a:prstGeom>
          <a:noFill/>
          <a:ln w="9525">
            <a:noFill/>
            <a:miter lim="800000"/>
            <a:headEnd/>
            <a:tailEnd/>
          </a:ln>
          <a:effectLst/>
        </p:spPr>
        <p:txBody>
          <a:bodyPr vert="horz" wrap="none" lIns="92075" tIns="46038" rIns="92075" bIns="46038" numCol="1" anchor="b" anchorCtr="0" compatLnSpc="1">
            <a:prstTxWarp prst="textNoShape">
              <a:avLst/>
            </a:prstTxWarp>
          </a:bodyPr>
          <a:lstStyle>
            <a:lvl1pPr eaLnBrk="0" hangingPunct="0">
              <a:defRPr sz="1200">
                <a:solidFill>
                  <a:schemeClr val="tx1"/>
                </a:solidFill>
              </a:defRPr>
            </a:lvl1pPr>
          </a:lstStyle>
          <a:p>
            <a:pPr>
              <a:defRPr/>
            </a:pPr>
            <a:endParaRPr lang="en-GB"/>
          </a:p>
        </p:txBody>
      </p:sp>
      <p:sp>
        <p:nvSpPr>
          <p:cNvPr id="1031" name="Rectangle 7"/>
          <p:cNvSpPr>
            <a:spLocks noGrp="1" noChangeArrowheads="1"/>
          </p:cNvSpPr>
          <p:nvPr>
            <p:ph type="sldNum" sz="quarter" idx="4"/>
          </p:nvPr>
        </p:nvSpPr>
        <p:spPr bwMode="auto">
          <a:xfrm>
            <a:off x="7239000" y="6629400"/>
            <a:ext cx="1905000" cy="228600"/>
          </a:xfrm>
          <a:prstGeom prst="rect">
            <a:avLst/>
          </a:prstGeom>
          <a:noFill/>
          <a:ln w="9525">
            <a:noFill/>
            <a:miter lim="800000"/>
            <a:headEnd/>
            <a:tailEnd/>
          </a:ln>
          <a:effectLst/>
        </p:spPr>
        <p:txBody>
          <a:bodyPr vert="horz" wrap="none" lIns="92075" tIns="46038" rIns="92075" bIns="46038" numCol="1" anchor="b" anchorCtr="0" compatLnSpc="1">
            <a:prstTxWarp prst="textNoShape">
              <a:avLst/>
            </a:prstTxWarp>
          </a:bodyPr>
          <a:lstStyle>
            <a:lvl1pPr algn="r" eaLnBrk="0" hangingPunct="0">
              <a:defRPr sz="1400">
                <a:solidFill>
                  <a:schemeClr val="tx1"/>
                </a:solidFill>
                <a:latin typeface="Trebuchet MS" pitchFamily="34" charset="0"/>
              </a:defRPr>
            </a:lvl1pPr>
          </a:lstStyle>
          <a:p>
            <a:pPr>
              <a:defRPr/>
            </a:pPr>
            <a:fld id="{6317D6F4-BE46-43E4-9EF0-D3E7D6FA46FB}" type="slidenum">
              <a:rPr lang="en-GB" smtClean="0"/>
              <a:pPr>
                <a:defRPr/>
              </a:pPr>
              <a:t>‹#›</a:t>
            </a:fld>
            <a:endParaRPr lang="en-GB" dirty="0"/>
          </a:p>
        </p:txBody>
      </p:sp>
      <p:sp>
        <p:nvSpPr>
          <p:cNvPr id="1032" name="Rectangle 8"/>
          <p:cNvSpPr>
            <a:spLocks noGrp="1" noChangeArrowheads="1"/>
          </p:cNvSpPr>
          <p:nvPr>
            <p:ph type="ftr" sz="quarter" idx="3"/>
          </p:nvPr>
        </p:nvSpPr>
        <p:spPr bwMode="auto">
          <a:xfrm>
            <a:off x="3124200" y="6629400"/>
            <a:ext cx="2895600" cy="227013"/>
          </a:xfrm>
          <a:prstGeom prst="rect">
            <a:avLst/>
          </a:prstGeom>
          <a:noFill/>
          <a:ln w="9525">
            <a:noFill/>
            <a:miter lim="800000"/>
            <a:headEnd/>
            <a:tailEnd/>
          </a:ln>
          <a:effectLst/>
        </p:spPr>
        <p:txBody>
          <a:bodyPr vert="horz" wrap="none" lIns="92075" tIns="46038" rIns="92075" bIns="46038" numCol="1" anchor="b" anchorCtr="0" compatLnSpc="1">
            <a:prstTxWarp prst="textNoShape">
              <a:avLst/>
            </a:prstTxWarp>
          </a:bodyPr>
          <a:lstStyle>
            <a:lvl1pPr algn="ctr" eaLnBrk="0" hangingPunct="0">
              <a:defRPr sz="1200">
                <a:solidFill>
                  <a:schemeClr val="tx1"/>
                </a:solidFill>
              </a:defRPr>
            </a:lvl1pPr>
          </a:lstStyle>
          <a:p>
            <a:pPr>
              <a:defRPr/>
            </a:pPr>
            <a:endParaRPr lang="en-GB"/>
          </a:p>
        </p:txBody>
      </p:sp>
      <p:sp>
        <p:nvSpPr>
          <p:cNvPr id="1035" name="Rectangle 11"/>
          <p:cNvSpPr>
            <a:spLocks noChangeArrowheads="1"/>
          </p:cNvSpPr>
          <p:nvPr/>
        </p:nvSpPr>
        <p:spPr bwMode="auto">
          <a:xfrm>
            <a:off x="3124200" y="6630988"/>
            <a:ext cx="2895600" cy="227012"/>
          </a:xfrm>
          <a:prstGeom prst="rect">
            <a:avLst/>
          </a:prstGeom>
          <a:noFill/>
          <a:ln w="9525">
            <a:noFill/>
            <a:miter lim="800000"/>
            <a:headEnd/>
            <a:tailEnd/>
          </a:ln>
          <a:effectLst/>
        </p:spPr>
        <p:txBody>
          <a:bodyPr wrap="none" lIns="92075" tIns="46038" rIns="92075" bIns="46038" anchor="b"/>
          <a:lstStyle/>
          <a:p>
            <a:pPr algn="ctr" eaLnBrk="0" hangingPunct="0">
              <a:defRPr/>
            </a:pPr>
            <a:r>
              <a:rPr lang="en-GB" sz="1200" dirty="0">
                <a:solidFill>
                  <a:schemeClr val="bg2"/>
                </a:solidFill>
                <a:latin typeface="Trebuchet MS" pitchFamily="34" charset="0"/>
              </a:rPr>
              <a:t>Tony.Cass@</a:t>
            </a:r>
            <a:r>
              <a:rPr lang="en-GB" sz="1000" b="1" u="sng" dirty="0">
                <a:solidFill>
                  <a:srgbClr val="052FB5"/>
                </a:solidFill>
                <a:latin typeface="Trebuchet MS" pitchFamily="34" charset="0"/>
              </a:rPr>
              <a:t>CERN</a:t>
            </a:r>
            <a:r>
              <a:rPr lang="en-GB" sz="1200" dirty="0">
                <a:solidFill>
                  <a:schemeClr val="bg2"/>
                </a:solidFill>
                <a:latin typeface="Trebuchet MS" pitchFamily="34" charset="0"/>
              </a:rPr>
              <a:t>.ch</a:t>
            </a:r>
          </a:p>
        </p:txBody>
      </p:sp>
    </p:spTree>
  </p:cSld>
  <p:clrMap bg1="lt1" tx1="dk1" bg2="lt2" tx2="dk2" accent1="accent1" accent2="accent2" accent3="accent3" accent4="accent4" accent5="accent5" accent6="accent6" hlink="hlink" folHlink="folHlink"/>
  <p:sldLayoutIdLst>
    <p:sldLayoutId id="2147484175" r:id="rId1"/>
    <p:sldLayoutId id="2147484176" r:id="rId2"/>
    <p:sldLayoutId id="2147484177" r:id="rId3"/>
  </p:sldLayoutIdLst>
  <p:hf hdr="0" ftr="0" dt="0"/>
  <p:txStyles>
    <p:titleStyle>
      <a:lvl1pPr algn="l" rtl="0" eaLnBrk="0" fontAlgn="base" hangingPunct="0">
        <a:spcBef>
          <a:spcPct val="0"/>
        </a:spcBef>
        <a:spcAft>
          <a:spcPct val="0"/>
        </a:spcAft>
        <a:defRPr sz="4000">
          <a:solidFill>
            <a:schemeClr val="bg1"/>
          </a:solidFill>
          <a:latin typeface="Trebuchet MS" pitchFamily="34" charset="0"/>
          <a:ea typeface="+mj-ea"/>
          <a:cs typeface="+mj-cs"/>
        </a:defRPr>
      </a:lvl1pPr>
      <a:lvl2pPr algn="l" rtl="0" eaLnBrk="0" fontAlgn="base" hangingPunct="0">
        <a:spcBef>
          <a:spcPct val="0"/>
        </a:spcBef>
        <a:spcAft>
          <a:spcPct val="0"/>
        </a:spcAft>
        <a:defRPr sz="4000">
          <a:solidFill>
            <a:schemeClr val="bg1"/>
          </a:solidFill>
          <a:latin typeface="Comic Sans MS" pitchFamily="66" charset="0"/>
        </a:defRPr>
      </a:lvl2pPr>
      <a:lvl3pPr algn="l" rtl="0" eaLnBrk="0" fontAlgn="base" hangingPunct="0">
        <a:spcBef>
          <a:spcPct val="0"/>
        </a:spcBef>
        <a:spcAft>
          <a:spcPct val="0"/>
        </a:spcAft>
        <a:defRPr sz="4000">
          <a:solidFill>
            <a:schemeClr val="bg1"/>
          </a:solidFill>
          <a:latin typeface="Comic Sans MS" pitchFamily="66" charset="0"/>
        </a:defRPr>
      </a:lvl3pPr>
      <a:lvl4pPr algn="l" rtl="0" eaLnBrk="0" fontAlgn="base" hangingPunct="0">
        <a:spcBef>
          <a:spcPct val="0"/>
        </a:spcBef>
        <a:spcAft>
          <a:spcPct val="0"/>
        </a:spcAft>
        <a:defRPr sz="4000">
          <a:solidFill>
            <a:schemeClr val="bg1"/>
          </a:solidFill>
          <a:latin typeface="Comic Sans MS" pitchFamily="66" charset="0"/>
        </a:defRPr>
      </a:lvl4pPr>
      <a:lvl5pPr algn="l" rtl="0" eaLnBrk="0" fontAlgn="base" hangingPunct="0">
        <a:spcBef>
          <a:spcPct val="0"/>
        </a:spcBef>
        <a:spcAft>
          <a:spcPct val="0"/>
        </a:spcAft>
        <a:defRPr sz="4000">
          <a:solidFill>
            <a:schemeClr val="bg1"/>
          </a:solidFill>
          <a:latin typeface="Comic Sans MS" pitchFamily="66" charset="0"/>
        </a:defRPr>
      </a:lvl5pPr>
      <a:lvl6pPr marL="457200" algn="l" rtl="0" eaLnBrk="0" fontAlgn="base" hangingPunct="0">
        <a:spcBef>
          <a:spcPct val="0"/>
        </a:spcBef>
        <a:spcAft>
          <a:spcPct val="0"/>
        </a:spcAft>
        <a:defRPr sz="4000">
          <a:solidFill>
            <a:schemeClr val="bg1"/>
          </a:solidFill>
          <a:latin typeface="Comic Sans MS" pitchFamily="66" charset="0"/>
        </a:defRPr>
      </a:lvl6pPr>
      <a:lvl7pPr marL="914400" algn="l" rtl="0" eaLnBrk="0" fontAlgn="base" hangingPunct="0">
        <a:spcBef>
          <a:spcPct val="0"/>
        </a:spcBef>
        <a:spcAft>
          <a:spcPct val="0"/>
        </a:spcAft>
        <a:defRPr sz="4000">
          <a:solidFill>
            <a:schemeClr val="bg1"/>
          </a:solidFill>
          <a:latin typeface="Comic Sans MS" pitchFamily="66" charset="0"/>
        </a:defRPr>
      </a:lvl7pPr>
      <a:lvl8pPr marL="1371600" algn="l" rtl="0" eaLnBrk="0" fontAlgn="base" hangingPunct="0">
        <a:spcBef>
          <a:spcPct val="0"/>
        </a:spcBef>
        <a:spcAft>
          <a:spcPct val="0"/>
        </a:spcAft>
        <a:defRPr sz="4000">
          <a:solidFill>
            <a:schemeClr val="bg1"/>
          </a:solidFill>
          <a:latin typeface="Comic Sans MS" pitchFamily="66" charset="0"/>
        </a:defRPr>
      </a:lvl8pPr>
      <a:lvl9pPr marL="1828800" algn="l" rtl="0" eaLnBrk="0" fontAlgn="base" hangingPunct="0">
        <a:spcBef>
          <a:spcPct val="0"/>
        </a:spcBef>
        <a:spcAft>
          <a:spcPct val="0"/>
        </a:spcAft>
        <a:defRPr sz="4000">
          <a:solidFill>
            <a:schemeClr val="bg1"/>
          </a:solidFill>
          <a:latin typeface="Comic Sans MS" pitchFamily="66" charset="0"/>
        </a:defRPr>
      </a:lvl9pPr>
    </p:titleStyle>
    <p:bodyStyle>
      <a:lvl1pPr marL="342900" indent="-342900" algn="l" rtl="0" eaLnBrk="0" fontAlgn="base" hangingPunct="0">
        <a:spcBef>
          <a:spcPct val="20000"/>
        </a:spcBef>
        <a:spcAft>
          <a:spcPct val="0"/>
        </a:spcAft>
        <a:buClr>
          <a:schemeClr val="accent2"/>
        </a:buClr>
        <a:buSzPct val="75000"/>
        <a:buFont typeface="Wingdings" pitchFamily="2" charset="2"/>
        <a:buChar char="u"/>
        <a:defRPr sz="2800">
          <a:solidFill>
            <a:schemeClr val="tx1"/>
          </a:solidFill>
          <a:latin typeface="Trebuchet MS" pitchFamily="34" charset="0"/>
          <a:ea typeface="+mn-ea"/>
          <a:cs typeface="+mn-cs"/>
        </a:defRPr>
      </a:lvl1pPr>
      <a:lvl2pPr marL="742950" indent="-285750" algn="l" rtl="0" eaLnBrk="0" fontAlgn="base" hangingPunct="0">
        <a:spcBef>
          <a:spcPct val="20000"/>
        </a:spcBef>
        <a:spcAft>
          <a:spcPct val="0"/>
        </a:spcAft>
        <a:buClr>
          <a:schemeClr val="tx1"/>
        </a:buClr>
        <a:buSzPct val="100000"/>
        <a:buChar char="–"/>
        <a:defRPr sz="2400">
          <a:solidFill>
            <a:schemeClr val="tx1"/>
          </a:solidFill>
          <a:latin typeface="Trebuchet MS" pitchFamily="34" charset="0"/>
        </a:defRPr>
      </a:lvl2pPr>
      <a:lvl3pPr marL="1143000" indent="-228600" algn="l" rtl="0" eaLnBrk="0" fontAlgn="base" hangingPunct="0">
        <a:spcBef>
          <a:spcPct val="20000"/>
        </a:spcBef>
        <a:spcAft>
          <a:spcPct val="0"/>
        </a:spcAft>
        <a:buClr>
          <a:schemeClr val="tx1"/>
        </a:buClr>
        <a:buSzPct val="100000"/>
        <a:buChar char="»"/>
        <a:defRPr sz="2000">
          <a:solidFill>
            <a:schemeClr val="tx1"/>
          </a:solidFill>
          <a:latin typeface="Trebuchet MS" pitchFamily="34" charset="0"/>
        </a:defRPr>
      </a:lvl3pPr>
      <a:lvl4pPr marL="1600200" indent="-228600" algn="l" rtl="0" eaLnBrk="0" fontAlgn="base" hangingPunct="0">
        <a:spcBef>
          <a:spcPct val="20000"/>
        </a:spcBef>
        <a:spcAft>
          <a:spcPct val="0"/>
        </a:spcAft>
        <a:buClr>
          <a:schemeClr val="accent2"/>
        </a:buClr>
        <a:buSzPct val="65000"/>
        <a:buFont typeface="Monotype Sorts"/>
        <a:buChar char="u"/>
        <a:defRPr sz="1600">
          <a:solidFill>
            <a:schemeClr val="tx1"/>
          </a:solidFill>
          <a:latin typeface="Trebuchet MS" pitchFamily="34" charset="0"/>
        </a:defRPr>
      </a:lvl4pPr>
      <a:lvl5pPr marL="2057400" indent="-228600" algn="l" rtl="0" eaLnBrk="0" fontAlgn="base" hangingPunct="0">
        <a:spcBef>
          <a:spcPct val="20000"/>
        </a:spcBef>
        <a:spcAft>
          <a:spcPct val="0"/>
        </a:spcAft>
        <a:buClr>
          <a:schemeClr val="tx1"/>
        </a:buClr>
        <a:buSzPct val="100000"/>
        <a:buChar char="–"/>
        <a:defRPr sz="1600">
          <a:solidFill>
            <a:schemeClr val="tx1"/>
          </a:solidFill>
          <a:latin typeface="Trebuchet MS" pitchFamily="34" charset="0"/>
        </a:defRPr>
      </a:lvl5pPr>
      <a:lvl6pPr marL="2514600" indent="-228600" algn="l" rtl="0" eaLnBrk="0" fontAlgn="base" hangingPunct="0">
        <a:spcBef>
          <a:spcPct val="20000"/>
        </a:spcBef>
        <a:spcAft>
          <a:spcPct val="0"/>
        </a:spcAft>
        <a:buClr>
          <a:schemeClr val="tx1"/>
        </a:buClr>
        <a:buSzPct val="100000"/>
        <a:buChar char="–"/>
        <a:defRPr sz="1600">
          <a:solidFill>
            <a:schemeClr val="tx1"/>
          </a:solidFill>
          <a:latin typeface="+mn-lt"/>
        </a:defRPr>
      </a:lvl6pPr>
      <a:lvl7pPr marL="2971800" indent="-228600" algn="l" rtl="0" eaLnBrk="0" fontAlgn="base" hangingPunct="0">
        <a:spcBef>
          <a:spcPct val="20000"/>
        </a:spcBef>
        <a:spcAft>
          <a:spcPct val="0"/>
        </a:spcAft>
        <a:buClr>
          <a:schemeClr val="tx1"/>
        </a:buClr>
        <a:buSzPct val="100000"/>
        <a:buChar char="–"/>
        <a:defRPr sz="1600">
          <a:solidFill>
            <a:schemeClr val="tx1"/>
          </a:solidFill>
          <a:latin typeface="+mn-lt"/>
        </a:defRPr>
      </a:lvl7pPr>
      <a:lvl8pPr marL="3429000" indent="-228600" algn="l" rtl="0" eaLnBrk="0" fontAlgn="base" hangingPunct="0">
        <a:spcBef>
          <a:spcPct val="20000"/>
        </a:spcBef>
        <a:spcAft>
          <a:spcPct val="0"/>
        </a:spcAft>
        <a:buClr>
          <a:schemeClr val="tx1"/>
        </a:buClr>
        <a:buSzPct val="100000"/>
        <a:buChar char="–"/>
        <a:defRPr sz="1600">
          <a:solidFill>
            <a:schemeClr val="tx1"/>
          </a:solidFill>
          <a:latin typeface="+mn-lt"/>
        </a:defRPr>
      </a:lvl8pPr>
      <a:lvl9pPr marL="3886200" indent="-228600" algn="l" rtl="0" eaLnBrk="0" fontAlgn="base" hangingPunct="0">
        <a:spcBef>
          <a:spcPct val="20000"/>
        </a:spcBef>
        <a:spcAft>
          <a:spcPct val="0"/>
        </a:spcAft>
        <a:buClr>
          <a:schemeClr val="tx1"/>
        </a:buClr>
        <a:buSzPct val="10000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642910" y="2852936"/>
            <a:ext cx="7772400" cy="1143000"/>
          </a:xfrm>
          <a:noFill/>
        </p:spPr>
        <p:txBody>
          <a:bodyPr anchor="ctr"/>
          <a:lstStyle/>
          <a:p>
            <a:pPr algn="ctr"/>
            <a:r>
              <a:rPr lang="en-GB" sz="6000" b="1" dirty="0" smtClean="0">
                <a:solidFill>
                  <a:schemeClr val="tx1"/>
                </a:solidFill>
              </a:rPr>
              <a:t>Communicating</a:t>
            </a:r>
            <a:br>
              <a:rPr lang="en-GB" sz="6000" b="1" dirty="0" smtClean="0">
                <a:solidFill>
                  <a:schemeClr val="tx1"/>
                </a:solidFill>
              </a:rPr>
            </a:br>
            <a:r>
              <a:rPr lang="en-GB" sz="6000" b="1" dirty="0" smtClean="0">
                <a:solidFill>
                  <a:schemeClr val="tx1"/>
                </a:solidFill>
              </a:rPr>
              <a:t>Machine Features</a:t>
            </a:r>
            <a:br>
              <a:rPr lang="en-GB" sz="6000" b="1" dirty="0" smtClean="0">
                <a:solidFill>
                  <a:schemeClr val="tx1"/>
                </a:solidFill>
              </a:rPr>
            </a:br>
            <a:r>
              <a:rPr lang="en-GB" sz="6000" b="1" dirty="0" smtClean="0">
                <a:solidFill>
                  <a:schemeClr val="tx1"/>
                </a:solidFill>
              </a:rPr>
              <a:t>to</a:t>
            </a:r>
            <a:br>
              <a:rPr lang="en-GB" sz="6000" b="1" dirty="0" smtClean="0">
                <a:solidFill>
                  <a:schemeClr val="tx1"/>
                </a:solidFill>
              </a:rPr>
            </a:br>
            <a:r>
              <a:rPr lang="en-GB" sz="6000" b="1" dirty="0" smtClean="0">
                <a:solidFill>
                  <a:schemeClr val="tx1"/>
                </a:solidFill>
              </a:rPr>
              <a:t>Batch Jobs</a:t>
            </a:r>
            <a:r>
              <a:rPr lang="en-GB" sz="6000" b="1" dirty="0">
                <a:solidFill>
                  <a:schemeClr val="tx1"/>
                </a:solidFill>
              </a:rPr>
              <a:t/>
            </a:r>
            <a:br>
              <a:rPr lang="en-GB" sz="6000" b="1" dirty="0">
                <a:solidFill>
                  <a:schemeClr val="tx1"/>
                </a:solidFill>
              </a:rPr>
            </a:br>
            <a:r>
              <a:rPr lang="en-GB" sz="2000" b="1" dirty="0" smtClean="0">
                <a:solidFill>
                  <a:schemeClr val="tx1"/>
                </a:solidFill>
              </a:rPr>
              <a:t> </a:t>
            </a:r>
            <a:r>
              <a:rPr lang="en-GB" sz="2000" b="1" dirty="0">
                <a:solidFill>
                  <a:schemeClr val="tx1"/>
                </a:solidFill>
              </a:rPr>
              <a:t/>
            </a:r>
            <a:br>
              <a:rPr lang="en-GB" sz="2000" b="1" dirty="0">
                <a:solidFill>
                  <a:schemeClr val="tx1"/>
                </a:solidFill>
              </a:rPr>
            </a:br>
            <a:r>
              <a:rPr lang="en-GB" sz="2000" b="1" dirty="0" smtClean="0">
                <a:solidFill>
                  <a:schemeClr val="tx1"/>
                </a:solidFill>
              </a:rPr>
              <a:t> </a:t>
            </a:r>
            <a:r>
              <a:rPr lang="en-GB" sz="6000" b="1" dirty="0" smtClean="0">
                <a:solidFill>
                  <a:schemeClr val="tx1"/>
                </a:solidFill>
              </a:rPr>
              <a:t/>
            </a:r>
            <a:br>
              <a:rPr lang="en-GB" sz="6000" b="1" dirty="0" smtClean="0">
                <a:solidFill>
                  <a:schemeClr val="tx1"/>
                </a:solidFill>
              </a:rPr>
            </a:br>
            <a:r>
              <a:rPr lang="en-GB" b="1" dirty="0" smtClean="0">
                <a:solidFill>
                  <a:schemeClr val="tx1"/>
                </a:solidFill>
              </a:rPr>
              <a:t>GDB, April 6</a:t>
            </a:r>
            <a:r>
              <a:rPr lang="en-GB" b="1" baseline="30000" dirty="0" smtClean="0">
                <a:solidFill>
                  <a:schemeClr val="tx1"/>
                </a:solidFill>
              </a:rPr>
              <a:t>th</a:t>
            </a:r>
            <a:r>
              <a:rPr lang="en-GB" b="1" dirty="0" smtClean="0">
                <a:solidFill>
                  <a:schemeClr val="tx1"/>
                </a:solidFill>
              </a:rPr>
              <a:t> 2011</a:t>
            </a:r>
            <a:br>
              <a:rPr lang="en-GB" b="1" dirty="0" smtClean="0">
                <a:solidFill>
                  <a:schemeClr val="tx1"/>
                </a:solidFill>
              </a:rPr>
            </a:br>
            <a:r>
              <a:rPr lang="en-GB" b="1" dirty="0" smtClean="0">
                <a:solidFill>
                  <a:schemeClr val="tx1"/>
                </a:solidFill>
              </a:rPr>
              <a:t>Originally to WLCG MB, March 8</a:t>
            </a:r>
            <a:r>
              <a:rPr lang="en-GB" b="1" baseline="30000" dirty="0" smtClean="0">
                <a:solidFill>
                  <a:schemeClr val="tx1"/>
                </a:solidFill>
              </a:rPr>
              <a:t>th</a:t>
            </a:r>
            <a:r>
              <a:rPr lang="en-GB" b="1" dirty="0" smtClean="0">
                <a:solidFill>
                  <a:schemeClr val="tx1"/>
                </a:solidFill>
              </a:rPr>
              <a:t> 2011</a:t>
            </a:r>
            <a:br>
              <a:rPr lang="en-GB" b="1" dirty="0" smtClean="0">
                <a:solidFill>
                  <a:schemeClr val="tx1"/>
                </a:solidFill>
              </a:rPr>
            </a:br>
            <a:r>
              <a:rPr lang="en-GB" sz="2800" b="1" dirty="0" smtClean="0">
                <a:solidFill>
                  <a:schemeClr val="tx1"/>
                </a:solidFill>
              </a:rPr>
              <a:t>Tony.Cass@cern.ch</a:t>
            </a:r>
          </a:p>
        </p:txBody>
      </p:sp>
      <p:cxnSp>
        <p:nvCxnSpPr>
          <p:cNvPr id="3" name="Straight Connector 2"/>
          <p:cNvCxnSpPr/>
          <p:nvPr/>
        </p:nvCxnSpPr>
        <p:spPr bwMode="auto">
          <a:xfrm flipV="1">
            <a:off x="3563888" y="4581128"/>
            <a:ext cx="3168352" cy="360040"/>
          </a:xfrm>
          <a:prstGeom prst="line">
            <a:avLst/>
          </a:prstGeom>
          <a:noFill/>
          <a:ln w="50800" cap="flat" cmpd="sng" algn="ctr">
            <a:solidFill>
              <a:schemeClr val="accent1"/>
            </a:solidFill>
            <a:prstDash val="solid"/>
            <a:round/>
            <a:headEnd type="none" w="med" len="med"/>
            <a:tailEnd type="none" w="med" len="med"/>
          </a:ln>
          <a:effectLst/>
        </p:spPr>
      </p:cxnSp>
      <p:sp>
        <p:nvSpPr>
          <p:cNvPr id="4" name="TextBox 3"/>
          <p:cNvSpPr txBox="1"/>
          <p:nvPr/>
        </p:nvSpPr>
        <p:spPr>
          <a:xfrm>
            <a:off x="3419872" y="3892751"/>
            <a:ext cx="3518912" cy="707886"/>
          </a:xfrm>
          <a:prstGeom prst="rect">
            <a:avLst/>
          </a:prstGeom>
          <a:noFill/>
        </p:spPr>
        <p:txBody>
          <a:bodyPr wrap="none" rtlCol="0">
            <a:spAutoFit/>
          </a:bodyPr>
          <a:lstStyle/>
          <a:p>
            <a:r>
              <a:rPr lang="en-US" dirty="0" smtClean="0">
                <a:solidFill>
                  <a:schemeClr val="accent1"/>
                </a:solidFill>
                <a:latin typeface="Trebuchet MS" pitchFamily="34" charset="0"/>
              </a:rPr>
              <a:t>June 13</a:t>
            </a:r>
            <a:r>
              <a:rPr lang="en-US" baseline="30000" dirty="0" smtClean="0">
                <a:solidFill>
                  <a:schemeClr val="accent1"/>
                </a:solidFill>
                <a:latin typeface="Trebuchet MS" pitchFamily="34" charset="0"/>
              </a:rPr>
              <a:t>th</a:t>
            </a:r>
            <a:r>
              <a:rPr lang="en-US" dirty="0" smtClean="0">
                <a:solidFill>
                  <a:schemeClr val="accent1"/>
                </a:solidFill>
                <a:latin typeface="Trebuchet MS" pitchFamily="34" charset="0"/>
              </a:rPr>
              <a:t> 2012</a:t>
            </a:r>
            <a:endParaRPr lang="en-GB" dirty="0">
              <a:solidFill>
                <a:schemeClr val="accent1"/>
              </a:solidFill>
              <a:latin typeface="Trebuchet MS" pitchFamily="34"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a:t>
            </a:r>
            <a:endParaRPr lang="en-US" dirty="0"/>
          </a:p>
        </p:txBody>
      </p:sp>
      <p:sp>
        <p:nvSpPr>
          <p:cNvPr id="3" name="Text Placeholder 2"/>
          <p:cNvSpPr>
            <a:spLocks noGrp="1"/>
          </p:cNvSpPr>
          <p:nvPr>
            <p:ph type="body" idx="1"/>
          </p:nvPr>
        </p:nvSpPr>
        <p:spPr/>
        <p:txBody>
          <a:bodyPr/>
          <a:lstStyle/>
          <a:p>
            <a:r>
              <a:rPr lang="en-US" dirty="0" smtClean="0"/>
              <a:t>The </a:t>
            </a:r>
            <a:r>
              <a:rPr lang="en-US" dirty="0" err="1" smtClean="0"/>
              <a:t>HEPiX</a:t>
            </a:r>
            <a:r>
              <a:rPr lang="en-US" dirty="0" smtClean="0"/>
              <a:t> </a:t>
            </a:r>
            <a:r>
              <a:rPr lang="en-US" dirty="0" err="1" smtClean="0"/>
              <a:t>Virtualisation</a:t>
            </a:r>
            <a:r>
              <a:rPr lang="en-US" dirty="0" smtClean="0"/>
              <a:t> Working Group proposed the creation of 3 files in </a:t>
            </a:r>
            <a:r>
              <a:rPr lang="en-US" dirty="0" smtClean="0">
                <a:solidFill>
                  <a:schemeClr val="accent6"/>
                </a:solidFill>
                <a:latin typeface="Courier New" pitchFamily="49" charset="0"/>
                <a:cs typeface="Courier New" pitchFamily="49" charset="0"/>
              </a:rPr>
              <a:t>/etc/</a:t>
            </a:r>
            <a:r>
              <a:rPr lang="en-US" dirty="0" err="1" smtClean="0">
                <a:solidFill>
                  <a:schemeClr val="accent6"/>
                </a:solidFill>
                <a:latin typeface="Courier New" pitchFamily="49" charset="0"/>
                <a:cs typeface="Courier New" pitchFamily="49" charset="0"/>
              </a:rPr>
              <a:t>machinefeatures</a:t>
            </a:r>
            <a:r>
              <a:rPr lang="en-US" dirty="0" smtClean="0"/>
              <a:t> with machine information during virtual machine instantiation:</a:t>
            </a:r>
          </a:p>
          <a:p>
            <a:pPr lvl="1"/>
            <a:r>
              <a:rPr lang="en-US" dirty="0" smtClean="0">
                <a:solidFill>
                  <a:schemeClr val="accent6"/>
                </a:solidFill>
                <a:latin typeface="Courier New" pitchFamily="49" charset="0"/>
                <a:cs typeface="Courier New" pitchFamily="49" charset="0"/>
              </a:rPr>
              <a:t>hs06</a:t>
            </a:r>
            <a:r>
              <a:rPr lang="en-US" dirty="0" smtClean="0"/>
              <a:t> — the HS06 rating for a single core,</a:t>
            </a:r>
          </a:p>
          <a:p>
            <a:pPr lvl="1"/>
            <a:r>
              <a:rPr lang="en-US" dirty="0" err="1" smtClean="0">
                <a:solidFill>
                  <a:schemeClr val="accent6"/>
                </a:solidFill>
                <a:latin typeface="Courier New" pitchFamily="49" charset="0"/>
                <a:cs typeface="Courier New" pitchFamily="49" charset="0"/>
              </a:rPr>
              <a:t>shutdowntime</a:t>
            </a:r>
            <a:r>
              <a:rPr lang="en-US" dirty="0" smtClean="0"/>
              <a:t> — timestamp for when the node is expected to be shutdown, and</a:t>
            </a:r>
          </a:p>
          <a:p>
            <a:pPr lvl="1"/>
            <a:r>
              <a:rPr lang="en-US" dirty="0" err="1" smtClean="0">
                <a:solidFill>
                  <a:schemeClr val="accent6"/>
                </a:solidFill>
                <a:latin typeface="Courier New" pitchFamily="49" charset="0"/>
                <a:cs typeface="Courier New" pitchFamily="49" charset="0"/>
              </a:rPr>
              <a:t>shutdowncommand</a:t>
            </a:r>
            <a:r>
              <a:rPr lang="en-US" dirty="0" smtClean="0"/>
              <a:t> — the full path to a command that can be invoked to arrange early termination of the machine. </a:t>
            </a:r>
          </a:p>
          <a:p>
            <a:endParaRPr lang="en-US" dirty="0" smtClean="0"/>
          </a:p>
          <a:p>
            <a:r>
              <a:rPr lang="en-US" dirty="0" smtClean="0"/>
              <a:t>Passing similar information to jobs in real machines is considered to be useful.</a:t>
            </a:r>
          </a:p>
        </p:txBody>
      </p:sp>
      <p:sp>
        <p:nvSpPr>
          <p:cNvPr id="4" name="Slide Number Placeholder 3"/>
          <p:cNvSpPr>
            <a:spLocks noGrp="1"/>
          </p:cNvSpPr>
          <p:nvPr>
            <p:ph type="sldNum" sz="quarter" idx="11"/>
          </p:nvPr>
        </p:nvSpPr>
        <p:spPr/>
        <p:txBody>
          <a:bodyPr/>
          <a:lstStyle/>
          <a:p>
            <a:pPr>
              <a:defRPr/>
            </a:pPr>
            <a:fld id="{98BD72F9-3ECB-4940-B072-7537FC2CFE26}" type="slidenum">
              <a:rPr lang="en-GB" smtClean="0"/>
              <a:pPr>
                <a:defRPr/>
              </a:pPr>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 for real machines</a:t>
            </a:r>
            <a:endParaRPr lang="en-US" dirty="0"/>
          </a:p>
        </p:txBody>
      </p:sp>
      <p:sp>
        <p:nvSpPr>
          <p:cNvPr id="3" name="Text Placeholder 2"/>
          <p:cNvSpPr>
            <a:spLocks noGrp="1"/>
          </p:cNvSpPr>
          <p:nvPr>
            <p:ph type="body" idx="1"/>
          </p:nvPr>
        </p:nvSpPr>
        <p:spPr>
          <a:xfrm>
            <a:off x="0" y="762000"/>
            <a:ext cx="9144000" cy="5691336"/>
          </a:xfrm>
        </p:spPr>
        <p:txBody>
          <a:bodyPr>
            <a:normAutofit fontScale="92500" lnSpcReduction="10000"/>
          </a:bodyPr>
          <a:lstStyle/>
          <a:p>
            <a:r>
              <a:rPr lang="en-US" dirty="0" smtClean="0"/>
              <a:t>Physical machines, just as virtual machines, should have in </a:t>
            </a:r>
            <a:r>
              <a:rPr lang="en-US" dirty="0" smtClean="0">
                <a:solidFill>
                  <a:schemeClr val="accent6"/>
                </a:solidFill>
                <a:latin typeface="Courier New" pitchFamily="49" charset="0"/>
                <a:cs typeface="Courier New" pitchFamily="49" charset="0"/>
              </a:rPr>
              <a:t>/etc/</a:t>
            </a:r>
            <a:r>
              <a:rPr lang="en-US" dirty="0" err="1" smtClean="0">
                <a:solidFill>
                  <a:schemeClr val="accent6"/>
                </a:solidFill>
                <a:latin typeface="Courier New" pitchFamily="49" charset="0"/>
                <a:cs typeface="Courier New" pitchFamily="49" charset="0"/>
              </a:rPr>
              <a:t>machinefeatures</a:t>
            </a:r>
            <a:r>
              <a:rPr lang="en-US" dirty="0" smtClean="0">
                <a:solidFill>
                  <a:schemeClr val="accent6"/>
                </a:solidFill>
              </a:rPr>
              <a:t> </a:t>
            </a:r>
            <a:r>
              <a:rPr lang="en-US" dirty="0" smtClean="0"/>
              <a:t>the files</a:t>
            </a:r>
          </a:p>
          <a:p>
            <a:pPr lvl="1"/>
            <a:r>
              <a:rPr lang="en-US" dirty="0" smtClean="0">
                <a:solidFill>
                  <a:schemeClr val="accent6"/>
                </a:solidFill>
                <a:latin typeface="Courier New" pitchFamily="49" charset="0"/>
                <a:cs typeface="Courier New" pitchFamily="49" charset="0"/>
              </a:rPr>
              <a:t>hs06</a:t>
            </a:r>
            <a:r>
              <a:rPr lang="en-US" dirty="0" smtClean="0"/>
              <a:t> — the HS06 rating for a single core</a:t>
            </a:r>
          </a:p>
          <a:p>
            <a:pPr lvl="1"/>
            <a:r>
              <a:rPr lang="en-US" dirty="0" err="1" smtClean="0">
                <a:solidFill>
                  <a:schemeClr val="accent6"/>
                </a:solidFill>
                <a:latin typeface="Courier New" pitchFamily="49" charset="0"/>
                <a:cs typeface="Courier New" pitchFamily="49" charset="0"/>
              </a:rPr>
              <a:t>shutdowntime</a:t>
            </a:r>
            <a:r>
              <a:rPr lang="en-US" dirty="0" smtClean="0"/>
              <a:t> — timestamp for when the node is expected to be rebooted (may be empty)</a:t>
            </a:r>
          </a:p>
          <a:p>
            <a:r>
              <a:rPr lang="en-US" dirty="0" smtClean="0"/>
              <a:t>Additionally, the batch system should </a:t>
            </a:r>
            <a:r>
              <a:rPr lang="en-US" dirty="0" smtClean="0"/>
              <a:t>provide </a:t>
            </a:r>
            <a:r>
              <a:rPr lang="en-US" dirty="0" smtClean="0"/>
              <a:t>each job with an environment variable, </a:t>
            </a:r>
            <a:r>
              <a:rPr lang="en-US" dirty="0" smtClean="0">
                <a:solidFill>
                  <a:schemeClr val="accent6"/>
                </a:solidFill>
                <a:latin typeface="Courier New" pitchFamily="49" charset="0"/>
                <a:cs typeface="Courier New" pitchFamily="49" charset="0"/>
              </a:rPr>
              <a:t>$JOBFEATURES</a:t>
            </a:r>
            <a:r>
              <a:rPr lang="en-US" dirty="0" smtClean="0"/>
              <a:t>, pointing to a directory with the files</a:t>
            </a:r>
          </a:p>
          <a:p>
            <a:pPr lvl="1"/>
            <a:r>
              <a:rPr lang="en-US" dirty="0" err="1" smtClean="0">
                <a:solidFill>
                  <a:schemeClr val="accent6"/>
                </a:solidFill>
                <a:latin typeface="Courier New" pitchFamily="49" charset="0"/>
                <a:cs typeface="Courier New" pitchFamily="49" charset="0"/>
              </a:rPr>
              <a:t>jobstart</a:t>
            </a:r>
            <a:r>
              <a:rPr lang="en-US" dirty="0" smtClean="0">
                <a:solidFill>
                  <a:schemeClr val="accent6"/>
                </a:solidFill>
                <a:latin typeface="Courier New" pitchFamily="49" charset="0"/>
                <a:cs typeface="Courier New" pitchFamily="49" charset="0"/>
              </a:rPr>
              <a:t> </a:t>
            </a:r>
            <a:r>
              <a:rPr lang="en-US" dirty="0" smtClean="0">
                <a:latin typeface="Courier New" pitchFamily="49" charset="0"/>
                <a:cs typeface="Courier New" pitchFamily="49" charset="0"/>
              </a:rPr>
              <a:t>  </a:t>
            </a:r>
            <a:r>
              <a:rPr lang="en-US" dirty="0" smtClean="0"/>
              <a:t> timestamp for the start of job execution</a:t>
            </a:r>
          </a:p>
          <a:p>
            <a:pPr lvl="1"/>
            <a:r>
              <a:rPr lang="en-US" dirty="0" err="1" smtClean="0">
                <a:solidFill>
                  <a:schemeClr val="accent6"/>
                </a:solidFill>
                <a:latin typeface="Courier New" pitchFamily="49" charset="0"/>
                <a:cs typeface="Courier New" pitchFamily="49" charset="0"/>
              </a:rPr>
              <a:t>cpu_limit</a:t>
            </a:r>
            <a:r>
              <a:rPr lang="en-US" dirty="0" smtClean="0">
                <a:solidFill>
                  <a:schemeClr val="accent6"/>
                </a:solidFill>
                <a:latin typeface="Courier New" pitchFamily="49" charset="0"/>
                <a:cs typeface="Courier New" pitchFamily="49" charset="0"/>
              </a:rPr>
              <a:t> </a:t>
            </a:r>
            <a:r>
              <a:rPr lang="en-US" dirty="0" smtClean="0">
                <a:latin typeface="Courier New" pitchFamily="49" charset="0"/>
                <a:cs typeface="Courier New" pitchFamily="49" charset="0"/>
              </a:rPr>
              <a:t> </a:t>
            </a:r>
            <a:r>
              <a:rPr lang="en-US" dirty="0" smtClean="0"/>
              <a:t> the allowed number of </a:t>
            </a:r>
            <a:r>
              <a:rPr lang="en-US" dirty="0" err="1" smtClean="0"/>
              <a:t>cpu</a:t>
            </a:r>
            <a:r>
              <a:rPr lang="en-US" dirty="0" smtClean="0"/>
              <a:t>-seconds that can be used by the job. The value must be comparable directly against system reported </a:t>
            </a:r>
            <a:r>
              <a:rPr lang="en-US" dirty="0" err="1" smtClean="0"/>
              <a:t>cpu</a:t>
            </a:r>
            <a:r>
              <a:rPr lang="en-US" dirty="0" smtClean="0"/>
              <a:t> consumption.</a:t>
            </a:r>
          </a:p>
          <a:p>
            <a:pPr lvl="1"/>
            <a:r>
              <a:rPr lang="en-US" dirty="0" err="1" smtClean="0">
                <a:solidFill>
                  <a:schemeClr val="accent6"/>
                </a:solidFill>
                <a:latin typeface="Courier New" pitchFamily="49" charset="0"/>
                <a:cs typeface="Courier New" pitchFamily="49" charset="0"/>
              </a:rPr>
              <a:t>wall_limit</a:t>
            </a:r>
            <a:r>
              <a:rPr lang="en-US" dirty="0" smtClean="0">
                <a:solidFill>
                  <a:schemeClr val="accent6"/>
                </a:solidFill>
                <a:latin typeface="Courier New" pitchFamily="49" charset="0"/>
                <a:cs typeface="Courier New" pitchFamily="49" charset="0"/>
              </a:rPr>
              <a:t> </a:t>
            </a:r>
            <a:r>
              <a:rPr lang="en-US" dirty="0" smtClean="0"/>
              <a:t> the allowed number of wall clock seconds. The job will be terminated at time </a:t>
            </a:r>
            <a:r>
              <a:rPr lang="en-US" dirty="0" err="1" smtClean="0">
                <a:latin typeface="Courier New" pitchFamily="49" charset="0"/>
                <a:cs typeface="Courier New" pitchFamily="49" charset="0"/>
              </a:rPr>
              <a:t>jobstart+wall_limit</a:t>
            </a:r>
            <a:r>
              <a:rPr lang="en-US" dirty="0" smtClean="0"/>
              <a:t> whether or not </a:t>
            </a:r>
            <a:r>
              <a:rPr lang="en-US" dirty="0" err="1" smtClean="0">
                <a:latin typeface="Courier New" pitchFamily="49" charset="0"/>
                <a:cs typeface="Courier New" pitchFamily="49" charset="0"/>
              </a:rPr>
              <a:t>cpu_limit</a:t>
            </a:r>
            <a:r>
              <a:rPr lang="en-US" dirty="0" smtClean="0"/>
              <a:t> has been reached.</a:t>
            </a:r>
          </a:p>
          <a:p>
            <a:pPr lvl="1"/>
            <a:endParaRPr lang="en-US" dirty="0"/>
          </a:p>
        </p:txBody>
      </p:sp>
      <p:sp>
        <p:nvSpPr>
          <p:cNvPr id="4" name="Slide Number Placeholder 3"/>
          <p:cNvSpPr>
            <a:spLocks noGrp="1"/>
          </p:cNvSpPr>
          <p:nvPr>
            <p:ph type="sldNum" sz="quarter" idx="11"/>
          </p:nvPr>
        </p:nvSpPr>
        <p:spPr/>
        <p:txBody>
          <a:bodyPr/>
          <a:lstStyle/>
          <a:p>
            <a:pPr>
              <a:defRPr/>
            </a:pPr>
            <a:fld id="{98BD72F9-3ECB-4940-B072-7537FC2CFE26}" type="slidenum">
              <a:rPr lang="en-GB" smtClean="0"/>
              <a:pPr>
                <a:defRPr/>
              </a:pPr>
              <a:t>3</a:t>
            </a:fld>
            <a:endParaRPr lang="en-US"/>
          </a:p>
        </p:txBody>
      </p:sp>
      <p:sp>
        <p:nvSpPr>
          <p:cNvPr id="5" name="TextBox 4"/>
          <p:cNvSpPr txBox="1"/>
          <p:nvPr/>
        </p:nvSpPr>
        <p:spPr>
          <a:xfrm>
            <a:off x="5724128" y="6211669"/>
            <a:ext cx="3149580" cy="646331"/>
          </a:xfrm>
          <a:prstGeom prst="rect">
            <a:avLst/>
          </a:prstGeom>
          <a:noFill/>
        </p:spPr>
        <p:txBody>
          <a:bodyPr wrap="none" rtlCol="0">
            <a:spAutoFit/>
          </a:bodyPr>
          <a:lstStyle/>
          <a:p>
            <a:r>
              <a:rPr lang="en-US" sz="1800" dirty="0" smtClean="0">
                <a:solidFill>
                  <a:schemeClr val="bg2">
                    <a:lumMod val="75000"/>
                  </a:schemeClr>
                </a:solidFill>
                <a:latin typeface="Trebuchet MS" pitchFamily="34" charset="0"/>
              </a:rPr>
              <a:t>With thanks to Steve </a:t>
            </a:r>
            <a:r>
              <a:rPr lang="en-US" sz="1800" dirty="0" err="1" smtClean="0">
                <a:solidFill>
                  <a:schemeClr val="bg2">
                    <a:lumMod val="75000"/>
                  </a:schemeClr>
                </a:solidFill>
                <a:latin typeface="Trebuchet MS" pitchFamily="34" charset="0"/>
              </a:rPr>
              <a:t>Traylen</a:t>
            </a:r>
            <a:r>
              <a:rPr lang="en-US" sz="1800" dirty="0" smtClean="0">
                <a:solidFill>
                  <a:schemeClr val="bg2">
                    <a:lumMod val="75000"/>
                  </a:schemeClr>
                </a:solidFill>
                <a:latin typeface="Trebuchet MS" pitchFamily="34" charset="0"/>
              </a:rPr>
              <a:t/>
            </a:r>
            <a:br>
              <a:rPr lang="en-US" sz="1800" dirty="0" smtClean="0">
                <a:solidFill>
                  <a:schemeClr val="bg2">
                    <a:lumMod val="75000"/>
                  </a:schemeClr>
                </a:solidFill>
                <a:latin typeface="Trebuchet MS" pitchFamily="34" charset="0"/>
              </a:rPr>
            </a:br>
            <a:r>
              <a:rPr lang="en-US" sz="1800" dirty="0" smtClean="0">
                <a:solidFill>
                  <a:schemeClr val="bg2">
                    <a:lumMod val="75000"/>
                  </a:schemeClr>
                </a:solidFill>
                <a:latin typeface="Trebuchet MS" pitchFamily="34" charset="0"/>
              </a:rPr>
              <a:t>and Ulrich Schwickerath </a:t>
            </a:r>
            <a:endParaRPr lang="en-US" sz="1800" dirty="0">
              <a:solidFill>
                <a:schemeClr val="bg2">
                  <a:lumMod val="75000"/>
                </a:schemeClr>
              </a:solidFill>
              <a:latin typeface="Trebuchet MS"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 Status</a:t>
            </a:r>
            <a:endParaRPr lang="en-US" dirty="0"/>
          </a:p>
        </p:txBody>
      </p:sp>
      <p:sp>
        <p:nvSpPr>
          <p:cNvPr id="3" name="Text Placeholder 2"/>
          <p:cNvSpPr>
            <a:spLocks noGrp="1"/>
          </p:cNvSpPr>
          <p:nvPr>
            <p:ph type="body" idx="1"/>
          </p:nvPr>
        </p:nvSpPr>
        <p:spPr/>
        <p:txBody>
          <a:bodyPr/>
          <a:lstStyle/>
          <a:p>
            <a:r>
              <a:rPr lang="en-US" dirty="0" smtClean="0"/>
              <a:t>LSF</a:t>
            </a:r>
          </a:p>
          <a:p>
            <a:pPr lvl="1"/>
            <a:r>
              <a:rPr lang="en-US" dirty="0" smtClean="0"/>
              <a:t>Initial prototype available in SVN repository; initial tests suggest the implementation works OK, no firm date for deployment as yet, but possible before end-March.</a:t>
            </a:r>
          </a:p>
          <a:p>
            <a:pPr lvl="2"/>
            <a:r>
              <a:rPr lang="en-US" dirty="0" smtClean="0"/>
              <a:t>Developed by Ulrich Schwickerath; </a:t>
            </a:r>
            <a:r>
              <a:rPr lang="en-US" dirty="0" smtClean="0">
                <a:latin typeface="Courier New" pitchFamily="49" charset="0"/>
                <a:cs typeface="Courier New" pitchFamily="49" charset="0"/>
              </a:rPr>
              <a:t>$JOBFEATURES</a:t>
            </a:r>
            <a:r>
              <a:rPr lang="en-US" dirty="0" smtClean="0"/>
              <a:t> points to </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var</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tmp</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jobfeatures</a:t>
            </a:r>
            <a:r>
              <a:rPr lang="en-US" dirty="0" smtClean="0">
                <a:latin typeface="Courier New" pitchFamily="49" charset="0"/>
                <a:cs typeface="Courier New" pitchFamily="49" charset="0"/>
              </a:rPr>
              <a:t>/&lt;</a:t>
            </a:r>
            <a:r>
              <a:rPr lang="en-US" dirty="0" err="1" smtClean="0">
                <a:latin typeface="Courier New" pitchFamily="49" charset="0"/>
                <a:cs typeface="Courier New" pitchFamily="49" charset="0"/>
              </a:rPr>
              <a:t>jobid</a:t>
            </a:r>
            <a:r>
              <a:rPr lang="en-US" dirty="0" smtClean="0">
                <a:latin typeface="Courier New" pitchFamily="49" charset="0"/>
                <a:cs typeface="Courier New" pitchFamily="49" charset="0"/>
              </a:rPr>
              <a:t>&gt;</a:t>
            </a:r>
          </a:p>
          <a:p>
            <a:pPr lvl="2"/>
            <a:r>
              <a:rPr lang="en-US" dirty="0" err="1" smtClean="0">
                <a:solidFill>
                  <a:schemeClr val="accent1"/>
                </a:solidFill>
                <a:latin typeface="Courier New" pitchFamily="49" charset="0"/>
                <a:cs typeface="Courier New" pitchFamily="49" charset="0"/>
              </a:rPr>
              <a:t>mem_limit</a:t>
            </a:r>
            <a:r>
              <a:rPr lang="en-US" dirty="0" smtClean="0">
                <a:solidFill>
                  <a:schemeClr val="accent1"/>
                </a:solidFill>
                <a:cs typeface="Courier New" pitchFamily="49" charset="0"/>
              </a:rPr>
              <a:t> </a:t>
            </a:r>
            <a:r>
              <a:rPr lang="en-US" dirty="0" smtClean="0">
                <a:solidFill>
                  <a:schemeClr val="accent1"/>
                </a:solidFill>
                <a:cs typeface="Courier New" pitchFamily="49" charset="0"/>
              </a:rPr>
              <a:t>is </a:t>
            </a:r>
            <a:r>
              <a:rPr lang="en-US" dirty="0" smtClean="0">
                <a:solidFill>
                  <a:schemeClr val="accent1"/>
                </a:solidFill>
                <a:cs typeface="Courier New" pitchFamily="49" charset="0"/>
              </a:rPr>
              <a:t>also provided</a:t>
            </a:r>
          </a:p>
          <a:p>
            <a:r>
              <a:rPr lang="en-US" dirty="0" smtClean="0"/>
              <a:t>PBS</a:t>
            </a:r>
          </a:p>
          <a:p>
            <a:pPr lvl="1"/>
            <a:r>
              <a:rPr lang="en-US" dirty="0" smtClean="0"/>
              <a:t>NIKHEF asked to deliver an implementation; waiting to see whether or not this request will be accepted.</a:t>
            </a:r>
          </a:p>
          <a:p>
            <a:pPr lvl="2"/>
            <a:r>
              <a:rPr lang="en-US" dirty="0" smtClean="0">
                <a:solidFill>
                  <a:schemeClr val="accent1"/>
                </a:solidFill>
              </a:rPr>
              <a:t>Accepted—and work has started to deliver the scripts.</a:t>
            </a:r>
          </a:p>
          <a:p>
            <a:r>
              <a:rPr lang="en-US" dirty="0" smtClean="0"/>
              <a:t>Other workload management systems</a:t>
            </a:r>
          </a:p>
          <a:p>
            <a:pPr lvl="1"/>
            <a:r>
              <a:rPr lang="en-US" dirty="0" smtClean="0"/>
              <a:t>Which?</a:t>
            </a:r>
          </a:p>
          <a:p>
            <a:pPr lvl="1"/>
            <a:r>
              <a:rPr lang="en-US" dirty="0" smtClean="0"/>
              <a:t>Who?</a:t>
            </a:r>
            <a:endParaRPr lang="en-US" dirty="0"/>
          </a:p>
        </p:txBody>
      </p:sp>
      <p:sp>
        <p:nvSpPr>
          <p:cNvPr id="4" name="Slide Number Placeholder 3"/>
          <p:cNvSpPr>
            <a:spLocks noGrp="1"/>
          </p:cNvSpPr>
          <p:nvPr>
            <p:ph type="sldNum" sz="quarter" idx="11"/>
          </p:nvPr>
        </p:nvSpPr>
        <p:spPr/>
        <p:txBody>
          <a:bodyPr/>
          <a:lstStyle/>
          <a:p>
            <a:pPr>
              <a:defRPr/>
            </a:pPr>
            <a:fld id="{98BD72F9-3ECB-4940-B072-7537FC2CFE26}" type="slidenum">
              <a:rPr lang="en-GB" smtClean="0"/>
              <a:pPr>
                <a:defRPr/>
              </a:pPr>
              <a:t>4</a:t>
            </a:fld>
            <a:endParaRPr lang="en-US"/>
          </a:p>
        </p:txBody>
      </p:sp>
      <p:sp>
        <p:nvSpPr>
          <p:cNvPr id="5" name="TextBox 4"/>
          <p:cNvSpPr txBox="1"/>
          <p:nvPr/>
        </p:nvSpPr>
        <p:spPr>
          <a:xfrm>
            <a:off x="2179540" y="5661248"/>
            <a:ext cx="1744388" cy="461665"/>
          </a:xfrm>
          <a:prstGeom prst="rect">
            <a:avLst/>
          </a:prstGeom>
          <a:noFill/>
        </p:spPr>
        <p:txBody>
          <a:bodyPr wrap="none" rtlCol="0">
            <a:spAutoFit/>
          </a:bodyPr>
          <a:lstStyle/>
          <a:p>
            <a:r>
              <a:rPr lang="en-US" sz="2400" dirty="0" err="1" smtClean="0">
                <a:solidFill>
                  <a:schemeClr val="accent1"/>
                </a:solidFill>
                <a:latin typeface="Trebuchet MS" pitchFamily="34" charset="0"/>
              </a:rPr>
              <a:t>GridEngine</a:t>
            </a:r>
            <a:endParaRPr lang="en-GB" sz="2400" dirty="0">
              <a:solidFill>
                <a:schemeClr val="accent1"/>
              </a:solidFill>
              <a:latin typeface="Trebuchet MS" pitchFamily="34" charset="0"/>
            </a:endParaRPr>
          </a:p>
        </p:txBody>
      </p:sp>
      <p:sp>
        <p:nvSpPr>
          <p:cNvPr id="6" name="TextBox 5"/>
          <p:cNvSpPr txBox="1"/>
          <p:nvPr/>
        </p:nvSpPr>
        <p:spPr>
          <a:xfrm>
            <a:off x="2179540" y="6122913"/>
            <a:ext cx="962123" cy="461665"/>
          </a:xfrm>
          <a:prstGeom prst="rect">
            <a:avLst/>
          </a:prstGeom>
          <a:noFill/>
        </p:spPr>
        <p:txBody>
          <a:bodyPr wrap="none" rtlCol="0">
            <a:spAutoFit/>
          </a:bodyPr>
          <a:lstStyle/>
          <a:p>
            <a:r>
              <a:rPr lang="en-US" sz="2400" dirty="0" smtClean="0">
                <a:solidFill>
                  <a:schemeClr val="accent1"/>
                </a:solidFill>
                <a:latin typeface="Trebuchet MS" pitchFamily="34" charset="0"/>
              </a:rPr>
              <a:t>IN2P3</a:t>
            </a:r>
            <a:endParaRPr lang="en-GB" sz="2400" dirty="0">
              <a:solidFill>
                <a:schemeClr val="accent1"/>
              </a:solidFill>
              <a:latin typeface="Trebuchet MS"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MB Conclusion – I</a:t>
            </a:r>
            <a:br>
              <a:rPr lang="en-GB" dirty="0" smtClean="0"/>
            </a:br>
            <a:endParaRPr lang="en-GB" dirty="0"/>
          </a:p>
        </p:txBody>
      </p:sp>
      <p:sp>
        <p:nvSpPr>
          <p:cNvPr id="3" name="Text Placeholder 2"/>
          <p:cNvSpPr>
            <a:spLocks noGrp="1"/>
          </p:cNvSpPr>
          <p:nvPr>
            <p:ph type="body" idx="1"/>
          </p:nvPr>
        </p:nvSpPr>
        <p:spPr/>
        <p:txBody>
          <a:bodyPr>
            <a:normAutofit fontScale="85000" lnSpcReduction="20000"/>
          </a:bodyPr>
          <a:lstStyle/>
          <a:p>
            <a:r>
              <a:rPr lang="en-GB" dirty="0" smtClean="0">
                <a:solidFill>
                  <a:schemeClr val="bg2">
                    <a:lumMod val="60000"/>
                    <a:lumOff val="40000"/>
                  </a:schemeClr>
                </a:solidFill>
              </a:rPr>
              <a:t>The implementation for LSF may have some CERN specifics. Other sites interested in this implementation are suggested to contact the developer, Ulrich Schwickerath. </a:t>
            </a:r>
          </a:p>
          <a:p>
            <a:r>
              <a:rPr lang="en-GB" dirty="0" smtClean="0">
                <a:solidFill>
                  <a:schemeClr val="bg2">
                    <a:lumMod val="60000"/>
                    <a:lumOff val="40000"/>
                  </a:schemeClr>
                </a:solidFill>
              </a:rPr>
              <a:t>NIKHEF clarified that it is not </a:t>
            </a:r>
            <a:r>
              <a:rPr lang="en-GB" i="1" dirty="0" smtClean="0">
                <a:solidFill>
                  <a:schemeClr val="bg2">
                    <a:lumMod val="60000"/>
                    <a:lumOff val="40000"/>
                  </a:schemeClr>
                </a:solidFill>
              </a:rPr>
              <a:t>responsible within WLCG for PBS, but in the context of best effort, a project plan will be submitted to a national project in the Netherlands and if accepted NIKHEF will provide a PBS implementation. </a:t>
            </a:r>
          </a:p>
          <a:p>
            <a:r>
              <a:rPr lang="en-GB" dirty="0" smtClean="0">
                <a:solidFill>
                  <a:schemeClr val="bg2">
                    <a:lumMod val="60000"/>
                    <a:lumOff val="40000"/>
                  </a:schemeClr>
                </a:solidFill>
              </a:rPr>
              <a:t>Compared to the data in the Information System, this proposal makes data dynamically available at run time for the specific machine the job is running on. </a:t>
            </a:r>
          </a:p>
          <a:p>
            <a:r>
              <a:rPr lang="en-GB" dirty="0" smtClean="0">
                <a:solidFill>
                  <a:schemeClr val="bg2">
                    <a:lumMod val="60000"/>
                    <a:lumOff val="40000"/>
                  </a:schemeClr>
                </a:solidFill>
              </a:rPr>
              <a:t>Whilst this proposal brings some value, making it compulsory for all batch systems was questioned. Tony Cass clarified that the principle had been agreed in the MB meeting on 28 Sep 2010 and that the goal of this presentation had been to present a deployment plan. </a:t>
            </a:r>
          </a:p>
          <a:p>
            <a:r>
              <a:rPr lang="en-GB" dirty="0" smtClean="0">
                <a:solidFill>
                  <a:schemeClr val="bg2">
                    <a:lumMod val="60000"/>
                    <a:lumOff val="40000"/>
                  </a:schemeClr>
                </a:solidFill>
              </a:rPr>
              <a:t>A WLCG discussion would be needed on the distribution mechanism once packages for different batch systems are available.	</a:t>
            </a:r>
          </a:p>
          <a:p>
            <a:endParaRPr lang="en-GB" dirty="0"/>
          </a:p>
        </p:txBody>
      </p:sp>
      <p:sp>
        <p:nvSpPr>
          <p:cNvPr id="4" name="Slide Number Placeholder 3"/>
          <p:cNvSpPr>
            <a:spLocks noGrp="1"/>
          </p:cNvSpPr>
          <p:nvPr>
            <p:ph type="sldNum" sz="quarter" idx="11"/>
          </p:nvPr>
        </p:nvSpPr>
        <p:spPr/>
        <p:txBody>
          <a:bodyPr/>
          <a:lstStyle/>
          <a:p>
            <a:pPr>
              <a:defRPr/>
            </a:pPr>
            <a:fld id="{98BD72F9-3ECB-4940-B072-7537FC2CFE26}" type="slidenum">
              <a:rPr lang="en-GB" smtClean="0"/>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MB Conclusion - II</a:t>
            </a:r>
            <a:endParaRPr lang="en-GB" dirty="0"/>
          </a:p>
        </p:txBody>
      </p:sp>
      <p:sp>
        <p:nvSpPr>
          <p:cNvPr id="3" name="Text Placeholder 2"/>
          <p:cNvSpPr>
            <a:spLocks noGrp="1"/>
          </p:cNvSpPr>
          <p:nvPr>
            <p:ph type="body" idx="1"/>
          </p:nvPr>
        </p:nvSpPr>
        <p:spPr/>
        <p:txBody>
          <a:bodyPr/>
          <a:lstStyle/>
          <a:p>
            <a:r>
              <a:rPr lang="en-US" dirty="0"/>
              <a:t>The MB agreed that the next step is for the Experiments to test with the available implementations, LSF and PBS (if/when available). Based on their experience a decision could then be made on extending the implementation to other batch systems. A technical discussion will be scheduled on this topic for the April GDB.</a:t>
            </a:r>
            <a:endParaRPr lang="en-GB" dirty="0"/>
          </a:p>
        </p:txBody>
      </p:sp>
      <p:sp>
        <p:nvSpPr>
          <p:cNvPr id="4" name="Slide Number Placeholder 3"/>
          <p:cNvSpPr>
            <a:spLocks noGrp="1"/>
          </p:cNvSpPr>
          <p:nvPr>
            <p:ph type="sldNum" sz="quarter" idx="11"/>
          </p:nvPr>
        </p:nvSpPr>
        <p:spPr/>
        <p:txBody>
          <a:bodyPr/>
          <a:lstStyle/>
          <a:p>
            <a:pPr>
              <a:defRPr/>
            </a:pPr>
            <a:fld id="{98BD72F9-3ECB-4940-B072-7537FC2CFE26}" type="slidenum">
              <a:rPr lang="en-GB" smtClean="0"/>
              <a:pPr>
                <a:defRPr/>
              </a:pPr>
              <a:t>6</a:t>
            </a:fld>
            <a:endParaRPr lang="en-US"/>
          </a:p>
        </p:txBody>
      </p:sp>
      <p:sp>
        <p:nvSpPr>
          <p:cNvPr id="5" name="TextBox 4"/>
          <p:cNvSpPr txBox="1"/>
          <p:nvPr/>
        </p:nvSpPr>
        <p:spPr>
          <a:xfrm>
            <a:off x="179512" y="4365104"/>
            <a:ext cx="8783430" cy="646331"/>
          </a:xfrm>
          <a:prstGeom prst="rect">
            <a:avLst/>
          </a:prstGeom>
          <a:noFill/>
        </p:spPr>
        <p:txBody>
          <a:bodyPr wrap="none" rtlCol="0">
            <a:spAutoFit/>
          </a:bodyPr>
          <a:lstStyle/>
          <a:p>
            <a:r>
              <a:rPr lang="en-US" sz="3600" dirty="0" smtClean="0">
                <a:solidFill>
                  <a:schemeClr val="accent1"/>
                </a:solidFill>
                <a:latin typeface="Trebuchet MS" pitchFamily="34" charset="0"/>
              </a:rPr>
              <a:t>Michel’s aim for today: Have this tested…</a:t>
            </a:r>
            <a:endParaRPr lang="en-GB" sz="3600" dirty="0">
              <a:solidFill>
                <a:schemeClr val="accent1"/>
              </a:solidFill>
              <a:latin typeface="Trebuchet MS" pitchFamily="34" charset="0"/>
            </a:endParaRPr>
          </a:p>
        </p:txBody>
      </p:sp>
    </p:spTree>
    <p:extLst>
      <p:ext uri="{BB962C8B-B14F-4D97-AF65-F5344CB8AC3E}">
        <p14:creationId xmlns:p14="http://schemas.microsoft.com/office/powerpoint/2010/main" val="2783138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tnt">
  <a:themeElements>
    <a:clrScheme name="">
      <a:dk1>
        <a:srgbClr val="000000"/>
      </a:dk1>
      <a:lt1>
        <a:srgbClr val="FCFEB9"/>
      </a:lt1>
      <a:dk2>
        <a:srgbClr val="081D58"/>
      </a:dk2>
      <a:lt2>
        <a:srgbClr val="919191"/>
      </a:lt2>
      <a:accent1>
        <a:srgbClr val="FC0128"/>
      </a:accent1>
      <a:accent2>
        <a:srgbClr val="063DE8"/>
      </a:accent2>
      <a:accent3>
        <a:srgbClr val="FDFED9"/>
      </a:accent3>
      <a:accent4>
        <a:srgbClr val="000000"/>
      </a:accent4>
      <a:accent5>
        <a:srgbClr val="FDAAAC"/>
      </a:accent5>
      <a:accent6>
        <a:srgbClr val="0536D2"/>
      </a:accent6>
      <a:hlink>
        <a:srgbClr val="00DFCA"/>
      </a:hlink>
      <a:folHlink>
        <a:srgbClr val="EAEC5E"/>
      </a:folHlink>
    </a:clrScheme>
    <a:fontScheme name="tnt">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sp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2075" tIns="46038" rIns="92075" bIns="46038" numCol="1" anchor="b"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4000" b="0" i="0" u="none" strike="noStrike" cap="none" normalizeH="0" baseline="0" smtClean="0">
            <a:solidFill>
              <a:schemeClr val="tx2"/>
            </a:solidFill>
            <a:effectLst/>
            <a:latin typeface="Comic Sans MS" pitchFamily="66" charset="0"/>
          </a:defRPr>
        </a:defPPr>
      </a:lstStyle>
    </a:spDef>
    <a:ln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2075" tIns="46038" rIns="92075" bIns="46038" numCol="1" anchor="b"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4000" b="0" i="0" u="none" strike="noStrike" cap="none" normalizeH="0" baseline="0" smtClean="0">
            <a:solidFill>
              <a:schemeClr val="tx2"/>
            </a:solidFill>
            <a:effectLst/>
            <a:latin typeface="Comic Sans MS" pitchFamily="66" charset="0"/>
          </a:defRPr>
        </a:defPPr>
      </a:lstStyle>
    </a:lnDef>
  </a:objectDefaults>
  <a:extraClrSchemeLst>
    <a:extraClrScheme>
      <a:clrScheme name="tnt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n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tnt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nt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nt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nt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tnt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Settings\tnt\Application Data\Microsoft\Templates\tnt.pot</Template>
  <TotalTime>36228</TotalTime>
  <Pages>14</Pages>
  <Words>551</Words>
  <Application>Microsoft Office PowerPoint</Application>
  <PresentationFormat>On-screen Show (4:3)</PresentationFormat>
  <Paragraphs>45</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tnt</vt:lpstr>
      <vt:lpstr>Communicating Machine Features to Batch Jobs     GDB, April 6th 2011 Originally to WLCG MB, March 8th 2011 Tony.Cass@cern.ch</vt:lpstr>
      <vt:lpstr>Reminder</vt:lpstr>
      <vt:lpstr>Proposal for real machines</vt:lpstr>
      <vt:lpstr>Implementation Status</vt:lpstr>
      <vt:lpstr>MB Conclusion – I </vt:lpstr>
      <vt:lpstr>MB Conclusion - II</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Vault Reconfiguration  IT DMM January 23rd 2002   Tony Cass — Tony.Cass@cern.ch</dc:title>
  <dc:subject>Mail Server</dc:subject>
  <dc:creator>Tony Cass</dc:creator>
  <cp:lastModifiedBy>Tony Cass</cp:lastModifiedBy>
  <cp:revision>773</cp:revision>
  <cp:lastPrinted>1998-06-29T13:05:58Z</cp:lastPrinted>
  <dcterms:created xsi:type="dcterms:W3CDTF">2002-01-30T12:33:51Z</dcterms:created>
  <dcterms:modified xsi:type="dcterms:W3CDTF">2012-06-13T13:05:09Z</dcterms:modified>
</cp:coreProperties>
</file>