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92" r:id="rId2"/>
    <p:sldId id="319" r:id="rId3"/>
    <p:sldId id="293" r:id="rId4"/>
    <p:sldId id="287" r:id="rId5"/>
    <p:sldId id="288" r:id="rId6"/>
    <p:sldId id="289" r:id="rId7"/>
    <p:sldId id="290" r:id="rId8"/>
    <p:sldId id="323" r:id="rId9"/>
    <p:sldId id="296" r:id="rId10"/>
    <p:sldId id="324" r:id="rId11"/>
    <p:sldId id="317" r:id="rId12"/>
    <p:sldId id="322" r:id="rId13"/>
    <p:sldId id="332" r:id="rId14"/>
    <p:sldId id="333" r:id="rId15"/>
    <p:sldId id="334" r:id="rId16"/>
    <p:sldId id="335" r:id="rId17"/>
    <p:sldId id="336" r:id="rId18"/>
    <p:sldId id="337" r:id="rId19"/>
    <p:sldId id="338" r:id="rId20"/>
    <p:sldId id="339" r:id="rId21"/>
    <p:sldId id="331" r:id="rId22"/>
    <p:sldId id="340" r:id="rId23"/>
    <p:sldId id="326" r:id="rId24"/>
    <p:sldId id="341" r:id="rId25"/>
    <p:sldId id="342" r:id="rId26"/>
    <p:sldId id="343" r:id="rId27"/>
    <p:sldId id="327" r:id="rId28"/>
    <p:sldId id="344" r:id="rId29"/>
    <p:sldId id="345" r:id="rId30"/>
    <p:sldId id="346" r:id="rId31"/>
    <p:sldId id="328" r:id="rId32"/>
    <p:sldId id="329" r:id="rId33"/>
    <p:sldId id="347" r:id="rId34"/>
    <p:sldId id="348" r:id="rId35"/>
    <p:sldId id="309" r:id="rId36"/>
    <p:sldId id="330" r:id="rId37"/>
    <p:sldId id="311"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A0D"/>
    <a:srgbClr val="E226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FD8BCE-2AE6-4D19-9EFC-0D1F67F732AD}" v="4" dt="2025-07-17T09:22:20.5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4660"/>
  </p:normalViewPr>
  <p:slideViewPr>
    <p:cSldViewPr snapToGrid="0">
      <p:cViewPr varScale="1">
        <p:scale>
          <a:sx n="120" d="100"/>
          <a:sy n="120" d="100"/>
        </p:scale>
        <p:origin x="120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ROVOITOVA, Valeriia" userId="0dde35a2-3d92-4e2a-9621-353054f12499" providerId="ADAL" clId="{D9FD8BCE-2AE6-4D19-9EFC-0D1F67F732AD}"/>
    <pc:docChg chg="custSel delSld modSld">
      <pc:chgData name="STAROVOITOVA, Valeriia" userId="0dde35a2-3d92-4e2a-9621-353054f12499" providerId="ADAL" clId="{D9FD8BCE-2AE6-4D19-9EFC-0D1F67F732AD}" dt="2025-07-17T09:26:12.950" v="76" actId="478"/>
      <pc:docMkLst>
        <pc:docMk/>
      </pc:docMkLst>
      <pc:sldChg chg="delSp mod">
        <pc:chgData name="STAROVOITOVA, Valeriia" userId="0dde35a2-3d92-4e2a-9621-353054f12499" providerId="ADAL" clId="{D9FD8BCE-2AE6-4D19-9EFC-0D1F67F732AD}" dt="2025-07-17T09:24:09.129" v="42" actId="478"/>
        <pc:sldMkLst>
          <pc:docMk/>
          <pc:sldMk cId="3064608352" sldId="287"/>
        </pc:sldMkLst>
        <pc:spChg chg="del">
          <ac:chgData name="STAROVOITOVA, Valeriia" userId="0dde35a2-3d92-4e2a-9621-353054f12499" providerId="ADAL" clId="{D9FD8BCE-2AE6-4D19-9EFC-0D1F67F732AD}" dt="2025-07-17T09:24:09.129" v="42" actId="478"/>
          <ac:spMkLst>
            <pc:docMk/>
            <pc:sldMk cId="3064608352" sldId="287"/>
            <ac:spMk id="4" creationId="{E93E999F-A419-39E2-8590-EEB2BE0EF974}"/>
          </ac:spMkLst>
        </pc:spChg>
      </pc:sldChg>
      <pc:sldChg chg="delSp mod">
        <pc:chgData name="STAROVOITOVA, Valeriia" userId="0dde35a2-3d92-4e2a-9621-353054f12499" providerId="ADAL" clId="{D9FD8BCE-2AE6-4D19-9EFC-0D1F67F732AD}" dt="2025-07-17T09:24:13.976" v="43" actId="478"/>
        <pc:sldMkLst>
          <pc:docMk/>
          <pc:sldMk cId="3169596912" sldId="288"/>
        </pc:sldMkLst>
        <pc:spChg chg="del">
          <ac:chgData name="STAROVOITOVA, Valeriia" userId="0dde35a2-3d92-4e2a-9621-353054f12499" providerId="ADAL" clId="{D9FD8BCE-2AE6-4D19-9EFC-0D1F67F732AD}" dt="2025-07-17T09:24:13.976" v="43" actId="478"/>
          <ac:spMkLst>
            <pc:docMk/>
            <pc:sldMk cId="3169596912" sldId="288"/>
            <ac:spMk id="27" creationId="{69617028-0005-C5F2-CC30-1CD28B329062}"/>
          </ac:spMkLst>
        </pc:spChg>
      </pc:sldChg>
      <pc:sldChg chg="delSp mod">
        <pc:chgData name="STAROVOITOVA, Valeriia" userId="0dde35a2-3d92-4e2a-9621-353054f12499" providerId="ADAL" clId="{D9FD8BCE-2AE6-4D19-9EFC-0D1F67F732AD}" dt="2025-07-17T09:24:17.266" v="44" actId="478"/>
        <pc:sldMkLst>
          <pc:docMk/>
          <pc:sldMk cId="1371547396" sldId="289"/>
        </pc:sldMkLst>
        <pc:spChg chg="del">
          <ac:chgData name="STAROVOITOVA, Valeriia" userId="0dde35a2-3d92-4e2a-9621-353054f12499" providerId="ADAL" clId="{D9FD8BCE-2AE6-4D19-9EFC-0D1F67F732AD}" dt="2025-07-17T09:24:17.266" v="44" actId="478"/>
          <ac:spMkLst>
            <pc:docMk/>
            <pc:sldMk cId="1371547396" sldId="289"/>
            <ac:spMk id="7" creationId="{0C416C76-431E-0403-BE3A-1A276EA8EBAA}"/>
          </ac:spMkLst>
        </pc:spChg>
      </pc:sldChg>
      <pc:sldChg chg="delSp modSp mod">
        <pc:chgData name="STAROVOITOVA, Valeriia" userId="0dde35a2-3d92-4e2a-9621-353054f12499" providerId="ADAL" clId="{D9FD8BCE-2AE6-4D19-9EFC-0D1F67F732AD}" dt="2025-07-17T09:24:25.001" v="46" actId="14100"/>
        <pc:sldMkLst>
          <pc:docMk/>
          <pc:sldMk cId="1898769397" sldId="290"/>
        </pc:sldMkLst>
        <pc:spChg chg="del">
          <ac:chgData name="STAROVOITOVA, Valeriia" userId="0dde35a2-3d92-4e2a-9621-353054f12499" providerId="ADAL" clId="{D9FD8BCE-2AE6-4D19-9EFC-0D1F67F732AD}" dt="2025-07-17T09:24:20.319" v="45" actId="478"/>
          <ac:spMkLst>
            <pc:docMk/>
            <pc:sldMk cId="1898769397" sldId="290"/>
            <ac:spMk id="3" creationId="{A66720B8-3EB4-DEAE-87C8-07F121E36DB0}"/>
          </ac:spMkLst>
        </pc:spChg>
        <pc:spChg chg="mod">
          <ac:chgData name="STAROVOITOVA, Valeriia" userId="0dde35a2-3d92-4e2a-9621-353054f12499" providerId="ADAL" clId="{D9FD8BCE-2AE6-4D19-9EFC-0D1F67F732AD}" dt="2025-07-17T09:24:25.001" v="46" actId="14100"/>
          <ac:spMkLst>
            <pc:docMk/>
            <pc:sldMk cId="1898769397" sldId="290"/>
            <ac:spMk id="33" creationId="{864F34F1-493D-22DF-A2E3-4817ED0CA7F3}"/>
          </ac:spMkLst>
        </pc:spChg>
      </pc:sldChg>
      <pc:sldChg chg="delSp mod">
        <pc:chgData name="STAROVOITOVA, Valeriia" userId="0dde35a2-3d92-4e2a-9621-353054f12499" providerId="ADAL" clId="{D9FD8BCE-2AE6-4D19-9EFC-0D1F67F732AD}" dt="2025-07-17T09:24:05.700" v="41" actId="478"/>
        <pc:sldMkLst>
          <pc:docMk/>
          <pc:sldMk cId="87159392" sldId="293"/>
        </pc:sldMkLst>
        <pc:spChg chg="del">
          <ac:chgData name="STAROVOITOVA, Valeriia" userId="0dde35a2-3d92-4e2a-9621-353054f12499" providerId="ADAL" clId="{D9FD8BCE-2AE6-4D19-9EFC-0D1F67F732AD}" dt="2025-07-17T09:24:05.700" v="41" actId="478"/>
          <ac:spMkLst>
            <pc:docMk/>
            <pc:sldMk cId="87159392" sldId="293"/>
            <ac:spMk id="2" creationId="{2B2A2C9A-FC59-7F80-DE87-1BE4C41D4D59}"/>
          </ac:spMkLst>
        </pc:spChg>
      </pc:sldChg>
      <pc:sldChg chg="delSp mod">
        <pc:chgData name="STAROVOITOVA, Valeriia" userId="0dde35a2-3d92-4e2a-9621-353054f12499" providerId="ADAL" clId="{D9FD8BCE-2AE6-4D19-9EFC-0D1F67F732AD}" dt="2025-07-17T09:24:34.603" v="48" actId="478"/>
        <pc:sldMkLst>
          <pc:docMk/>
          <pc:sldMk cId="3343564914" sldId="296"/>
        </pc:sldMkLst>
        <pc:spChg chg="del">
          <ac:chgData name="STAROVOITOVA, Valeriia" userId="0dde35a2-3d92-4e2a-9621-353054f12499" providerId="ADAL" clId="{D9FD8BCE-2AE6-4D19-9EFC-0D1F67F732AD}" dt="2025-07-17T09:24:34.603" v="48" actId="478"/>
          <ac:spMkLst>
            <pc:docMk/>
            <pc:sldMk cId="3343564914" sldId="296"/>
            <ac:spMk id="27" creationId="{69617028-0005-C5F2-CC30-1CD28B329062}"/>
          </ac:spMkLst>
        </pc:spChg>
      </pc:sldChg>
      <pc:sldChg chg="del">
        <pc:chgData name="STAROVOITOVA, Valeriia" userId="0dde35a2-3d92-4e2a-9621-353054f12499" providerId="ADAL" clId="{D9FD8BCE-2AE6-4D19-9EFC-0D1F67F732AD}" dt="2025-07-17T09:21:36.052" v="0" actId="2696"/>
        <pc:sldMkLst>
          <pc:docMk/>
          <pc:sldMk cId="1903071280" sldId="301"/>
        </pc:sldMkLst>
      </pc:sldChg>
      <pc:sldChg chg="addSp delSp modSp mod">
        <pc:chgData name="STAROVOITOVA, Valeriia" userId="0dde35a2-3d92-4e2a-9621-353054f12499" providerId="ADAL" clId="{D9FD8BCE-2AE6-4D19-9EFC-0D1F67F732AD}" dt="2025-07-17T09:26:09.003" v="75" actId="478"/>
        <pc:sldMkLst>
          <pc:docMk/>
          <pc:sldMk cId="1332739838" sldId="309"/>
        </pc:sldMkLst>
        <pc:spChg chg="mod">
          <ac:chgData name="STAROVOITOVA, Valeriia" userId="0dde35a2-3d92-4e2a-9621-353054f12499" providerId="ADAL" clId="{D9FD8BCE-2AE6-4D19-9EFC-0D1F67F732AD}" dt="2025-07-17T09:22:52.809" v="31" actId="27636"/>
          <ac:spMkLst>
            <pc:docMk/>
            <pc:sldMk cId="1332739838" sldId="309"/>
            <ac:spMk id="3" creationId="{265B1A69-9D64-469F-7473-EDC9C2ACFCB4}"/>
          </ac:spMkLst>
        </pc:spChg>
        <pc:spChg chg="del">
          <ac:chgData name="STAROVOITOVA, Valeriia" userId="0dde35a2-3d92-4e2a-9621-353054f12499" providerId="ADAL" clId="{D9FD8BCE-2AE6-4D19-9EFC-0D1F67F732AD}" dt="2025-07-17T09:26:09.003" v="75" actId="478"/>
          <ac:spMkLst>
            <pc:docMk/>
            <pc:sldMk cId="1332739838" sldId="309"/>
            <ac:spMk id="6" creationId="{04DA9BF0-AB8A-3AE9-E1EB-9237301F08C9}"/>
          </ac:spMkLst>
        </pc:spChg>
        <pc:picChg chg="del">
          <ac:chgData name="STAROVOITOVA, Valeriia" userId="0dde35a2-3d92-4e2a-9621-353054f12499" providerId="ADAL" clId="{D9FD8BCE-2AE6-4D19-9EFC-0D1F67F732AD}" dt="2025-07-17T09:21:51.905" v="2" actId="478"/>
          <ac:picMkLst>
            <pc:docMk/>
            <pc:sldMk cId="1332739838" sldId="309"/>
            <ac:picMk id="4" creationId="{5FC15D5B-6AD4-2DA2-0BE3-593E62AE591F}"/>
          </ac:picMkLst>
        </pc:picChg>
        <pc:picChg chg="mod">
          <ac:chgData name="STAROVOITOVA, Valeriia" userId="0dde35a2-3d92-4e2a-9621-353054f12499" providerId="ADAL" clId="{D9FD8BCE-2AE6-4D19-9EFC-0D1F67F732AD}" dt="2025-07-17T09:22:25.110" v="13" actId="14100"/>
          <ac:picMkLst>
            <pc:docMk/>
            <pc:sldMk cId="1332739838" sldId="309"/>
            <ac:picMk id="5" creationId="{0588F74E-6BBA-B9D6-3AE9-E2CF7E6C61E9}"/>
          </ac:picMkLst>
        </pc:picChg>
        <pc:picChg chg="add mod">
          <ac:chgData name="STAROVOITOVA, Valeriia" userId="0dde35a2-3d92-4e2a-9621-353054f12499" providerId="ADAL" clId="{D9FD8BCE-2AE6-4D19-9EFC-0D1F67F732AD}" dt="2025-07-17T09:22:04.141" v="5" actId="14100"/>
          <ac:picMkLst>
            <pc:docMk/>
            <pc:sldMk cId="1332739838" sldId="309"/>
            <ac:picMk id="1026" creationId="{27153871-FCE7-C16D-EB05-0C276A29FC0F}"/>
          </ac:picMkLst>
        </pc:picChg>
      </pc:sldChg>
      <pc:sldChg chg="delSp mod">
        <pc:chgData name="STAROVOITOVA, Valeriia" userId="0dde35a2-3d92-4e2a-9621-353054f12499" providerId="ADAL" clId="{D9FD8BCE-2AE6-4D19-9EFC-0D1F67F732AD}" dt="2025-07-17T09:24:51.654" v="51" actId="478"/>
        <pc:sldMkLst>
          <pc:docMk/>
          <pc:sldMk cId="3730644700" sldId="317"/>
        </pc:sldMkLst>
        <pc:spChg chg="del">
          <ac:chgData name="STAROVOITOVA, Valeriia" userId="0dde35a2-3d92-4e2a-9621-353054f12499" providerId="ADAL" clId="{D9FD8BCE-2AE6-4D19-9EFC-0D1F67F732AD}" dt="2025-07-17T09:24:51.654" v="51" actId="478"/>
          <ac:spMkLst>
            <pc:docMk/>
            <pc:sldMk cId="3730644700" sldId="317"/>
            <ac:spMk id="4" creationId="{7D10B2D1-6F61-B094-2582-A7F292B2004C}"/>
          </ac:spMkLst>
        </pc:spChg>
      </pc:sldChg>
      <pc:sldChg chg="delSp mod">
        <pc:chgData name="STAROVOITOVA, Valeriia" userId="0dde35a2-3d92-4e2a-9621-353054f12499" providerId="ADAL" clId="{D9FD8BCE-2AE6-4D19-9EFC-0D1F67F732AD}" dt="2025-07-17T09:24:54.359" v="52" actId="478"/>
        <pc:sldMkLst>
          <pc:docMk/>
          <pc:sldMk cId="699150085" sldId="322"/>
        </pc:sldMkLst>
        <pc:spChg chg="del">
          <ac:chgData name="STAROVOITOVA, Valeriia" userId="0dde35a2-3d92-4e2a-9621-353054f12499" providerId="ADAL" clId="{D9FD8BCE-2AE6-4D19-9EFC-0D1F67F732AD}" dt="2025-07-17T09:24:54.359" v="52" actId="478"/>
          <ac:spMkLst>
            <pc:docMk/>
            <pc:sldMk cId="699150085" sldId="322"/>
            <ac:spMk id="4" creationId="{0C517016-13A0-3E3B-93D1-867220555AD9}"/>
          </ac:spMkLst>
        </pc:spChg>
      </pc:sldChg>
      <pc:sldChg chg="delSp mod">
        <pc:chgData name="STAROVOITOVA, Valeriia" userId="0dde35a2-3d92-4e2a-9621-353054f12499" providerId="ADAL" clId="{D9FD8BCE-2AE6-4D19-9EFC-0D1F67F732AD}" dt="2025-07-17T09:24:29.431" v="47" actId="478"/>
        <pc:sldMkLst>
          <pc:docMk/>
          <pc:sldMk cId="3392994074" sldId="323"/>
        </pc:sldMkLst>
        <pc:spChg chg="del">
          <ac:chgData name="STAROVOITOVA, Valeriia" userId="0dde35a2-3d92-4e2a-9621-353054f12499" providerId="ADAL" clId="{D9FD8BCE-2AE6-4D19-9EFC-0D1F67F732AD}" dt="2025-07-17T09:24:29.431" v="47" actId="478"/>
          <ac:spMkLst>
            <pc:docMk/>
            <pc:sldMk cId="3392994074" sldId="323"/>
            <ac:spMk id="27" creationId="{69617028-0005-C5F2-CC30-1CD28B329062}"/>
          </ac:spMkLst>
        </pc:spChg>
      </pc:sldChg>
      <pc:sldChg chg="delSp modSp mod">
        <pc:chgData name="STAROVOITOVA, Valeriia" userId="0dde35a2-3d92-4e2a-9621-353054f12499" providerId="ADAL" clId="{D9FD8BCE-2AE6-4D19-9EFC-0D1F67F732AD}" dt="2025-07-17T09:24:44.664" v="50" actId="14100"/>
        <pc:sldMkLst>
          <pc:docMk/>
          <pc:sldMk cId="410424420" sldId="324"/>
        </pc:sldMkLst>
        <pc:spChg chg="del">
          <ac:chgData name="STAROVOITOVA, Valeriia" userId="0dde35a2-3d92-4e2a-9621-353054f12499" providerId="ADAL" clId="{D9FD8BCE-2AE6-4D19-9EFC-0D1F67F732AD}" dt="2025-07-17T09:24:37.622" v="49" actId="478"/>
          <ac:spMkLst>
            <pc:docMk/>
            <pc:sldMk cId="410424420" sldId="324"/>
            <ac:spMk id="4" creationId="{C0A0D518-5BE7-721B-4882-5BC7CBB850DE}"/>
          </ac:spMkLst>
        </pc:spChg>
        <pc:picChg chg="mod">
          <ac:chgData name="STAROVOITOVA, Valeriia" userId="0dde35a2-3d92-4e2a-9621-353054f12499" providerId="ADAL" clId="{D9FD8BCE-2AE6-4D19-9EFC-0D1F67F732AD}" dt="2025-07-17T09:24:44.664" v="50" actId="14100"/>
          <ac:picMkLst>
            <pc:docMk/>
            <pc:sldMk cId="410424420" sldId="324"/>
            <ac:picMk id="8" creationId="{0DCD2139-E0B9-446F-74EA-5EC52372CFDF}"/>
          </ac:picMkLst>
        </pc:picChg>
      </pc:sldChg>
      <pc:sldChg chg="delSp mod">
        <pc:chgData name="STAROVOITOVA, Valeriia" userId="0dde35a2-3d92-4e2a-9621-353054f12499" providerId="ADAL" clId="{D9FD8BCE-2AE6-4D19-9EFC-0D1F67F732AD}" dt="2025-07-17T09:25:30.239" v="62" actId="478"/>
        <pc:sldMkLst>
          <pc:docMk/>
          <pc:sldMk cId="274561585" sldId="326"/>
        </pc:sldMkLst>
        <pc:spChg chg="del">
          <ac:chgData name="STAROVOITOVA, Valeriia" userId="0dde35a2-3d92-4e2a-9621-353054f12499" providerId="ADAL" clId="{D9FD8BCE-2AE6-4D19-9EFC-0D1F67F732AD}" dt="2025-07-17T09:25:30.239" v="62" actId="478"/>
          <ac:spMkLst>
            <pc:docMk/>
            <pc:sldMk cId="274561585" sldId="326"/>
            <ac:spMk id="4" creationId="{37D5222D-C43D-AD17-F4C0-24DF4091FBB2}"/>
          </ac:spMkLst>
        </pc:spChg>
      </pc:sldChg>
      <pc:sldChg chg="delSp mod">
        <pc:chgData name="STAROVOITOVA, Valeriia" userId="0dde35a2-3d92-4e2a-9621-353054f12499" providerId="ADAL" clId="{D9FD8BCE-2AE6-4D19-9EFC-0D1F67F732AD}" dt="2025-07-17T09:25:43.157" v="66" actId="478"/>
        <pc:sldMkLst>
          <pc:docMk/>
          <pc:sldMk cId="3998649433" sldId="327"/>
        </pc:sldMkLst>
        <pc:spChg chg="del">
          <ac:chgData name="STAROVOITOVA, Valeriia" userId="0dde35a2-3d92-4e2a-9621-353054f12499" providerId="ADAL" clId="{D9FD8BCE-2AE6-4D19-9EFC-0D1F67F732AD}" dt="2025-07-17T09:25:43.157" v="66" actId="478"/>
          <ac:spMkLst>
            <pc:docMk/>
            <pc:sldMk cId="3998649433" sldId="327"/>
            <ac:spMk id="4" creationId="{03582A88-543D-CA8B-4C13-F14531AE959A}"/>
          </ac:spMkLst>
        </pc:spChg>
      </pc:sldChg>
      <pc:sldChg chg="delSp mod">
        <pc:chgData name="STAROVOITOVA, Valeriia" userId="0dde35a2-3d92-4e2a-9621-353054f12499" providerId="ADAL" clId="{D9FD8BCE-2AE6-4D19-9EFC-0D1F67F732AD}" dt="2025-07-17T09:25:56.092" v="71" actId="478"/>
        <pc:sldMkLst>
          <pc:docMk/>
          <pc:sldMk cId="1123236338" sldId="328"/>
        </pc:sldMkLst>
        <pc:spChg chg="del">
          <ac:chgData name="STAROVOITOVA, Valeriia" userId="0dde35a2-3d92-4e2a-9621-353054f12499" providerId="ADAL" clId="{D9FD8BCE-2AE6-4D19-9EFC-0D1F67F732AD}" dt="2025-07-17T09:25:56.092" v="71" actId="478"/>
          <ac:spMkLst>
            <pc:docMk/>
            <pc:sldMk cId="1123236338" sldId="328"/>
            <ac:spMk id="4" creationId="{2D43747E-7472-49E3-8529-844739654EC3}"/>
          </ac:spMkLst>
        </pc:spChg>
      </pc:sldChg>
      <pc:sldChg chg="delSp mod">
        <pc:chgData name="STAROVOITOVA, Valeriia" userId="0dde35a2-3d92-4e2a-9621-353054f12499" providerId="ADAL" clId="{D9FD8BCE-2AE6-4D19-9EFC-0D1F67F732AD}" dt="2025-07-17T09:25:58.828" v="72" actId="478"/>
        <pc:sldMkLst>
          <pc:docMk/>
          <pc:sldMk cId="3941252208" sldId="329"/>
        </pc:sldMkLst>
        <pc:spChg chg="del">
          <ac:chgData name="STAROVOITOVA, Valeriia" userId="0dde35a2-3d92-4e2a-9621-353054f12499" providerId="ADAL" clId="{D9FD8BCE-2AE6-4D19-9EFC-0D1F67F732AD}" dt="2025-07-17T09:25:58.828" v="72" actId="478"/>
          <ac:spMkLst>
            <pc:docMk/>
            <pc:sldMk cId="3941252208" sldId="329"/>
            <ac:spMk id="4" creationId="{45E7516C-E00D-0048-F83E-11D549860903}"/>
          </ac:spMkLst>
        </pc:spChg>
      </pc:sldChg>
      <pc:sldChg chg="delSp modSp mod">
        <pc:chgData name="STAROVOITOVA, Valeriia" userId="0dde35a2-3d92-4e2a-9621-353054f12499" providerId="ADAL" clId="{D9FD8BCE-2AE6-4D19-9EFC-0D1F67F732AD}" dt="2025-07-17T09:26:12.950" v="76" actId="478"/>
        <pc:sldMkLst>
          <pc:docMk/>
          <pc:sldMk cId="1270867926" sldId="330"/>
        </pc:sldMkLst>
        <pc:spChg chg="del mod">
          <ac:chgData name="STAROVOITOVA, Valeriia" userId="0dde35a2-3d92-4e2a-9621-353054f12499" providerId="ADAL" clId="{D9FD8BCE-2AE6-4D19-9EFC-0D1F67F732AD}" dt="2025-07-17T09:26:12.950" v="76" actId="478"/>
          <ac:spMkLst>
            <pc:docMk/>
            <pc:sldMk cId="1270867926" sldId="330"/>
            <ac:spMk id="4" creationId="{E84ED3B7-1F32-B7A5-E58D-2B7B7A8293F4}"/>
          </ac:spMkLst>
        </pc:spChg>
        <pc:picChg chg="mod">
          <ac:chgData name="STAROVOITOVA, Valeriia" userId="0dde35a2-3d92-4e2a-9621-353054f12499" providerId="ADAL" clId="{D9FD8BCE-2AE6-4D19-9EFC-0D1F67F732AD}" dt="2025-07-17T09:23:40.265" v="32" actId="1076"/>
          <ac:picMkLst>
            <pc:docMk/>
            <pc:sldMk cId="1270867926" sldId="330"/>
            <ac:picMk id="7" creationId="{17FA916A-8118-FF4D-2BCE-F30144ED85F9}"/>
          </ac:picMkLst>
        </pc:picChg>
      </pc:sldChg>
      <pc:sldChg chg="delSp mod">
        <pc:chgData name="STAROVOITOVA, Valeriia" userId="0dde35a2-3d92-4e2a-9621-353054f12499" providerId="ADAL" clId="{D9FD8BCE-2AE6-4D19-9EFC-0D1F67F732AD}" dt="2025-07-17T09:25:22.477" v="60" actId="478"/>
        <pc:sldMkLst>
          <pc:docMk/>
          <pc:sldMk cId="3605890788" sldId="331"/>
        </pc:sldMkLst>
        <pc:spChg chg="del">
          <ac:chgData name="STAROVOITOVA, Valeriia" userId="0dde35a2-3d92-4e2a-9621-353054f12499" providerId="ADAL" clId="{D9FD8BCE-2AE6-4D19-9EFC-0D1F67F732AD}" dt="2025-07-17T09:25:22.477" v="60" actId="478"/>
          <ac:spMkLst>
            <pc:docMk/>
            <pc:sldMk cId="3605890788" sldId="331"/>
            <ac:spMk id="4" creationId="{62ADC6BC-6B9F-28A0-70B0-FC6642D26A84}"/>
          </ac:spMkLst>
        </pc:spChg>
      </pc:sldChg>
      <pc:sldChg chg="delSp mod">
        <pc:chgData name="STAROVOITOVA, Valeriia" userId="0dde35a2-3d92-4e2a-9621-353054f12499" providerId="ADAL" clId="{D9FD8BCE-2AE6-4D19-9EFC-0D1F67F732AD}" dt="2025-07-17T09:25:00.058" v="53" actId="478"/>
        <pc:sldMkLst>
          <pc:docMk/>
          <pc:sldMk cId="572236440" sldId="332"/>
        </pc:sldMkLst>
        <pc:spChg chg="del">
          <ac:chgData name="STAROVOITOVA, Valeriia" userId="0dde35a2-3d92-4e2a-9621-353054f12499" providerId="ADAL" clId="{D9FD8BCE-2AE6-4D19-9EFC-0D1F67F732AD}" dt="2025-07-17T09:25:00.058" v="53" actId="478"/>
          <ac:spMkLst>
            <pc:docMk/>
            <pc:sldMk cId="572236440" sldId="332"/>
            <ac:spMk id="4" creationId="{E7C288C6-0F6C-68D9-7813-5E02B973326A}"/>
          </ac:spMkLst>
        </pc:spChg>
      </pc:sldChg>
      <pc:sldChg chg="delSp mod">
        <pc:chgData name="STAROVOITOVA, Valeriia" userId="0dde35a2-3d92-4e2a-9621-353054f12499" providerId="ADAL" clId="{D9FD8BCE-2AE6-4D19-9EFC-0D1F67F732AD}" dt="2025-07-17T09:25:03.301" v="54" actId="478"/>
        <pc:sldMkLst>
          <pc:docMk/>
          <pc:sldMk cId="1516306342" sldId="333"/>
        </pc:sldMkLst>
        <pc:spChg chg="del">
          <ac:chgData name="STAROVOITOVA, Valeriia" userId="0dde35a2-3d92-4e2a-9621-353054f12499" providerId="ADAL" clId="{D9FD8BCE-2AE6-4D19-9EFC-0D1F67F732AD}" dt="2025-07-17T09:25:03.301" v="54" actId="478"/>
          <ac:spMkLst>
            <pc:docMk/>
            <pc:sldMk cId="1516306342" sldId="333"/>
            <ac:spMk id="4" creationId="{067869CC-D006-E744-37C4-FBD50BDE6C61}"/>
          </ac:spMkLst>
        </pc:spChg>
      </pc:sldChg>
      <pc:sldChg chg="delSp mod">
        <pc:chgData name="STAROVOITOVA, Valeriia" userId="0dde35a2-3d92-4e2a-9621-353054f12499" providerId="ADAL" clId="{D9FD8BCE-2AE6-4D19-9EFC-0D1F67F732AD}" dt="2025-07-17T09:25:06.868" v="55" actId="478"/>
        <pc:sldMkLst>
          <pc:docMk/>
          <pc:sldMk cId="2528980367" sldId="334"/>
        </pc:sldMkLst>
        <pc:spChg chg="del">
          <ac:chgData name="STAROVOITOVA, Valeriia" userId="0dde35a2-3d92-4e2a-9621-353054f12499" providerId="ADAL" clId="{D9FD8BCE-2AE6-4D19-9EFC-0D1F67F732AD}" dt="2025-07-17T09:25:06.868" v="55" actId="478"/>
          <ac:spMkLst>
            <pc:docMk/>
            <pc:sldMk cId="2528980367" sldId="334"/>
            <ac:spMk id="4" creationId="{AB310736-3F1F-D828-C188-37C2AB061C03}"/>
          </ac:spMkLst>
        </pc:spChg>
      </pc:sldChg>
      <pc:sldChg chg="delSp mod">
        <pc:chgData name="STAROVOITOVA, Valeriia" userId="0dde35a2-3d92-4e2a-9621-353054f12499" providerId="ADAL" clId="{D9FD8BCE-2AE6-4D19-9EFC-0D1F67F732AD}" dt="2025-07-17T09:25:12.007" v="57" actId="478"/>
        <pc:sldMkLst>
          <pc:docMk/>
          <pc:sldMk cId="3258094292" sldId="335"/>
        </pc:sldMkLst>
        <pc:spChg chg="del">
          <ac:chgData name="STAROVOITOVA, Valeriia" userId="0dde35a2-3d92-4e2a-9621-353054f12499" providerId="ADAL" clId="{D9FD8BCE-2AE6-4D19-9EFC-0D1F67F732AD}" dt="2025-07-17T09:25:12.007" v="57" actId="478"/>
          <ac:spMkLst>
            <pc:docMk/>
            <pc:sldMk cId="3258094292" sldId="335"/>
            <ac:spMk id="4" creationId="{E7B02387-D07C-D44B-8A82-8908D6FBFC47}"/>
          </ac:spMkLst>
        </pc:spChg>
      </pc:sldChg>
      <pc:sldChg chg="delSp mod">
        <pc:chgData name="STAROVOITOVA, Valeriia" userId="0dde35a2-3d92-4e2a-9621-353054f12499" providerId="ADAL" clId="{D9FD8BCE-2AE6-4D19-9EFC-0D1F67F732AD}" dt="2025-07-17T09:25:09.193" v="56" actId="478"/>
        <pc:sldMkLst>
          <pc:docMk/>
          <pc:sldMk cId="3475808251" sldId="336"/>
        </pc:sldMkLst>
        <pc:spChg chg="del">
          <ac:chgData name="STAROVOITOVA, Valeriia" userId="0dde35a2-3d92-4e2a-9621-353054f12499" providerId="ADAL" clId="{D9FD8BCE-2AE6-4D19-9EFC-0D1F67F732AD}" dt="2025-07-17T09:25:09.193" v="56" actId="478"/>
          <ac:spMkLst>
            <pc:docMk/>
            <pc:sldMk cId="3475808251" sldId="336"/>
            <ac:spMk id="4" creationId="{4DAA2228-FB32-DA89-472D-D0D1C809B529}"/>
          </ac:spMkLst>
        </pc:spChg>
      </pc:sldChg>
      <pc:sldChg chg="delSp mod">
        <pc:chgData name="STAROVOITOVA, Valeriia" userId="0dde35a2-3d92-4e2a-9621-353054f12499" providerId="ADAL" clId="{D9FD8BCE-2AE6-4D19-9EFC-0D1F67F732AD}" dt="2025-07-17T09:25:15.889" v="58" actId="478"/>
        <pc:sldMkLst>
          <pc:docMk/>
          <pc:sldMk cId="3050756188" sldId="337"/>
        </pc:sldMkLst>
        <pc:spChg chg="del">
          <ac:chgData name="STAROVOITOVA, Valeriia" userId="0dde35a2-3d92-4e2a-9621-353054f12499" providerId="ADAL" clId="{D9FD8BCE-2AE6-4D19-9EFC-0D1F67F732AD}" dt="2025-07-17T09:25:15.889" v="58" actId="478"/>
          <ac:spMkLst>
            <pc:docMk/>
            <pc:sldMk cId="3050756188" sldId="337"/>
            <ac:spMk id="4" creationId="{801C7B52-3D4D-F165-EBFE-B27411A761FA}"/>
          </ac:spMkLst>
        </pc:spChg>
      </pc:sldChg>
      <pc:sldChg chg="delSp mod">
        <pc:chgData name="STAROVOITOVA, Valeriia" userId="0dde35a2-3d92-4e2a-9621-353054f12499" providerId="ADAL" clId="{D9FD8BCE-2AE6-4D19-9EFC-0D1F67F732AD}" dt="2025-07-17T09:25:19.087" v="59" actId="478"/>
        <pc:sldMkLst>
          <pc:docMk/>
          <pc:sldMk cId="2947448324" sldId="339"/>
        </pc:sldMkLst>
        <pc:spChg chg="del">
          <ac:chgData name="STAROVOITOVA, Valeriia" userId="0dde35a2-3d92-4e2a-9621-353054f12499" providerId="ADAL" clId="{D9FD8BCE-2AE6-4D19-9EFC-0D1F67F732AD}" dt="2025-07-17T09:25:19.087" v="59" actId="478"/>
          <ac:spMkLst>
            <pc:docMk/>
            <pc:sldMk cId="2947448324" sldId="339"/>
            <ac:spMk id="4" creationId="{70CEEA68-D8CD-E4EC-554E-20FDD1A450CD}"/>
          </ac:spMkLst>
        </pc:spChg>
      </pc:sldChg>
      <pc:sldChg chg="delSp mod">
        <pc:chgData name="STAROVOITOVA, Valeriia" userId="0dde35a2-3d92-4e2a-9621-353054f12499" providerId="ADAL" clId="{D9FD8BCE-2AE6-4D19-9EFC-0D1F67F732AD}" dt="2025-07-17T09:25:27.174" v="61" actId="478"/>
        <pc:sldMkLst>
          <pc:docMk/>
          <pc:sldMk cId="1445661808" sldId="340"/>
        </pc:sldMkLst>
        <pc:spChg chg="del">
          <ac:chgData name="STAROVOITOVA, Valeriia" userId="0dde35a2-3d92-4e2a-9621-353054f12499" providerId="ADAL" clId="{D9FD8BCE-2AE6-4D19-9EFC-0D1F67F732AD}" dt="2025-07-17T09:25:27.174" v="61" actId="478"/>
          <ac:spMkLst>
            <pc:docMk/>
            <pc:sldMk cId="1445661808" sldId="340"/>
            <ac:spMk id="4" creationId="{A2CFAC5B-9B7D-0465-D902-E8B44031FF69}"/>
          </ac:spMkLst>
        </pc:spChg>
      </pc:sldChg>
      <pc:sldChg chg="delSp mod">
        <pc:chgData name="STAROVOITOVA, Valeriia" userId="0dde35a2-3d92-4e2a-9621-353054f12499" providerId="ADAL" clId="{D9FD8BCE-2AE6-4D19-9EFC-0D1F67F732AD}" dt="2025-07-17T09:25:33.668" v="63" actId="478"/>
        <pc:sldMkLst>
          <pc:docMk/>
          <pc:sldMk cId="105649018" sldId="341"/>
        </pc:sldMkLst>
        <pc:spChg chg="del">
          <ac:chgData name="STAROVOITOVA, Valeriia" userId="0dde35a2-3d92-4e2a-9621-353054f12499" providerId="ADAL" clId="{D9FD8BCE-2AE6-4D19-9EFC-0D1F67F732AD}" dt="2025-07-17T09:25:33.668" v="63" actId="478"/>
          <ac:spMkLst>
            <pc:docMk/>
            <pc:sldMk cId="105649018" sldId="341"/>
            <ac:spMk id="4" creationId="{C6FD94F5-3860-7459-8064-E435E57C6668}"/>
          </ac:spMkLst>
        </pc:spChg>
      </pc:sldChg>
      <pc:sldChg chg="delSp mod">
        <pc:chgData name="STAROVOITOVA, Valeriia" userId="0dde35a2-3d92-4e2a-9621-353054f12499" providerId="ADAL" clId="{D9FD8BCE-2AE6-4D19-9EFC-0D1F67F732AD}" dt="2025-07-17T09:25:35.836" v="64" actId="478"/>
        <pc:sldMkLst>
          <pc:docMk/>
          <pc:sldMk cId="1223584062" sldId="342"/>
        </pc:sldMkLst>
        <pc:spChg chg="del">
          <ac:chgData name="STAROVOITOVA, Valeriia" userId="0dde35a2-3d92-4e2a-9621-353054f12499" providerId="ADAL" clId="{D9FD8BCE-2AE6-4D19-9EFC-0D1F67F732AD}" dt="2025-07-17T09:25:35.836" v="64" actId="478"/>
          <ac:spMkLst>
            <pc:docMk/>
            <pc:sldMk cId="1223584062" sldId="342"/>
            <ac:spMk id="4" creationId="{4BBF255C-CAAF-1DD3-153A-542551BE12F8}"/>
          </ac:spMkLst>
        </pc:spChg>
      </pc:sldChg>
      <pc:sldChg chg="delSp mod">
        <pc:chgData name="STAROVOITOVA, Valeriia" userId="0dde35a2-3d92-4e2a-9621-353054f12499" providerId="ADAL" clId="{D9FD8BCE-2AE6-4D19-9EFC-0D1F67F732AD}" dt="2025-07-17T09:25:38.065" v="65" actId="478"/>
        <pc:sldMkLst>
          <pc:docMk/>
          <pc:sldMk cId="3326695359" sldId="343"/>
        </pc:sldMkLst>
        <pc:spChg chg="del">
          <ac:chgData name="STAROVOITOVA, Valeriia" userId="0dde35a2-3d92-4e2a-9621-353054f12499" providerId="ADAL" clId="{D9FD8BCE-2AE6-4D19-9EFC-0D1F67F732AD}" dt="2025-07-17T09:25:38.065" v="65" actId="478"/>
          <ac:spMkLst>
            <pc:docMk/>
            <pc:sldMk cId="3326695359" sldId="343"/>
            <ac:spMk id="4" creationId="{4BBF255C-CAAF-1DD3-153A-542551BE12F8}"/>
          </ac:spMkLst>
        </pc:spChg>
      </pc:sldChg>
      <pc:sldChg chg="delSp mod">
        <pc:chgData name="STAROVOITOVA, Valeriia" userId="0dde35a2-3d92-4e2a-9621-353054f12499" providerId="ADAL" clId="{D9FD8BCE-2AE6-4D19-9EFC-0D1F67F732AD}" dt="2025-07-17T09:25:45.562" v="67" actId="478"/>
        <pc:sldMkLst>
          <pc:docMk/>
          <pc:sldMk cId="837548470" sldId="344"/>
        </pc:sldMkLst>
        <pc:spChg chg="del">
          <ac:chgData name="STAROVOITOVA, Valeriia" userId="0dde35a2-3d92-4e2a-9621-353054f12499" providerId="ADAL" clId="{D9FD8BCE-2AE6-4D19-9EFC-0D1F67F732AD}" dt="2025-07-17T09:25:45.562" v="67" actId="478"/>
          <ac:spMkLst>
            <pc:docMk/>
            <pc:sldMk cId="837548470" sldId="344"/>
            <ac:spMk id="4" creationId="{03582A88-543D-CA8B-4C13-F14531AE959A}"/>
          </ac:spMkLst>
        </pc:spChg>
      </pc:sldChg>
      <pc:sldChg chg="delSp mod">
        <pc:chgData name="STAROVOITOVA, Valeriia" userId="0dde35a2-3d92-4e2a-9621-353054f12499" providerId="ADAL" clId="{D9FD8BCE-2AE6-4D19-9EFC-0D1F67F732AD}" dt="2025-07-17T09:25:48.907" v="68" actId="478"/>
        <pc:sldMkLst>
          <pc:docMk/>
          <pc:sldMk cId="2899449748" sldId="345"/>
        </pc:sldMkLst>
        <pc:spChg chg="del">
          <ac:chgData name="STAROVOITOVA, Valeriia" userId="0dde35a2-3d92-4e2a-9621-353054f12499" providerId="ADAL" clId="{D9FD8BCE-2AE6-4D19-9EFC-0D1F67F732AD}" dt="2025-07-17T09:25:48.907" v="68" actId="478"/>
          <ac:spMkLst>
            <pc:docMk/>
            <pc:sldMk cId="2899449748" sldId="345"/>
            <ac:spMk id="4" creationId="{D20A4E61-9D1A-B74F-B248-338688473FD2}"/>
          </ac:spMkLst>
        </pc:spChg>
      </pc:sldChg>
      <pc:sldChg chg="delSp modSp mod">
        <pc:chgData name="STAROVOITOVA, Valeriia" userId="0dde35a2-3d92-4e2a-9621-353054f12499" providerId="ADAL" clId="{D9FD8BCE-2AE6-4D19-9EFC-0D1F67F732AD}" dt="2025-07-17T09:25:52.081" v="70" actId="478"/>
        <pc:sldMkLst>
          <pc:docMk/>
          <pc:sldMk cId="3582419907" sldId="346"/>
        </pc:sldMkLst>
        <pc:spChg chg="del mod">
          <ac:chgData name="STAROVOITOVA, Valeriia" userId="0dde35a2-3d92-4e2a-9621-353054f12499" providerId="ADAL" clId="{D9FD8BCE-2AE6-4D19-9EFC-0D1F67F732AD}" dt="2025-07-17T09:25:52.081" v="70" actId="478"/>
          <ac:spMkLst>
            <pc:docMk/>
            <pc:sldMk cId="3582419907" sldId="346"/>
            <ac:spMk id="4" creationId="{E0049194-97DA-CF1A-1C83-4B81909FB4FF}"/>
          </ac:spMkLst>
        </pc:spChg>
      </pc:sldChg>
      <pc:sldChg chg="delSp mod">
        <pc:chgData name="STAROVOITOVA, Valeriia" userId="0dde35a2-3d92-4e2a-9621-353054f12499" providerId="ADAL" clId="{D9FD8BCE-2AE6-4D19-9EFC-0D1F67F732AD}" dt="2025-07-17T09:26:01.911" v="73" actId="478"/>
        <pc:sldMkLst>
          <pc:docMk/>
          <pc:sldMk cId="1414226602" sldId="347"/>
        </pc:sldMkLst>
        <pc:spChg chg="del">
          <ac:chgData name="STAROVOITOVA, Valeriia" userId="0dde35a2-3d92-4e2a-9621-353054f12499" providerId="ADAL" clId="{D9FD8BCE-2AE6-4D19-9EFC-0D1F67F732AD}" dt="2025-07-17T09:26:01.911" v="73" actId="478"/>
          <ac:spMkLst>
            <pc:docMk/>
            <pc:sldMk cId="1414226602" sldId="347"/>
            <ac:spMk id="4" creationId="{68E0D176-D629-FE5B-C69F-417559AF2F75}"/>
          </ac:spMkLst>
        </pc:spChg>
      </pc:sldChg>
      <pc:sldChg chg="delSp modSp mod">
        <pc:chgData name="STAROVOITOVA, Valeriia" userId="0dde35a2-3d92-4e2a-9621-353054f12499" providerId="ADAL" clId="{D9FD8BCE-2AE6-4D19-9EFC-0D1F67F732AD}" dt="2025-07-17T09:26:06.065" v="74" actId="478"/>
        <pc:sldMkLst>
          <pc:docMk/>
          <pc:sldMk cId="1337153018" sldId="348"/>
        </pc:sldMkLst>
        <pc:spChg chg="mod">
          <ac:chgData name="STAROVOITOVA, Valeriia" userId="0dde35a2-3d92-4e2a-9621-353054f12499" providerId="ADAL" clId="{D9FD8BCE-2AE6-4D19-9EFC-0D1F67F732AD}" dt="2025-07-17T09:21:43.625" v="1" actId="20577"/>
          <ac:spMkLst>
            <pc:docMk/>
            <pc:sldMk cId="1337153018" sldId="348"/>
            <ac:spMk id="3" creationId="{79E214F9-7E7C-96E5-3972-85F19F082419}"/>
          </ac:spMkLst>
        </pc:spChg>
        <pc:spChg chg="del">
          <ac:chgData name="STAROVOITOVA, Valeriia" userId="0dde35a2-3d92-4e2a-9621-353054f12499" providerId="ADAL" clId="{D9FD8BCE-2AE6-4D19-9EFC-0D1F67F732AD}" dt="2025-07-17T09:26:06.065" v="74" actId="478"/>
          <ac:spMkLst>
            <pc:docMk/>
            <pc:sldMk cId="1337153018" sldId="348"/>
            <ac:spMk id="4" creationId="{228E5C66-DEC7-F9ED-1CDB-731BBDE89AB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38EAAA-3B3F-46D6-8D22-24A1B467729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C61D85CD-3D3E-41CB-A354-8C8289446320}">
      <dgm:prSet phldrT="[Text]" custT="1"/>
      <dgm:spPr>
        <a:solidFill>
          <a:srgbClr val="E2265C"/>
        </a:solidFill>
      </dgm:spPr>
      <dgm:t>
        <a:bodyPr/>
        <a:lstStyle/>
        <a:p>
          <a:r>
            <a:rPr lang="en-US" sz="1200" dirty="0"/>
            <a:t>Office of the Director General</a:t>
          </a:r>
          <a:endParaRPr lang="en-GB" sz="1200" dirty="0"/>
        </a:p>
      </dgm:t>
    </dgm:pt>
    <dgm:pt modelId="{91A59C9C-7DAE-4B47-B82C-5DBC1DF02736}" type="parTrans" cxnId="{A46E2A22-C845-45A4-96B9-14EBB9404C21}">
      <dgm:prSet/>
      <dgm:spPr/>
      <dgm:t>
        <a:bodyPr/>
        <a:lstStyle/>
        <a:p>
          <a:endParaRPr lang="en-GB" sz="2000"/>
        </a:p>
      </dgm:t>
    </dgm:pt>
    <dgm:pt modelId="{1C86BC97-1188-4325-B39F-D594D6671C16}" type="sibTrans" cxnId="{A46E2A22-C845-45A4-96B9-14EBB9404C21}">
      <dgm:prSet/>
      <dgm:spPr/>
      <dgm:t>
        <a:bodyPr/>
        <a:lstStyle/>
        <a:p>
          <a:endParaRPr lang="en-GB" sz="2000"/>
        </a:p>
      </dgm:t>
    </dgm:pt>
    <dgm:pt modelId="{92DD2481-0976-4570-9269-55CC61AC260E}">
      <dgm:prSet phldrT="[Text]" custT="1"/>
      <dgm:spPr/>
      <dgm:t>
        <a:bodyPr/>
        <a:lstStyle/>
        <a:p>
          <a:r>
            <a:rPr lang="en-US" sz="1200" dirty="0"/>
            <a:t>Department of Management</a:t>
          </a:r>
          <a:endParaRPr lang="en-GB" sz="1200" dirty="0"/>
        </a:p>
      </dgm:t>
    </dgm:pt>
    <dgm:pt modelId="{35533ECD-0AF7-4806-9DDD-EEB9026F650D}" type="parTrans" cxnId="{092E91E2-BA06-41C0-AD62-275B08264D2C}">
      <dgm:prSet/>
      <dgm:spPr/>
      <dgm:t>
        <a:bodyPr/>
        <a:lstStyle/>
        <a:p>
          <a:endParaRPr lang="en-GB" sz="2000"/>
        </a:p>
      </dgm:t>
    </dgm:pt>
    <dgm:pt modelId="{939B33E7-2438-464B-A2CA-B7E233E61BCD}" type="sibTrans" cxnId="{092E91E2-BA06-41C0-AD62-275B08264D2C}">
      <dgm:prSet/>
      <dgm:spPr/>
      <dgm:t>
        <a:bodyPr/>
        <a:lstStyle/>
        <a:p>
          <a:endParaRPr lang="en-GB" sz="2000"/>
        </a:p>
      </dgm:t>
    </dgm:pt>
    <dgm:pt modelId="{E6883CD2-2EE6-48CF-A40C-3824E96EC8C8}">
      <dgm:prSet phldrT="[Text]" custT="1"/>
      <dgm:spPr/>
      <dgm:t>
        <a:bodyPr/>
        <a:lstStyle/>
        <a:p>
          <a:r>
            <a:rPr lang="en-US" sz="1200" dirty="0"/>
            <a:t>Department of Nuclear Energy</a:t>
          </a:r>
          <a:endParaRPr lang="en-GB" sz="1200" dirty="0"/>
        </a:p>
      </dgm:t>
    </dgm:pt>
    <dgm:pt modelId="{AA1857A1-4B90-419F-8EBB-8EE59811A933}" type="parTrans" cxnId="{5794C0D8-967F-47E4-B560-C0F6DCC11792}">
      <dgm:prSet/>
      <dgm:spPr/>
      <dgm:t>
        <a:bodyPr/>
        <a:lstStyle/>
        <a:p>
          <a:endParaRPr lang="en-GB" sz="2000"/>
        </a:p>
      </dgm:t>
    </dgm:pt>
    <dgm:pt modelId="{3FC1052A-A08D-4AAA-ACD0-1ABFEC97ABE5}" type="sibTrans" cxnId="{5794C0D8-967F-47E4-B560-C0F6DCC11792}">
      <dgm:prSet/>
      <dgm:spPr/>
      <dgm:t>
        <a:bodyPr/>
        <a:lstStyle/>
        <a:p>
          <a:endParaRPr lang="en-GB" sz="2000"/>
        </a:p>
      </dgm:t>
    </dgm:pt>
    <dgm:pt modelId="{C17B85C9-7FC4-4ABB-8C26-6DFF34C28E7B}">
      <dgm:prSet phldrT="[Text]" custT="1"/>
      <dgm:spPr/>
      <dgm:t>
        <a:bodyPr/>
        <a:lstStyle/>
        <a:p>
          <a:r>
            <a:rPr lang="en-US" sz="1200" dirty="0"/>
            <a:t>Department of  Nuclear Science and Applications</a:t>
          </a:r>
          <a:endParaRPr lang="en-GB" sz="1200" dirty="0"/>
        </a:p>
      </dgm:t>
    </dgm:pt>
    <dgm:pt modelId="{8C485F84-B70E-4689-BACE-A16BD7F7B319}" type="parTrans" cxnId="{7709030B-E1E5-4970-981F-40B0597CE2A2}">
      <dgm:prSet/>
      <dgm:spPr/>
      <dgm:t>
        <a:bodyPr/>
        <a:lstStyle/>
        <a:p>
          <a:endParaRPr lang="en-GB" sz="2000"/>
        </a:p>
      </dgm:t>
    </dgm:pt>
    <dgm:pt modelId="{E5F1C5FC-BD13-4530-A881-9F3EE46F7F4F}" type="sibTrans" cxnId="{7709030B-E1E5-4970-981F-40B0597CE2A2}">
      <dgm:prSet/>
      <dgm:spPr/>
      <dgm:t>
        <a:bodyPr/>
        <a:lstStyle/>
        <a:p>
          <a:endParaRPr lang="en-GB" sz="2000"/>
        </a:p>
      </dgm:t>
    </dgm:pt>
    <dgm:pt modelId="{DD2010D8-5A30-48D3-8873-36F64D263811}">
      <dgm:prSet phldrT="[Text]" custT="1"/>
      <dgm:spPr/>
      <dgm:t>
        <a:bodyPr/>
        <a:lstStyle/>
        <a:p>
          <a:r>
            <a:rPr lang="en-US" sz="1200" dirty="0"/>
            <a:t>Department of Technical Cooperation</a:t>
          </a:r>
          <a:endParaRPr lang="en-GB" sz="1200" dirty="0"/>
        </a:p>
      </dgm:t>
    </dgm:pt>
    <dgm:pt modelId="{361308DA-B14D-4C51-BEBC-CE97BB0A3805}" type="parTrans" cxnId="{C8F6CCFE-24A8-4277-9626-6957194B5B15}">
      <dgm:prSet/>
      <dgm:spPr/>
      <dgm:t>
        <a:bodyPr/>
        <a:lstStyle/>
        <a:p>
          <a:endParaRPr lang="en-GB" sz="2000"/>
        </a:p>
      </dgm:t>
    </dgm:pt>
    <dgm:pt modelId="{5818880E-959C-407B-9CDE-AB7459AFBA2D}" type="sibTrans" cxnId="{C8F6CCFE-24A8-4277-9626-6957194B5B15}">
      <dgm:prSet/>
      <dgm:spPr/>
      <dgm:t>
        <a:bodyPr/>
        <a:lstStyle/>
        <a:p>
          <a:endParaRPr lang="en-GB" sz="2000"/>
        </a:p>
      </dgm:t>
    </dgm:pt>
    <dgm:pt modelId="{58D01BDC-F431-4541-BE86-5C3B45E17047}">
      <dgm:prSet phldrT="[Text]" custT="1"/>
      <dgm:spPr/>
      <dgm:t>
        <a:bodyPr/>
        <a:lstStyle/>
        <a:p>
          <a:r>
            <a:rPr lang="en-US" sz="1200" dirty="0"/>
            <a:t>Department of Nuclear Safety and Security</a:t>
          </a:r>
          <a:endParaRPr lang="en-GB" sz="1200" dirty="0"/>
        </a:p>
      </dgm:t>
    </dgm:pt>
    <dgm:pt modelId="{69951FC6-8428-41A6-A2B6-77B0B72679B1}" type="parTrans" cxnId="{EBBD7382-19A1-4BF4-A54A-66D2D2FB666B}">
      <dgm:prSet/>
      <dgm:spPr/>
      <dgm:t>
        <a:bodyPr/>
        <a:lstStyle/>
        <a:p>
          <a:endParaRPr lang="en-GB" sz="2000"/>
        </a:p>
      </dgm:t>
    </dgm:pt>
    <dgm:pt modelId="{D1EAF999-9260-4878-8F22-514BB9E09E3B}" type="sibTrans" cxnId="{EBBD7382-19A1-4BF4-A54A-66D2D2FB666B}">
      <dgm:prSet/>
      <dgm:spPr/>
      <dgm:t>
        <a:bodyPr/>
        <a:lstStyle/>
        <a:p>
          <a:endParaRPr lang="en-GB" sz="2000"/>
        </a:p>
      </dgm:t>
    </dgm:pt>
    <dgm:pt modelId="{8F1FA23F-3A55-4F1A-98A4-A7F84870DC6C}">
      <dgm:prSet phldrT="[Text]" custT="1"/>
      <dgm:spPr/>
      <dgm:t>
        <a:bodyPr/>
        <a:lstStyle/>
        <a:p>
          <a:r>
            <a:rPr lang="en-US" sz="1200" dirty="0"/>
            <a:t>Department of Safeguards</a:t>
          </a:r>
          <a:endParaRPr lang="en-GB" sz="1200" dirty="0"/>
        </a:p>
      </dgm:t>
    </dgm:pt>
    <dgm:pt modelId="{378F1A13-8065-4BEF-9B80-6C66BAA4A099}" type="parTrans" cxnId="{F7BF82D5-AEAB-45E5-A474-9E2B3DB70BBD}">
      <dgm:prSet/>
      <dgm:spPr/>
      <dgm:t>
        <a:bodyPr/>
        <a:lstStyle/>
        <a:p>
          <a:endParaRPr lang="en-GB" sz="2000"/>
        </a:p>
      </dgm:t>
    </dgm:pt>
    <dgm:pt modelId="{886B3819-06A4-4B87-86DD-44B5991C7BC2}" type="sibTrans" cxnId="{F7BF82D5-AEAB-45E5-A474-9E2B3DB70BBD}">
      <dgm:prSet/>
      <dgm:spPr/>
      <dgm:t>
        <a:bodyPr/>
        <a:lstStyle/>
        <a:p>
          <a:endParaRPr lang="en-GB" sz="2000"/>
        </a:p>
      </dgm:t>
    </dgm:pt>
    <dgm:pt modelId="{ED33CD78-65C7-4C14-9CAC-C054DE8D1199}">
      <dgm:prSet phldrT="[Text]" custT="1"/>
      <dgm:spPr>
        <a:solidFill>
          <a:schemeClr val="accent6">
            <a:lumMod val="75000"/>
          </a:schemeClr>
        </a:solidFill>
      </dgm:spPr>
      <dgm:t>
        <a:bodyPr/>
        <a:lstStyle/>
        <a:p>
          <a:r>
            <a:rPr lang="en-US" sz="1200" dirty="0"/>
            <a:t>Division of Physical and Chemical Sciences</a:t>
          </a:r>
          <a:endParaRPr lang="en-GB" sz="1200" dirty="0"/>
        </a:p>
      </dgm:t>
    </dgm:pt>
    <dgm:pt modelId="{4897953A-69D3-492F-A5E0-7CBDA543E130}" type="parTrans" cxnId="{6394DDE5-5474-4B39-93FD-972C522CF708}">
      <dgm:prSet/>
      <dgm:spPr/>
      <dgm:t>
        <a:bodyPr/>
        <a:lstStyle/>
        <a:p>
          <a:endParaRPr lang="en-GB" sz="2000"/>
        </a:p>
      </dgm:t>
    </dgm:pt>
    <dgm:pt modelId="{A4E62253-04D1-4BA6-B13D-778188ECB205}" type="sibTrans" cxnId="{6394DDE5-5474-4B39-93FD-972C522CF708}">
      <dgm:prSet/>
      <dgm:spPr/>
      <dgm:t>
        <a:bodyPr/>
        <a:lstStyle/>
        <a:p>
          <a:endParaRPr lang="en-GB" sz="2000"/>
        </a:p>
      </dgm:t>
    </dgm:pt>
    <dgm:pt modelId="{319CEA3C-67E0-47AC-8443-FAC31841A463}">
      <dgm:prSet phldrT="[Text]" custT="1"/>
      <dgm:spPr>
        <a:solidFill>
          <a:schemeClr val="accent6">
            <a:lumMod val="75000"/>
          </a:schemeClr>
        </a:solidFill>
      </dgm:spPr>
      <dgm:t>
        <a:bodyPr/>
        <a:lstStyle/>
        <a:p>
          <a:r>
            <a:rPr lang="en-US" sz="1200" dirty="0"/>
            <a:t>Division of Human Health</a:t>
          </a:r>
          <a:endParaRPr lang="en-GB" sz="1200" dirty="0"/>
        </a:p>
      </dgm:t>
    </dgm:pt>
    <dgm:pt modelId="{3FA3C101-3F5B-4AC7-9991-4120F239DAE8}" type="parTrans" cxnId="{35C92391-F97B-4897-99A0-70D7AFFA58C9}">
      <dgm:prSet/>
      <dgm:spPr/>
      <dgm:t>
        <a:bodyPr/>
        <a:lstStyle/>
        <a:p>
          <a:endParaRPr lang="en-GB" sz="2000"/>
        </a:p>
      </dgm:t>
    </dgm:pt>
    <dgm:pt modelId="{E967C893-88FE-48BE-A263-37F34C0931C8}" type="sibTrans" cxnId="{35C92391-F97B-4897-99A0-70D7AFFA58C9}">
      <dgm:prSet/>
      <dgm:spPr/>
      <dgm:t>
        <a:bodyPr/>
        <a:lstStyle/>
        <a:p>
          <a:endParaRPr lang="en-GB" sz="2000"/>
        </a:p>
      </dgm:t>
    </dgm:pt>
    <dgm:pt modelId="{BCA7505F-F530-44FF-8951-791B1FCD2933}">
      <dgm:prSet phldrT="[Text]" custT="1"/>
      <dgm:spPr>
        <a:solidFill>
          <a:srgbClr val="FB8A0D"/>
        </a:solidFill>
      </dgm:spPr>
      <dgm:t>
        <a:bodyPr/>
        <a:lstStyle/>
        <a:p>
          <a:r>
            <a:rPr lang="en-US" sz="1200" dirty="0"/>
            <a:t>Radiochemistry and Radiation Technology Section</a:t>
          </a:r>
          <a:endParaRPr lang="en-GB" sz="1200" dirty="0"/>
        </a:p>
      </dgm:t>
    </dgm:pt>
    <dgm:pt modelId="{280335BF-A9BC-49A0-8A09-A6B601F883A2}" type="parTrans" cxnId="{8D253165-0E82-4BA7-8FDE-C92BA6ABC349}">
      <dgm:prSet/>
      <dgm:spPr/>
      <dgm:t>
        <a:bodyPr/>
        <a:lstStyle/>
        <a:p>
          <a:endParaRPr lang="en-GB" sz="2000"/>
        </a:p>
      </dgm:t>
    </dgm:pt>
    <dgm:pt modelId="{A4AF8839-7F7C-42F1-AE60-384FE304E4FC}" type="sibTrans" cxnId="{8D253165-0E82-4BA7-8FDE-C92BA6ABC349}">
      <dgm:prSet/>
      <dgm:spPr/>
      <dgm:t>
        <a:bodyPr/>
        <a:lstStyle/>
        <a:p>
          <a:endParaRPr lang="en-GB" sz="2000"/>
        </a:p>
      </dgm:t>
    </dgm:pt>
    <dgm:pt modelId="{F269251F-7F5F-4EFA-80B8-017A44346CF9}">
      <dgm:prSet phldrT="[Text]" custT="1"/>
      <dgm:spPr>
        <a:solidFill>
          <a:srgbClr val="FB8A0D"/>
        </a:solidFill>
      </dgm:spPr>
      <dgm:t>
        <a:bodyPr/>
        <a:lstStyle/>
        <a:p>
          <a:r>
            <a:rPr lang="en-US" sz="1200" dirty="0"/>
            <a:t>Dosimetry and Medical Radiation Physics Section</a:t>
          </a:r>
          <a:endParaRPr lang="en-GB" sz="1200" dirty="0"/>
        </a:p>
      </dgm:t>
    </dgm:pt>
    <dgm:pt modelId="{7E8421C0-497C-42B5-ABA2-DDAE44C2C533}" type="parTrans" cxnId="{1C58C4C3-3284-4F7A-A3D2-FEAECA41E9EA}">
      <dgm:prSet/>
      <dgm:spPr/>
      <dgm:t>
        <a:bodyPr/>
        <a:lstStyle/>
        <a:p>
          <a:endParaRPr lang="en-GB" sz="2000"/>
        </a:p>
      </dgm:t>
    </dgm:pt>
    <dgm:pt modelId="{BE94B46A-4D4C-4894-9CF3-A0D528245AB6}" type="sibTrans" cxnId="{1C58C4C3-3284-4F7A-A3D2-FEAECA41E9EA}">
      <dgm:prSet/>
      <dgm:spPr/>
      <dgm:t>
        <a:bodyPr/>
        <a:lstStyle/>
        <a:p>
          <a:endParaRPr lang="en-GB" sz="2000"/>
        </a:p>
      </dgm:t>
    </dgm:pt>
    <dgm:pt modelId="{1439DD4D-66A9-4EED-B86B-29427CCBCCF3}" type="pres">
      <dgm:prSet presAssocID="{9638EAAA-3B3F-46D6-8D22-24A1B4677292}" presName="hierChild1" presStyleCnt="0">
        <dgm:presLayoutVars>
          <dgm:orgChart val="1"/>
          <dgm:chPref val="1"/>
          <dgm:dir/>
          <dgm:animOne val="branch"/>
          <dgm:animLvl val="lvl"/>
          <dgm:resizeHandles/>
        </dgm:presLayoutVars>
      </dgm:prSet>
      <dgm:spPr/>
    </dgm:pt>
    <dgm:pt modelId="{40567C1A-6907-4014-BEDD-235BBB439F01}" type="pres">
      <dgm:prSet presAssocID="{C61D85CD-3D3E-41CB-A354-8C8289446320}" presName="hierRoot1" presStyleCnt="0">
        <dgm:presLayoutVars>
          <dgm:hierBranch val="init"/>
        </dgm:presLayoutVars>
      </dgm:prSet>
      <dgm:spPr/>
    </dgm:pt>
    <dgm:pt modelId="{79AD9C18-4BA1-4E5D-89DB-8B0DC84918AF}" type="pres">
      <dgm:prSet presAssocID="{C61D85CD-3D3E-41CB-A354-8C8289446320}" presName="rootComposite1" presStyleCnt="0"/>
      <dgm:spPr/>
    </dgm:pt>
    <dgm:pt modelId="{B8240760-5BFC-4A3D-B8D7-52D582AD608B}" type="pres">
      <dgm:prSet presAssocID="{C61D85CD-3D3E-41CB-A354-8C8289446320}" presName="rootText1" presStyleLbl="node0" presStyleIdx="0" presStyleCnt="1" custScaleX="290031" custScaleY="168365">
        <dgm:presLayoutVars>
          <dgm:chPref val="3"/>
        </dgm:presLayoutVars>
      </dgm:prSet>
      <dgm:spPr/>
    </dgm:pt>
    <dgm:pt modelId="{CC17E5E0-3F38-4A47-AB7C-723F8A74F1A2}" type="pres">
      <dgm:prSet presAssocID="{C61D85CD-3D3E-41CB-A354-8C8289446320}" presName="rootConnector1" presStyleLbl="node1" presStyleIdx="0" presStyleCnt="0"/>
      <dgm:spPr/>
    </dgm:pt>
    <dgm:pt modelId="{279242D5-C0F1-4F69-8936-0B44D3AB6B2E}" type="pres">
      <dgm:prSet presAssocID="{C61D85CD-3D3E-41CB-A354-8C8289446320}" presName="hierChild2" presStyleCnt="0"/>
      <dgm:spPr/>
    </dgm:pt>
    <dgm:pt modelId="{640A673A-CE27-4872-9C88-AEC17DE4E6F5}" type="pres">
      <dgm:prSet presAssocID="{35533ECD-0AF7-4806-9DDD-EEB9026F650D}" presName="Name37" presStyleLbl="parChTrans1D2" presStyleIdx="0" presStyleCnt="6"/>
      <dgm:spPr/>
    </dgm:pt>
    <dgm:pt modelId="{EAA90AC5-23A7-4BDD-AE67-31861C7AE593}" type="pres">
      <dgm:prSet presAssocID="{92DD2481-0976-4570-9269-55CC61AC260E}" presName="hierRoot2" presStyleCnt="0">
        <dgm:presLayoutVars>
          <dgm:hierBranch val="init"/>
        </dgm:presLayoutVars>
      </dgm:prSet>
      <dgm:spPr/>
    </dgm:pt>
    <dgm:pt modelId="{DEEB1CA6-0EC2-4B00-9517-582408B9C669}" type="pres">
      <dgm:prSet presAssocID="{92DD2481-0976-4570-9269-55CC61AC260E}" presName="rootComposite" presStyleCnt="0"/>
      <dgm:spPr/>
    </dgm:pt>
    <dgm:pt modelId="{2E6C8F19-08C8-41D4-82FE-0F7827131C19}" type="pres">
      <dgm:prSet presAssocID="{92DD2481-0976-4570-9269-55CC61AC260E}" presName="rootText" presStyleLbl="node2" presStyleIdx="0" presStyleCnt="6">
        <dgm:presLayoutVars>
          <dgm:chPref val="3"/>
        </dgm:presLayoutVars>
      </dgm:prSet>
      <dgm:spPr/>
    </dgm:pt>
    <dgm:pt modelId="{3C0EE78D-9523-4EBF-9E42-7EA72C7C89C4}" type="pres">
      <dgm:prSet presAssocID="{92DD2481-0976-4570-9269-55CC61AC260E}" presName="rootConnector" presStyleLbl="node2" presStyleIdx="0" presStyleCnt="6"/>
      <dgm:spPr/>
    </dgm:pt>
    <dgm:pt modelId="{5BBB9D71-8CCD-4D89-AAD6-040AB6C7B264}" type="pres">
      <dgm:prSet presAssocID="{92DD2481-0976-4570-9269-55CC61AC260E}" presName="hierChild4" presStyleCnt="0"/>
      <dgm:spPr/>
    </dgm:pt>
    <dgm:pt modelId="{8A67C5DC-4B6C-48FC-A4C3-0D20227C7797}" type="pres">
      <dgm:prSet presAssocID="{92DD2481-0976-4570-9269-55CC61AC260E}" presName="hierChild5" presStyleCnt="0"/>
      <dgm:spPr/>
    </dgm:pt>
    <dgm:pt modelId="{11E173A3-1868-483A-814A-62E9FE4E7477}" type="pres">
      <dgm:prSet presAssocID="{AA1857A1-4B90-419F-8EBB-8EE59811A933}" presName="Name37" presStyleLbl="parChTrans1D2" presStyleIdx="1" presStyleCnt="6"/>
      <dgm:spPr/>
    </dgm:pt>
    <dgm:pt modelId="{C387D44B-4180-4C7C-AF61-CD0C87CFBA52}" type="pres">
      <dgm:prSet presAssocID="{E6883CD2-2EE6-48CF-A40C-3824E96EC8C8}" presName="hierRoot2" presStyleCnt="0">
        <dgm:presLayoutVars>
          <dgm:hierBranch val="init"/>
        </dgm:presLayoutVars>
      </dgm:prSet>
      <dgm:spPr/>
    </dgm:pt>
    <dgm:pt modelId="{89114E86-7367-4F93-A857-86021D657C32}" type="pres">
      <dgm:prSet presAssocID="{E6883CD2-2EE6-48CF-A40C-3824E96EC8C8}" presName="rootComposite" presStyleCnt="0"/>
      <dgm:spPr/>
    </dgm:pt>
    <dgm:pt modelId="{080DF286-8450-4A86-808A-147A982E67D3}" type="pres">
      <dgm:prSet presAssocID="{E6883CD2-2EE6-48CF-A40C-3824E96EC8C8}" presName="rootText" presStyleLbl="node2" presStyleIdx="1" presStyleCnt="6">
        <dgm:presLayoutVars>
          <dgm:chPref val="3"/>
        </dgm:presLayoutVars>
      </dgm:prSet>
      <dgm:spPr/>
    </dgm:pt>
    <dgm:pt modelId="{99CF9D88-6CEA-4AAC-9C30-F0B2BA2259C0}" type="pres">
      <dgm:prSet presAssocID="{E6883CD2-2EE6-48CF-A40C-3824E96EC8C8}" presName="rootConnector" presStyleLbl="node2" presStyleIdx="1" presStyleCnt="6"/>
      <dgm:spPr/>
    </dgm:pt>
    <dgm:pt modelId="{FCA127AF-5AE5-4649-8BC4-1CB0F822234A}" type="pres">
      <dgm:prSet presAssocID="{E6883CD2-2EE6-48CF-A40C-3824E96EC8C8}" presName="hierChild4" presStyleCnt="0"/>
      <dgm:spPr/>
    </dgm:pt>
    <dgm:pt modelId="{99E5294E-230F-4936-9042-C5C0CDFFBC5E}" type="pres">
      <dgm:prSet presAssocID="{E6883CD2-2EE6-48CF-A40C-3824E96EC8C8}" presName="hierChild5" presStyleCnt="0"/>
      <dgm:spPr/>
    </dgm:pt>
    <dgm:pt modelId="{CCF534D9-3737-4A89-9941-FE1AD5D28E0D}" type="pres">
      <dgm:prSet presAssocID="{8C485F84-B70E-4689-BACE-A16BD7F7B319}" presName="Name37" presStyleLbl="parChTrans1D2" presStyleIdx="2" presStyleCnt="6"/>
      <dgm:spPr/>
    </dgm:pt>
    <dgm:pt modelId="{0AEE421E-ABA9-414A-BCD2-54C0E2E01793}" type="pres">
      <dgm:prSet presAssocID="{C17B85C9-7FC4-4ABB-8C26-6DFF34C28E7B}" presName="hierRoot2" presStyleCnt="0">
        <dgm:presLayoutVars>
          <dgm:hierBranch val="init"/>
        </dgm:presLayoutVars>
      </dgm:prSet>
      <dgm:spPr/>
    </dgm:pt>
    <dgm:pt modelId="{FF286190-77FC-412E-A369-082889DEAC7B}" type="pres">
      <dgm:prSet presAssocID="{C17B85C9-7FC4-4ABB-8C26-6DFF34C28E7B}" presName="rootComposite" presStyleCnt="0"/>
      <dgm:spPr/>
    </dgm:pt>
    <dgm:pt modelId="{8BA532C2-A8EE-49FD-AA5F-872108BE3E00}" type="pres">
      <dgm:prSet presAssocID="{C17B85C9-7FC4-4ABB-8C26-6DFF34C28E7B}" presName="rootText" presStyleLbl="node2" presStyleIdx="2" presStyleCnt="6">
        <dgm:presLayoutVars>
          <dgm:chPref val="3"/>
        </dgm:presLayoutVars>
      </dgm:prSet>
      <dgm:spPr/>
    </dgm:pt>
    <dgm:pt modelId="{1978CEB8-FDDA-4839-8DA4-C1AC9FE0B4B7}" type="pres">
      <dgm:prSet presAssocID="{C17B85C9-7FC4-4ABB-8C26-6DFF34C28E7B}" presName="rootConnector" presStyleLbl="node2" presStyleIdx="2" presStyleCnt="6"/>
      <dgm:spPr/>
    </dgm:pt>
    <dgm:pt modelId="{38915448-4331-4768-B9B8-C0C756AFB977}" type="pres">
      <dgm:prSet presAssocID="{C17B85C9-7FC4-4ABB-8C26-6DFF34C28E7B}" presName="hierChild4" presStyleCnt="0"/>
      <dgm:spPr/>
    </dgm:pt>
    <dgm:pt modelId="{70D99A06-B7F9-4041-AC57-B2D8D0742224}" type="pres">
      <dgm:prSet presAssocID="{4897953A-69D3-492F-A5E0-7CBDA543E130}" presName="Name37" presStyleLbl="parChTrans1D3" presStyleIdx="0" presStyleCnt="2"/>
      <dgm:spPr/>
    </dgm:pt>
    <dgm:pt modelId="{1E09DCE6-E3FD-4B2D-B671-A85E6AE15178}" type="pres">
      <dgm:prSet presAssocID="{ED33CD78-65C7-4C14-9CAC-C054DE8D1199}" presName="hierRoot2" presStyleCnt="0">
        <dgm:presLayoutVars>
          <dgm:hierBranch val="init"/>
        </dgm:presLayoutVars>
      </dgm:prSet>
      <dgm:spPr/>
    </dgm:pt>
    <dgm:pt modelId="{A7A3C980-6884-45F1-B36D-C1CD69B12E30}" type="pres">
      <dgm:prSet presAssocID="{ED33CD78-65C7-4C14-9CAC-C054DE8D1199}" presName="rootComposite" presStyleCnt="0"/>
      <dgm:spPr/>
    </dgm:pt>
    <dgm:pt modelId="{9BB4ABD9-58BF-4270-9A8E-ACA02A732EAE}" type="pres">
      <dgm:prSet presAssocID="{ED33CD78-65C7-4C14-9CAC-C054DE8D1199}" presName="rootText" presStyleLbl="node3" presStyleIdx="0" presStyleCnt="2" custScaleX="155261">
        <dgm:presLayoutVars>
          <dgm:chPref val="3"/>
        </dgm:presLayoutVars>
      </dgm:prSet>
      <dgm:spPr/>
    </dgm:pt>
    <dgm:pt modelId="{32F66DEC-61F1-4B86-BB68-E502C3E5301E}" type="pres">
      <dgm:prSet presAssocID="{ED33CD78-65C7-4C14-9CAC-C054DE8D1199}" presName="rootConnector" presStyleLbl="node3" presStyleIdx="0" presStyleCnt="2"/>
      <dgm:spPr/>
    </dgm:pt>
    <dgm:pt modelId="{96D0DCF7-080D-49FE-868A-CAF775C8A21A}" type="pres">
      <dgm:prSet presAssocID="{ED33CD78-65C7-4C14-9CAC-C054DE8D1199}" presName="hierChild4" presStyleCnt="0"/>
      <dgm:spPr/>
    </dgm:pt>
    <dgm:pt modelId="{1E2BF89F-EB07-4A69-A572-6DA68AF191C5}" type="pres">
      <dgm:prSet presAssocID="{280335BF-A9BC-49A0-8A09-A6B601F883A2}" presName="Name37" presStyleLbl="parChTrans1D4" presStyleIdx="0" presStyleCnt="2"/>
      <dgm:spPr/>
    </dgm:pt>
    <dgm:pt modelId="{D9567771-0855-4950-B1C7-A5C78C316114}" type="pres">
      <dgm:prSet presAssocID="{BCA7505F-F530-44FF-8951-791B1FCD2933}" presName="hierRoot2" presStyleCnt="0">
        <dgm:presLayoutVars>
          <dgm:hierBranch val="init"/>
        </dgm:presLayoutVars>
      </dgm:prSet>
      <dgm:spPr/>
    </dgm:pt>
    <dgm:pt modelId="{E995A91B-02C5-4B92-8C2E-EB8D50E539D1}" type="pres">
      <dgm:prSet presAssocID="{BCA7505F-F530-44FF-8951-791B1FCD2933}" presName="rootComposite" presStyleCnt="0"/>
      <dgm:spPr/>
    </dgm:pt>
    <dgm:pt modelId="{3B3C3AFA-C752-401B-9845-2F88006637D1}" type="pres">
      <dgm:prSet presAssocID="{BCA7505F-F530-44FF-8951-791B1FCD2933}" presName="rootText" presStyleLbl="node4" presStyleIdx="0" presStyleCnt="2" custScaleX="148861">
        <dgm:presLayoutVars>
          <dgm:chPref val="3"/>
        </dgm:presLayoutVars>
      </dgm:prSet>
      <dgm:spPr/>
    </dgm:pt>
    <dgm:pt modelId="{69250117-78E5-4106-8A74-1F94F4E1BF50}" type="pres">
      <dgm:prSet presAssocID="{BCA7505F-F530-44FF-8951-791B1FCD2933}" presName="rootConnector" presStyleLbl="node4" presStyleIdx="0" presStyleCnt="2"/>
      <dgm:spPr/>
    </dgm:pt>
    <dgm:pt modelId="{33506BF1-B085-4E16-A52B-BB394AA45853}" type="pres">
      <dgm:prSet presAssocID="{BCA7505F-F530-44FF-8951-791B1FCD2933}" presName="hierChild4" presStyleCnt="0"/>
      <dgm:spPr/>
    </dgm:pt>
    <dgm:pt modelId="{8C5168ED-EC71-4A99-B6A7-0DA08A11F9FF}" type="pres">
      <dgm:prSet presAssocID="{BCA7505F-F530-44FF-8951-791B1FCD2933}" presName="hierChild5" presStyleCnt="0"/>
      <dgm:spPr/>
    </dgm:pt>
    <dgm:pt modelId="{A5362263-3E9B-4E92-B191-DBD3DC46B7A6}" type="pres">
      <dgm:prSet presAssocID="{ED33CD78-65C7-4C14-9CAC-C054DE8D1199}" presName="hierChild5" presStyleCnt="0"/>
      <dgm:spPr/>
    </dgm:pt>
    <dgm:pt modelId="{A1050385-0054-49F7-9DAD-960AF39D74DC}" type="pres">
      <dgm:prSet presAssocID="{3FA3C101-3F5B-4AC7-9991-4120F239DAE8}" presName="Name37" presStyleLbl="parChTrans1D3" presStyleIdx="1" presStyleCnt="2"/>
      <dgm:spPr/>
    </dgm:pt>
    <dgm:pt modelId="{55852CDC-52B1-4378-81E7-09379A3B1476}" type="pres">
      <dgm:prSet presAssocID="{319CEA3C-67E0-47AC-8443-FAC31841A463}" presName="hierRoot2" presStyleCnt="0">
        <dgm:presLayoutVars>
          <dgm:hierBranch val="init"/>
        </dgm:presLayoutVars>
      </dgm:prSet>
      <dgm:spPr/>
    </dgm:pt>
    <dgm:pt modelId="{25E7C506-78B3-493E-865B-A0CC8A05C08E}" type="pres">
      <dgm:prSet presAssocID="{319CEA3C-67E0-47AC-8443-FAC31841A463}" presName="rootComposite" presStyleCnt="0"/>
      <dgm:spPr/>
    </dgm:pt>
    <dgm:pt modelId="{709BD121-6FD7-4C78-9D65-BE6185534147}" type="pres">
      <dgm:prSet presAssocID="{319CEA3C-67E0-47AC-8443-FAC31841A463}" presName="rootText" presStyleLbl="node3" presStyleIdx="1" presStyleCnt="2">
        <dgm:presLayoutVars>
          <dgm:chPref val="3"/>
        </dgm:presLayoutVars>
      </dgm:prSet>
      <dgm:spPr/>
    </dgm:pt>
    <dgm:pt modelId="{3073D824-080C-4829-B7B0-37F60CCDE4B3}" type="pres">
      <dgm:prSet presAssocID="{319CEA3C-67E0-47AC-8443-FAC31841A463}" presName="rootConnector" presStyleLbl="node3" presStyleIdx="1" presStyleCnt="2"/>
      <dgm:spPr/>
    </dgm:pt>
    <dgm:pt modelId="{FA3F0BC5-DDAA-494E-83CB-1E2898DDF103}" type="pres">
      <dgm:prSet presAssocID="{319CEA3C-67E0-47AC-8443-FAC31841A463}" presName="hierChild4" presStyleCnt="0"/>
      <dgm:spPr/>
    </dgm:pt>
    <dgm:pt modelId="{8E370CCD-1546-43AA-B284-3CFFC2C7FB93}" type="pres">
      <dgm:prSet presAssocID="{7E8421C0-497C-42B5-ABA2-DDAE44C2C533}" presName="Name37" presStyleLbl="parChTrans1D4" presStyleIdx="1" presStyleCnt="2"/>
      <dgm:spPr/>
    </dgm:pt>
    <dgm:pt modelId="{F8629348-6D71-48D1-B5BD-5B6A92321E4F}" type="pres">
      <dgm:prSet presAssocID="{F269251F-7F5F-4EFA-80B8-017A44346CF9}" presName="hierRoot2" presStyleCnt="0">
        <dgm:presLayoutVars>
          <dgm:hierBranch val="init"/>
        </dgm:presLayoutVars>
      </dgm:prSet>
      <dgm:spPr/>
    </dgm:pt>
    <dgm:pt modelId="{47B3A420-F89E-41DF-9E62-69F2D708EF05}" type="pres">
      <dgm:prSet presAssocID="{F269251F-7F5F-4EFA-80B8-017A44346CF9}" presName="rootComposite" presStyleCnt="0"/>
      <dgm:spPr/>
    </dgm:pt>
    <dgm:pt modelId="{617EA832-A386-4709-812B-41373279F7BA}" type="pres">
      <dgm:prSet presAssocID="{F269251F-7F5F-4EFA-80B8-017A44346CF9}" presName="rootText" presStyleLbl="node4" presStyleIdx="1" presStyleCnt="2" custScaleX="155849">
        <dgm:presLayoutVars>
          <dgm:chPref val="3"/>
        </dgm:presLayoutVars>
      </dgm:prSet>
      <dgm:spPr/>
    </dgm:pt>
    <dgm:pt modelId="{3E330E86-4C39-4DD2-81D9-944C429A877D}" type="pres">
      <dgm:prSet presAssocID="{F269251F-7F5F-4EFA-80B8-017A44346CF9}" presName="rootConnector" presStyleLbl="node4" presStyleIdx="1" presStyleCnt="2"/>
      <dgm:spPr/>
    </dgm:pt>
    <dgm:pt modelId="{0DF98613-7781-4881-AB1D-CD11B8228F32}" type="pres">
      <dgm:prSet presAssocID="{F269251F-7F5F-4EFA-80B8-017A44346CF9}" presName="hierChild4" presStyleCnt="0"/>
      <dgm:spPr/>
    </dgm:pt>
    <dgm:pt modelId="{62CDC6B0-FC1F-437B-BF84-9C5BABD84239}" type="pres">
      <dgm:prSet presAssocID="{F269251F-7F5F-4EFA-80B8-017A44346CF9}" presName="hierChild5" presStyleCnt="0"/>
      <dgm:spPr/>
    </dgm:pt>
    <dgm:pt modelId="{7E1333A8-DDC7-4E60-8038-A58E8140D140}" type="pres">
      <dgm:prSet presAssocID="{319CEA3C-67E0-47AC-8443-FAC31841A463}" presName="hierChild5" presStyleCnt="0"/>
      <dgm:spPr/>
    </dgm:pt>
    <dgm:pt modelId="{26B5CC9F-1F78-4801-8284-A9E46BCEC069}" type="pres">
      <dgm:prSet presAssocID="{C17B85C9-7FC4-4ABB-8C26-6DFF34C28E7B}" presName="hierChild5" presStyleCnt="0"/>
      <dgm:spPr/>
    </dgm:pt>
    <dgm:pt modelId="{D77D3687-2275-4947-9C33-A61E9EF30A75}" type="pres">
      <dgm:prSet presAssocID="{361308DA-B14D-4C51-BEBC-CE97BB0A3805}" presName="Name37" presStyleLbl="parChTrans1D2" presStyleIdx="3" presStyleCnt="6"/>
      <dgm:spPr/>
    </dgm:pt>
    <dgm:pt modelId="{67B1FED3-9222-4173-8004-CA42554F28B2}" type="pres">
      <dgm:prSet presAssocID="{DD2010D8-5A30-48D3-8873-36F64D263811}" presName="hierRoot2" presStyleCnt="0">
        <dgm:presLayoutVars>
          <dgm:hierBranch val="init"/>
        </dgm:presLayoutVars>
      </dgm:prSet>
      <dgm:spPr/>
    </dgm:pt>
    <dgm:pt modelId="{4681D1F9-A6C3-4D88-B59A-B91553EFC739}" type="pres">
      <dgm:prSet presAssocID="{DD2010D8-5A30-48D3-8873-36F64D263811}" presName="rootComposite" presStyleCnt="0"/>
      <dgm:spPr/>
    </dgm:pt>
    <dgm:pt modelId="{300DD4EF-E33F-4238-B56C-98475BA35FF7}" type="pres">
      <dgm:prSet presAssocID="{DD2010D8-5A30-48D3-8873-36F64D263811}" presName="rootText" presStyleLbl="node2" presStyleIdx="3" presStyleCnt="6">
        <dgm:presLayoutVars>
          <dgm:chPref val="3"/>
        </dgm:presLayoutVars>
      </dgm:prSet>
      <dgm:spPr/>
    </dgm:pt>
    <dgm:pt modelId="{C72C6DD1-B7A4-4162-B2E4-63E85568763F}" type="pres">
      <dgm:prSet presAssocID="{DD2010D8-5A30-48D3-8873-36F64D263811}" presName="rootConnector" presStyleLbl="node2" presStyleIdx="3" presStyleCnt="6"/>
      <dgm:spPr/>
    </dgm:pt>
    <dgm:pt modelId="{E2057B76-F99A-4C76-ADE3-7691D9D8FAA3}" type="pres">
      <dgm:prSet presAssocID="{DD2010D8-5A30-48D3-8873-36F64D263811}" presName="hierChild4" presStyleCnt="0"/>
      <dgm:spPr/>
    </dgm:pt>
    <dgm:pt modelId="{E2CFD4BF-0127-429D-A317-C811C18F5576}" type="pres">
      <dgm:prSet presAssocID="{DD2010D8-5A30-48D3-8873-36F64D263811}" presName="hierChild5" presStyleCnt="0"/>
      <dgm:spPr/>
    </dgm:pt>
    <dgm:pt modelId="{0D57AF63-4A1F-476D-B5F1-C180BB4A04B0}" type="pres">
      <dgm:prSet presAssocID="{69951FC6-8428-41A6-A2B6-77B0B72679B1}" presName="Name37" presStyleLbl="parChTrans1D2" presStyleIdx="4" presStyleCnt="6"/>
      <dgm:spPr/>
    </dgm:pt>
    <dgm:pt modelId="{B8C78E75-F445-4190-B7E1-72777B416855}" type="pres">
      <dgm:prSet presAssocID="{58D01BDC-F431-4541-BE86-5C3B45E17047}" presName="hierRoot2" presStyleCnt="0">
        <dgm:presLayoutVars>
          <dgm:hierBranch val="init"/>
        </dgm:presLayoutVars>
      </dgm:prSet>
      <dgm:spPr/>
    </dgm:pt>
    <dgm:pt modelId="{D1A9A576-1775-4373-8B34-5B2F54CC2E30}" type="pres">
      <dgm:prSet presAssocID="{58D01BDC-F431-4541-BE86-5C3B45E17047}" presName="rootComposite" presStyleCnt="0"/>
      <dgm:spPr/>
    </dgm:pt>
    <dgm:pt modelId="{46A33679-1067-44C6-84ED-F0008B8910DE}" type="pres">
      <dgm:prSet presAssocID="{58D01BDC-F431-4541-BE86-5C3B45E17047}" presName="rootText" presStyleLbl="node2" presStyleIdx="4" presStyleCnt="6">
        <dgm:presLayoutVars>
          <dgm:chPref val="3"/>
        </dgm:presLayoutVars>
      </dgm:prSet>
      <dgm:spPr/>
    </dgm:pt>
    <dgm:pt modelId="{E21DDEF2-534D-4785-986E-C8E0601E5C2C}" type="pres">
      <dgm:prSet presAssocID="{58D01BDC-F431-4541-BE86-5C3B45E17047}" presName="rootConnector" presStyleLbl="node2" presStyleIdx="4" presStyleCnt="6"/>
      <dgm:spPr/>
    </dgm:pt>
    <dgm:pt modelId="{D8D01872-7F03-4243-891C-1350F5FB2EA9}" type="pres">
      <dgm:prSet presAssocID="{58D01BDC-F431-4541-BE86-5C3B45E17047}" presName="hierChild4" presStyleCnt="0"/>
      <dgm:spPr/>
    </dgm:pt>
    <dgm:pt modelId="{F3916BE9-5BF1-4BF5-88C7-82E5751B1F54}" type="pres">
      <dgm:prSet presAssocID="{58D01BDC-F431-4541-BE86-5C3B45E17047}" presName="hierChild5" presStyleCnt="0"/>
      <dgm:spPr/>
    </dgm:pt>
    <dgm:pt modelId="{D3A6E38B-321C-4924-8CF1-B5DB994B0719}" type="pres">
      <dgm:prSet presAssocID="{378F1A13-8065-4BEF-9B80-6C66BAA4A099}" presName="Name37" presStyleLbl="parChTrans1D2" presStyleIdx="5" presStyleCnt="6"/>
      <dgm:spPr/>
    </dgm:pt>
    <dgm:pt modelId="{18611D9C-D129-40BE-BB07-64AEF98E1651}" type="pres">
      <dgm:prSet presAssocID="{8F1FA23F-3A55-4F1A-98A4-A7F84870DC6C}" presName="hierRoot2" presStyleCnt="0">
        <dgm:presLayoutVars>
          <dgm:hierBranch val="init"/>
        </dgm:presLayoutVars>
      </dgm:prSet>
      <dgm:spPr/>
    </dgm:pt>
    <dgm:pt modelId="{6B7C5E5F-D651-4B44-A04D-0554E553C64F}" type="pres">
      <dgm:prSet presAssocID="{8F1FA23F-3A55-4F1A-98A4-A7F84870DC6C}" presName="rootComposite" presStyleCnt="0"/>
      <dgm:spPr/>
    </dgm:pt>
    <dgm:pt modelId="{9D92550E-FB4A-4A99-AAA2-00A1EABE3470}" type="pres">
      <dgm:prSet presAssocID="{8F1FA23F-3A55-4F1A-98A4-A7F84870DC6C}" presName="rootText" presStyleLbl="node2" presStyleIdx="5" presStyleCnt="6">
        <dgm:presLayoutVars>
          <dgm:chPref val="3"/>
        </dgm:presLayoutVars>
      </dgm:prSet>
      <dgm:spPr/>
    </dgm:pt>
    <dgm:pt modelId="{9203922E-5827-4775-BD5A-1D83EE812ED0}" type="pres">
      <dgm:prSet presAssocID="{8F1FA23F-3A55-4F1A-98A4-A7F84870DC6C}" presName="rootConnector" presStyleLbl="node2" presStyleIdx="5" presStyleCnt="6"/>
      <dgm:spPr/>
    </dgm:pt>
    <dgm:pt modelId="{0A8A4B07-90C1-4C67-9DB6-31CA07D90547}" type="pres">
      <dgm:prSet presAssocID="{8F1FA23F-3A55-4F1A-98A4-A7F84870DC6C}" presName="hierChild4" presStyleCnt="0"/>
      <dgm:spPr/>
    </dgm:pt>
    <dgm:pt modelId="{7CFD98DF-2017-4D0F-B047-4C49D737B03A}" type="pres">
      <dgm:prSet presAssocID="{8F1FA23F-3A55-4F1A-98A4-A7F84870DC6C}" presName="hierChild5" presStyleCnt="0"/>
      <dgm:spPr/>
    </dgm:pt>
    <dgm:pt modelId="{ED492438-02DE-4E38-A10B-95D98534BDF5}" type="pres">
      <dgm:prSet presAssocID="{C61D85CD-3D3E-41CB-A354-8C8289446320}" presName="hierChild3" presStyleCnt="0"/>
      <dgm:spPr/>
    </dgm:pt>
  </dgm:ptLst>
  <dgm:cxnLst>
    <dgm:cxn modelId="{08684E0A-0D99-425B-9900-FDECB16B7240}" type="presOf" srcId="{378F1A13-8065-4BEF-9B80-6C66BAA4A099}" destId="{D3A6E38B-321C-4924-8CF1-B5DB994B0719}" srcOrd="0" destOrd="0" presId="urn:microsoft.com/office/officeart/2005/8/layout/orgChart1"/>
    <dgm:cxn modelId="{7709030B-E1E5-4970-981F-40B0597CE2A2}" srcId="{C61D85CD-3D3E-41CB-A354-8C8289446320}" destId="{C17B85C9-7FC4-4ABB-8C26-6DFF34C28E7B}" srcOrd="2" destOrd="0" parTransId="{8C485F84-B70E-4689-BACE-A16BD7F7B319}" sibTransId="{E5F1C5FC-BD13-4530-A881-9F3EE46F7F4F}"/>
    <dgm:cxn modelId="{57E42E0D-6566-435F-9922-61098C59C36C}" type="presOf" srcId="{BCA7505F-F530-44FF-8951-791B1FCD2933}" destId="{69250117-78E5-4106-8A74-1F94F4E1BF50}" srcOrd="1" destOrd="0" presId="urn:microsoft.com/office/officeart/2005/8/layout/orgChart1"/>
    <dgm:cxn modelId="{A806620F-D11C-488C-A0A2-AB500ABA8B78}" type="presOf" srcId="{C17B85C9-7FC4-4ABB-8C26-6DFF34C28E7B}" destId="{8BA532C2-A8EE-49FD-AA5F-872108BE3E00}" srcOrd="0" destOrd="0" presId="urn:microsoft.com/office/officeart/2005/8/layout/orgChart1"/>
    <dgm:cxn modelId="{86920A1A-0E28-4256-8714-9D76105567CD}" type="presOf" srcId="{C61D85CD-3D3E-41CB-A354-8C8289446320}" destId="{B8240760-5BFC-4A3D-B8D7-52D582AD608B}" srcOrd="0" destOrd="0" presId="urn:microsoft.com/office/officeart/2005/8/layout/orgChart1"/>
    <dgm:cxn modelId="{A46E2A22-C845-45A4-96B9-14EBB9404C21}" srcId="{9638EAAA-3B3F-46D6-8D22-24A1B4677292}" destId="{C61D85CD-3D3E-41CB-A354-8C8289446320}" srcOrd="0" destOrd="0" parTransId="{91A59C9C-7DAE-4B47-B82C-5DBC1DF02736}" sibTransId="{1C86BC97-1188-4325-B39F-D594D6671C16}"/>
    <dgm:cxn modelId="{7241DA25-1909-4F4D-8050-CBBAAA7745EB}" type="presOf" srcId="{4897953A-69D3-492F-A5E0-7CBDA543E130}" destId="{70D99A06-B7F9-4041-AC57-B2D8D0742224}" srcOrd="0" destOrd="0" presId="urn:microsoft.com/office/officeart/2005/8/layout/orgChart1"/>
    <dgm:cxn modelId="{59B5E12B-9203-44ED-9196-058474117850}" type="presOf" srcId="{58D01BDC-F431-4541-BE86-5C3B45E17047}" destId="{E21DDEF2-534D-4785-986E-C8E0601E5C2C}" srcOrd="1" destOrd="0" presId="urn:microsoft.com/office/officeart/2005/8/layout/orgChart1"/>
    <dgm:cxn modelId="{2E2D9C33-12E3-453E-B200-A0BF44F52F23}" type="presOf" srcId="{8F1FA23F-3A55-4F1A-98A4-A7F84870DC6C}" destId="{9D92550E-FB4A-4A99-AAA2-00A1EABE3470}" srcOrd="0" destOrd="0" presId="urn:microsoft.com/office/officeart/2005/8/layout/orgChart1"/>
    <dgm:cxn modelId="{6EBCF143-7C6D-4C93-86E6-E1CA22558F05}" type="presOf" srcId="{E6883CD2-2EE6-48CF-A40C-3824E96EC8C8}" destId="{99CF9D88-6CEA-4AAC-9C30-F0B2BA2259C0}" srcOrd="1" destOrd="0" presId="urn:microsoft.com/office/officeart/2005/8/layout/orgChart1"/>
    <dgm:cxn modelId="{BEEB9444-50F3-4704-9EB5-08C642FD113A}" type="presOf" srcId="{280335BF-A9BC-49A0-8A09-A6B601F883A2}" destId="{1E2BF89F-EB07-4A69-A572-6DA68AF191C5}" srcOrd="0" destOrd="0" presId="urn:microsoft.com/office/officeart/2005/8/layout/orgChart1"/>
    <dgm:cxn modelId="{8D253165-0E82-4BA7-8FDE-C92BA6ABC349}" srcId="{ED33CD78-65C7-4C14-9CAC-C054DE8D1199}" destId="{BCA7505F-F530-44FF-8951-791B1FCD2933}" srcOrd="0" destOrd="0" parTransId="{280335BF-A9BC-49A0-8A09-A6B601F883A2}" sibTransId="{A4AF8839-7F7C-42F1-AE60-384FE304E4FC}"/>
    <dgm:cxn modelId="{8BD84148-7A46-4559-AF63-BAED1249E02C}" type="presOf" srcId="{92DD2481-0976-4570-9269-55CC61AC260E}" destId="{2E6C8F19-08C8-41D4-82FE-0F7827131C19}" srcOrd="0" destOrd="0" presId="urn:microsoft.com/office/officeart/2005/8/layout/orgChart1"/>
    <dgm:cxn modelId="{1B994C68-3801-4CEB-B40B-6EA75C65CB31}" type="presOf" srcId="{8C485F84-B70E-4689-BACE-A16BD7F7B319}" destId="{CCF534D9-3737-4A89-9941-FE1AD5D28E0D}" srcOrd="0" destOrd="0" presId="urn:microsoft.com/office/officeart/2005/8/layout/orgChart1"/>
    <dgm:cxn modelId="{8615294A-7422-4995-BB47-B23E10AB03A6}" type="presOf" srcId="{C17B85C9-7FC4-4ABB-8C26-6DFF34C28E7B}" destId="{1978CEB8-FDDA-4839-8DA4-C1AC9FE0B4B7}" srcOrd="1" destOrd="0" presId="urn:microsoft.com/office/officeart/2005/8/layout/orgChart1"/>
    <dgm:cxn modelId="{2779A54E-6E37-431D-ABFE-B1F8041D7321}" type="presOf" srcId="{ED33CD78-65C7-4C14-9CAC-C054DE8D1199}" destId="{32F66DEC-61F1-4B86-BB68-E502C3E5301E}" srcOrd="1" destOrd="0" presId="urn:microsoft.com/office/officeart/2005/8/layout/orgChart1"/>
    <dgm:cxn modelId="{B7FCE76F-35E4-4CA6-BED9-D648378B0D33}" type="presOf" srcId="{35533ECD-0AF7-4806-9DDD-EEB9026F650D}" destId="{640A673A-CE27-4872-9C88-AEC17DE4E6F5}" srcOrd="0" destOrd="0" presId="urn:microsoft.com/office/officeart/2005/8/layout/orgChart1"/>
    <dgm:cxn modelId="{91EE3655-B10C-4BEC-901A-08F3F37E29AE}" type="presOf" srcId="{7E8421C0-497C-42B5-ABA2-DDAE44C2C533}" destId="{8E370CCD-1546-43AA-B284-3CFFC2C7FB93}" srcOrd="0" destOrd="0" presId="urn:microsoft.com/office/officeart/2005/8/layout/orgChart1"/>
    <dgm:cxn modelId="{788F075A-F1D6-4DEA-ACC4-0AFA337EA9B1}" type="presOf" srcId="{ED33CD78-65C7-4C14-9CAC-C054DE8D1199}" destId="{9BB4ABD9-58BF-4270-9A8E-ACA02A732EAE}" srcOrd="0" destOrd="0" presId="urn:microsoft.com/office/officeart/2005/8/layout/orgChart1"/>
    <dgm:cxn modelId="{5C59B380-1659-4A59-9CB3-801E13E7F81F}" type="presOf" srcId="{9638EAAA-3B3F-46D6-8D22-24A1B4677292}" destId="{1439DD4D-66A9-4EED-B86B-29427CCBCCF3}" srcOrd="0" destOrd="0" presId="urn:microsoft.com/office/officeart/2005/8/layout/orgChart1"/>
    <dgm:cxn modelId="{EBBD7382-19A1-4BF4-A54A-66D2D2FB666B}" srcId="{C61D85CD-3D3E-41CB-A354-8C8289446320}" destId="{58D01BDC-F431-4541-BE86-5C3B45E17047}" srcOrd="4" destOrd="0" parTransId="{69951FC6-8428-41A6-A2B6-77B0B72679B1}" sibTransId="{D1EAF999-9260-4878-8F22-514BB9E09E3B}"/>
    <dgm:cxn modelId="{E944A58A-4189-4F8C-A8B1-24F763BF7C26}" type="presOf" srcId="{92DD2481-0976-4570-9269-55CC61AC260E}" destId="{3C0EE78D-9523-4EBF-9E42-7EA72C7C89C4}" srcOrd="1" destOrd="0" presId="urn:microsoft.com/office/officeart/2005/8/layout/orgChart1"/>
    <dgm:cxn modelId="{35C92391-F97B-4897-99A0-70D7AFFA58C9}" srcId="{C17B85C9-7FC4-4ABB-8C26-6DFF34C28E7B}" destId="{319CEA3C-67E0-47AC-8443-FAC31841A463}" srcOrd="1" destOrd="0" parTransId="{3FA3C101-3F5B-4AC7-9991-4120F239DAE8}" sibTransId="{E967C893-88FE-48BE-A263-37F34C0931C8}"/>
    <dgm:cxn modelId="{EBFF899F-727E-4F00-84DC-CCF5B7C60D0A}" type="presOf" srcId="{361308DA-B14D-4C51-BEBC-CE97BB0A3805}" destId="{D77D3687-2275-4947-9C33-A61E9EF30A75}" srcOrd="0" destOrd="0" presId="urn:microsoft.com/office/officeart/2005/8/layout/orgChart1"/>
    <dgm:cxn modelId="{0AA38DA3-7BF4-4524-9536-8C3D0B8DC035}" type="presOf" srcId="{F269251F-7F5F-4EFA-80B8-017A44346CF9}" destId="{617EA832-A386-4709-812B-41373279F7BA}" srcOrd="0" destOrd="0" presId="urn:microsoft.com/office/officeart/2005/8/layout/orgChart1"/>
    <dgm:cxn modelId="{2ADB8EAB-BE25-4873-AF87-937E4C5FBCFA}" type="presOf" srcId="{AA1857A1-4B90-419F-8EBB-8EE59811A933}" destId="{11E173A3-1868-483A-814A-62E9FE4E7477}" srcOrd="0" destOrd="0" presId="urn:microsoft.com/office/officeart/2005/8/layout/orgChart1"/>
    <dgm:cxn modelId="{BEFE85AD-292C-4A7B-B726-4B0A5DA8210E}" type="presOf" srcId="{F269251F-7F5F-4EFA-80B8-017A44346CF9}" destId="{3E330E86-4C39-4DD2-81D9-944C429A877D}" srcOrd="1" destOrd="0" presId="urn:microsoft.com/office/officeart/2005/8/layout/orgChart1"/>
    <dgm:cxn modelId="{CA7901B2-946A-4112-B12C-92EC58E5E0A6}" type="presOf" srcId="{DD2010D8-5A30-48D3-8873-36F64D263811}" destId="{C72C6DD1-B7A4-4162-B2E4-63E85568763F}" srcOrd="1" destOrd="0" presId="urn:microsoft.com/office/officeart/2005/8/layout/orgChart1"/>
    <dgm:cxn modelId="{EF4476B3-5B44-4438-BE0C-58407BB79C0E}" type="presOf" srcId="{8F1FA23F-3A55-4F1A-98A4-A7F84870DC6C}" destId="{9203922E-5827-4775-BD5A-1D83EE812ED0}" srcOrd="1" destOrd="0" presId="urn:microsoft.com/office/officeart/2005/8/layout/orgChart1"/>
    <dgm:cxn modelId="{1C58C4C3-3284-4F7A-A3D2-FEAECA41E9EA}" srcId="{319CEA3C-67E0-47AC-8443-FAC31841A463}" destId="{F269251F-7F5F-4EFA-80B8-017A44346CF9}" srcOrd="0" destOrd="0" parTransId="{7E8421C0-497C-42B5-ABA2-DDAE44C2C533}" sibTransId="{BE94B46A-4D4C-4894-9CF3-A0D528245AB6}"/>
    <dgm:cxn modelId="{234481C4-FCC9-4E3F-A9A1-54328EE775E6}" type="presOf" srcId="{E6883CD2-2EE6-48CF-A40C-3824E96EC8C8}" destId="{080DF286-8450-4A86-808A-147A982E67D3}" srcOrd="0" destOrd="0" presId="urn:microsoft.com/office/officeart/2005/8/layout/orgChart1"/>
    <dgm:cxn modelId="{F1F7DCCA-7D38-4100-B4FE-E189E8697753}" type="presOf" srcId="{3FA3C101-3F5B-4AC7-9991-4120F239DAE8}" destId="{A1050385-0054-49F7-9DAD-960AF39D74DC}" srcOrd="0" destOrd="0" presId="urn:microsoft.com/office/officeart/2005/8/layout/orgChart1"/>
    <dgm:cxn modelId="{0C5724CC-3F30-4B31-B78F-1050CACE3808}" type="presOf" srcId="{BCA7505F-F530-44FF-8951-791B1FCD2933}" destId="{3B3C3AFA-C752-401B-9845-2F88006637D1}" srcOrd="0" destOrd="0" presId="urn:microsoft.com/office/officeart/2005/8/layout/orgChart1"/>
    <dgm:cxn modelId="{F7BF82D5-AEAB-45E5-A474-9E2B3DB70BBD}" srcId="{C61D85CD-3D3E-41CB-A354-8C8289446320}" destId="{8F1FA23F-3A55-4F1A-98A4-A7F84870DC6C}" srcOrd="5" destOrd="0" parTransId="{378F1A13-8065-4BEF-9B80-6C66BAA4A099}" sibTransId="{886B3819-06A4-4B87-86DD-44B5991C7BC2}"/>
    <dgm:cxn modelId="{5794C0D8-967F-47E4-B560-C0F6DCC11792}" srcId="{C61D85CD-3D3E-41CB-A354-8C8289446320}" destId="{E6883CD2-2EE6-48CF-A40C-3824E96EC8C8}" srcOrd="1" destOrd="0" parTransId="{AA1857A1-4B90-419F-8EBB-8EE59811A933}" sibTransId="{3FC1052A-A08D-4AAA-ACD0-1ABFEC97ABE5}"/>
    <dgm:cxn modelId="{E8E865DD-50A2-455E-9431-D8AD1A31E4ED}" type="presOf" srcId="{C61D85CD-3D3E-41CB-A354-8C8289446320}" destId="{CC17E5E0-3F38-4A47-AB7C-723F8A74F1A2}" srcOrd="1" destOrd="0" presId="urn:microsoft.com/office/officeart/2005/8/layout/orgChart1"/>
    <dgm:cxn modelId="{5854CEE1-280A-4AF6-899A-1A302117D55B}" type="presOf" srcId="{319CEA3C-67E0-47AC-8443-FAC31841A463}" destId="{3073D824-080C-4829-B7B0-37F60CCDE4B3}" srcOrd="1" destOrd="0" presId="urn:microsoft.com/office/officeart/2005/8/layout/orgChart1"/>
    <dgm:cxn modelId="{092E91E2-BA06-41C0-AD62-275B08264D2C}" srcId="{C61D85CD-3D3E-41CB-A354-8C8289446320}" destId="{92DD2481-0976-4570-9269-55CC61AC260E}" srcOrd="0" destOrd="0" parTransId="{35533ECD-0AF7-4806-9DDD-EEB9026F650D}" sibTransId="{939B33E7-2438-464B-A2CA-B7E233E61BCD}"/>
    <dgm:cxn modelId="{D59AEBE4-92FB-4344-B75C-95AA4DD96A3B}" type="presOf" srcId="{69951FC6-8428-41A6-A2B6-77B0B72679B1}" destId="{0D57AF63-4A1F-476D-B5F1-C180BB4A04B0}" srcOrd="0" destOrd="0" presId="urn:microsoft.com/office/officeart/2005/8/layout/orgChart1"/>
    <dgm:cxn modelId="{6394DDE5-5474-4B39-93FD-972C522CF708}" srcId="{C17B85C9-7FC4-4ABB-8C26-6DFF34C28E7B}" destId="{ED33CD78-65C7-4C14-9CAC-C054DE8D1199}" srcOrd="0" destOrd="0" parTransId="{4897953A-69D3-492F-A5E0-7CBDA543E130}" sibTransId="{A4E62253-04D1-4BA6-B13D-778188ECB205}"/>
    <dgm:cxn modelId="{59209CF0-9465-44A3-A16F-7580CAC1676D}" type="presOf" srcId="{DD2010D8-5A30-48D3-8873-36F64D263811}" destId="{300DD4EF-E33F-4238-B56C-98475BA35FF7}" srcOrd="0" destOrd="0" presId="urn:microsoft.com/office/officeart/2005/8/layout/orgChart1"/>
    <dgm:cxn modelId="{3D80B8F0-18CB-4EFA-A6BB-FB079452F64C}" type="presOf" srcId="{319CEA3C-67E0-47AC-8443-FAC31841A463}" destId="{709BD121-6FD7-4C78-9D65-BE6185534147}" srcOrd="0" destOrd="0" presId="urn:microsoft.com/office/officeart/2005/8/layout/orgChart1"/>
    <dgm:cxn modelId="{5770C8F2-E78B-44D1-83F6-06D61D229FE6}" type="presOf" srcId="{58D01BDC-F431-4541-BE86-5C3B45E17047}" destId="{46A33679-1067-44C6-84ED-F0008B8910DE}" srcOrd="0" destOrd="0" presId="urn:microsoft.com/office/officeart/2005/8/layout/orgChart1"/>
    <dgm:cxn modelId="{C8F6CCFE-24A8-4277-9626-6957194B5B15}" srcId="{C61D85CD-3D3E-41CB-A354-8C8289446320}" destId="{DD2010D8-5A30-48D3-8873-36F64D263811}" srcOrd="3" destOrd="0" parTransId="{361308DA-B14D-4C51-BEBC-CE97BB0A3805}" sibTransId="{5818880E-959C-407B-9CDE-AB7459AFBA2D}"/>
    <dgm:cxn modelId="{1516AE99-177A-4C7E-AF55-965A762DB3E3}" type="presParOf" srcId="{1439DD4D-66A9-4EED-B86B-29427CCBCCF3}" destId="{40567C1A-6907-4014-BEDD-235BBB439F01}" srcOrd="0" destOrd="0" presId="urn:microsoft.com/office/officeart/2005/8/layout/orgChart1"/>
    <dgm:cxn modelId="{63250E35-F1E6-4515-AD4A-7EA9EFDF6E54}" type="presParOf" srcId="{40567C1A-6907-4014-BEDD-235BBB439F01}" destId="{79AD9C18-4BA1-4E5D-89DB-8B0DC84918AF}" srcOrd="0" destOrd="0" presId="urn:microsoft.com/office/officeart/2005/8/layout/orgChart1"/>
    <dgm:cxn modelId="{2766C216-0B14-473E-9503-1DC6E7297F72}" type="presParOf" srcId="{79AD9C18-4BA1-4E5D-89DB-8B0DC84918AF}" destId="{B8240760-5BFC-4A3D-B8D7-52D582AD608B}" srcOrd="0" destOrd="0" presId="urn:microsoft.com/office/officeart/2005/8/layout/orgChart1"/>
    <dgm:cxn modelId="{4C1FACE6-B244-4466-B894-71E91C9C4214}" type="presParOf" srcId="{79AD9C18-4BA1-4E5D-89DB-8B0DC84918AF}" destId="{CC17E5E0-3F38-4A47-AB7C-723F8A74F1A2}" srcOrd="1" destOrd="0" presId="urn:microsoft.com/office/officeart/2005/8/layout/orgChart1"/>
    <dgm:cxn modelId="{FD655B01-04F9-4722-9955-F38A848F7532}" type="presParOf" srcId="{40567C1A-6907-4014-BEDD-235BBB439F01}" destId="{279242D5-C0F1-4F69-8936-0B44D3AB6B2E}" srcOrd="1" destOrd="0" presId="urn:microsoft.com/office/officeart/2005/8/layout/orgChart1"/>
    <dgm:cxn modelId="{11B633CB-ECF8-4702-956A-076CB1010EC8}" type="presParOf" srcId="{279242D5-C0F1-4F69-8936-0B44D3AB6B2E}" destId="{640A673A-CE27-4872-9C88-AEC17DE4E6F5}" srcOrd="0" destOrd="0" presId="urn:microsoft.com/office/officeart/2005/8/layout/orgChart1"/>
    <dgm:cxn modelId="{E1E51BE6-DF6D-49C4-8AE2-A6F3A8CED267}" type="presParOf" srcId="{279242D5-C0F1-4F69-8936-0B44D3AB6B2E}" destId="{EAA90AC5-23A7-4BDD-AE67-31861C7AE593}" srcOrd="1" destOrd="0" presId="urn:microsoft.com/office/officeart/2005/8/layout/orgChart1"/>
    <dgm:cxn modelId="{722CB21A-2114-44FE-BD64-A7D28FA5DCFB}" type="presParOf" srcId="{EAA90AC5-23A7-4BDD-AE67-31861C7AE593}" destId="{DEEB1CA6-0EC2-4B00-9517-582408B9C669}" srcOrd="0" destOrd="0" presId="urn:microsoft.com/office/officeart/2005/8/layout/orgChart1"/>
    <dgm:cxn modelId="{33649D2D-0755-4E0B-8E82-7C0A675AE815}" type="presParOf" srcId="{DEEB1CA6-0EC2-4B00-9517-582408B9C669}" destId="{2E6C8F19-08C8-41D4-82FE-0F7827131C19}" srcOrd="0" destOrd="0" presId="urn:microsoft.com/office/officeart/2005/8/layout/orgChart1"/>
    <dgm:cxn modelId="{41B419AF-6002-41E0-A842-E46A19F6975A}" type="presParOf" srcId="{DEEB1CA6-0EC2-4B00-9517-582408B9C669}" destId="{3C0EE78D-9523-4EBF-9E42-7EA72C7C89C4}" srcOrd="1" destOrd="0" presId="urn:microsoft.com/office/officeart/2005/8/layout/orgChart1"/>
    <dgm:cxn modelId="{D8432DDC-5259-40E4-920C-B33A95F6D43E}" type="presParOf" srcId="{EAA90AC5-23A7-4BDD-AE67-31861C7AE593}" destId="{5BBB9D71-8CCD-4D89-AAD6-040AB6C7B264}" srcOrd="1" destOrd="0" presId="urn:microsoft.com/office/officeart/2005/8/layout/orgChart1"/>
    <dgm:cxn modelId="{2A6C4D1C-2A32-4AB5-87BA-9D46A0BD1B9C}" type="presParOf" srcId="{EAA90AC5-23A7-4BDD-AE67-31861C7AE593}" destId="{8A67C5DC-4B6C-48FC-A4C3-0D20227C7797}" srcOrd="2" destOrd="0" presId="urn:microsoft.com/office/officeart/2005/8/layout/orgChart1"/>
    <dgm:cxn modelId="{E0907598-254F-4520-BB9E-51809DE0DE71}" type="presParOf" srcId="{279242D5-C0F1-4F69-8936-0B44D3AB6B2E}" destId="{11E173A3-1868-483A-814A-62E9FE4E7477}" srcOrd="2" destOrd="0" presId="urn:microsoft.com/office/officeart/2005/8/layout/orgChart1"/>
    <dgm:cxn modelId="{0F92AB3A-B228-45F2-8ACE-A5BC13E1232C}" type="presParOf" srcId="{279242D5-C0F1-4F69-8936-0B44D3AB6B2E}" destId="{C387D44B-4180-4C7C-AF61-CD0C87CFBA52}" srcOrd="3" destOrd="0" presId="urn:microsoft.com/office/officeart/2005/8/layout/orgChart1"/>
    <dgm:cxn modelId="{6B4D6BAC-6A9C-4EDD-AC7F-467E24A9834D}" type="presParOf" srcId="{C387D44B-4180-4C7C-AF61-CD0C87CFBA52}" destId="{89114E86-7367-4F93-A857-86021D657C32}" srcOrd="0" destOrd="0" presId="urn:microsoft.com/office/officeart/2005/8/layout/orgChart1"/>
    <dgm:cxn modelId="{660C97D8-F0EE-4DDC-B29D-146BBC23417F}" type="presParOf" srcId="{89114E86-7367-4F93-A857-86021D657C32}" destId="{080DF286-8450-4A86-808A-147A982E67D3}" srcOrd="0" destOrd="0" presId="urn:microsoft.com/office/officeart/2005/8/layout/orgChart1"/>
    <dgm:cxn modelId="{28BC034A-90E3-48BC-9799-598B45E20B3B}" type="presParOf" srcId="{89114E86-7367-4F93-A857-86021D657C32}" destId="{99CF9D88-6CEA-4AAC-9C30-F0B2BA2259C0}" srcOrd="1" destOrd="0" presId="urn:microsoft.com/office/officeart/2005/8/layout/orgChart1"/>
    <dgm:cxn modelId="{D33F783B-C237-4E2F-A795-3B15A46A50EB}" type="presParOf" srcId="{C387D44B-4180-4C7C-AF61-CD0C87CFBA52}" destId="{FCA127AF-5AE5-4649-8BC4-1CB0F822234A}" srcOrd="1" destOrd="0" presId="urn:microsoft.com/office/officeart/2005/8/layout/orgChart1"/>
    <dgm:cxn modelId="{2B9D62DF-6FDE-4606-A854-DADA36982F8B}" type="presParOf" srcId="{C387D44B-4180-4C7C-AF61-CD0C87CFBA52}" destId="{99E5294E-230F-4936-9042-C5C0CDFFBC5E}" srcOrd="2" destOrd="0" presId="urn:microsoft.com/office/officeart/2005/8/layout/orgChart1"/>
    <dgm:cxn modelId="{47B04390-4F5B-4CE8-BB5D-90C6B48F70A9}" type="presParOf" srcId="{279242D5-C0F1-4F69-8936-0B44D3AB6B2E}" destId="{CCF534D9-3737-4A89-9941-FE1AD5D28E0D}" srcOrd="4" destOrd="0" presId="urn:microsoft.com/office/officeart/2005/8/layout/orgChart1"/>
    <dgm:cxn modelId="{4986E42D-B380-4F69-875D-49F2422B7A9B}" type="presParOf" srcId="{279242D5-C0F1-4F69-8936-0B44D3AB6B2E}" destId="{0AEE421E-ABA9-414A-BCD2-54C0E2E01793}" srcOrd="5" destOrd="0" presId="urn:microsoft.com/office/officeart/2005/8/layout/orgChart1"/>
    <dgm:cxn modelId="{EDE745F9-057F-4229-908A-41C47DE159E7}" type="presParOf" srcId="{0AEE421E-ABA9-414A-BCD2-54C0E2E01793}" destId="{FF286190-77FC-412E-A369-082889DEAC7B}" srcOrd="0" destOrd="0" presId="urn:microsoft.com/office/officeart/2005/8/layout/orgChart1"/>
    <dgm:cxn modelId="{05FA6EF3-D27E-4391-B4CC-E86390ED4A2F}" type="presParOf" srcId="{FF286190-77FC-412E-A369-082889DEAC7B}" destId="{8BA532C2-A8EE-49FD-AA5F-872108BE3E00}" srcOrd="0" destOrd="0" presId="urn:microsoft.com/office/officeart/2005/8/layout/orgChart1"/>
    <dgm:cxn modelId="{5989A0D2-FBA3-4EEC-875A-CAF8A27424AE}" type="presParOf" srcId="{FF286190-77FC-412E-A369-082889DEAC7B}" destId="{1978CEB8-FDDA-4839-8DA4-C1AC9FE0B4B7}" srcOrd="1" destOrd="0" presId="urn:microsoft.com/office/officeart/2005/8/layout/orgChart1"/>
    <dgm:cxn modelId="{2DF92F0D-003C-4A2F-9381-2B75BD18EF5A}" type="presParOf" srcId="{0AEE421E-ABA9-414A-BCD2-54C0E2E01793}" destId="{38915448-4331-4768-B9B8-C0C756AFB977}" srcOrd="1" destOrd="0" presId="urn:microsoft.com/office/officeart/2005/8/layout/orgChart1"/>
    <dgm:cxn modelId="{491B8A02-CC13-497D-870A-294C8A5E0165}" type="presParOf" srcId="{38915448-4331-4768-B9B8-C0C756AFB977}" destId="{70D99A06-B7F9-4041-AC57-B2D8D0742224}" srcOrd="0" destOrd="0" presId="urn:microsoft.com/office/officeart/2005/8/layout/orgChart1"/>
    <dgm:cxn modelId="{8BAC4F36-4474-40AB-9BB1-8B2F308FC01C}" type="presParOf" srcId="{38915448-4331-4768-B9B8-C0C756AFB977}" destId="{1E09DCE6-E3FD-4B2D-B671-A85E6AE15178}" srcOrd="1" destOrd="0" presId="urn:microsoft.com/office/officeart/2005/8/layout/orgChart1"/>
    <dgm:cxn modelId="{12B00027-7F59-4181-9CF0-6B5E571AF32D}" type="presParOf" srcId="{1E09DCE6-E3FD-4B2D-B671-A85E6AE15178}" destId="{A7A3C980-6884-45F1-B36D-C1CD69B12E30}" srcOrd="0" destOrd="0" presId="urn:microsoft.com/office/officeart/2005/8/layout/orgChart1"/>
    <dgm:cxn modelId="{6D5FB918-9DF0-45C1-8A87-07C6D0FBF209}" type="presParOf" srcId="{A7A3C980-6884-45F1-B36D-C1CD69B12E30}" destId="{9BB4ABD9-58BF-4270-9A8E-ACA02A732EAE}" srcOrd="0" destOrd="0" presId="urn:microsoft.com/office/officeart/2005/8/layout/orgChart1"/>
    <dgm:cxn modelId="{C1439E88-4FC7-48EE-BFFC-85285080CE76}" type="presParOf" srcId="{A7A3C980-6884-45F1-B36D-C1CD69B12E30}" destId="{32F66DEC-61F1-4B86-BB68-E502C3E5301E}" srcOrd="1" destOrd="0" presId="urn:microsoft.com/office/officeart/2005/8/layout/orgChart1"/>
    <dgm:cxn modelId="{6E2839DF-E3FD-4BBF-83B5-B80E70B246FF}" type="presParOf" srcId="{1E09DCE6-E3FD-4B2D-B671-A85E6AE15178}" destId="{96D0DCF7-080D-49FE-868A-CAF775C8A21A}" srcOrd="1" destOrd="0" presId="urn:microsoft.com/office/officeart/2005/8/layout/orgChart1"/>
    <dgm:cxn modelId="{3E5B7EAD-1A0A-4D33-8232-775AF10E6189}" type="presParOf" srcId="{96D0DCF7-080D-49FE-868A-CAF775C8A21A}" destId="{1E2BF89F-EB07-4A69-A572-6DA68AF191C5}" srcOrd="0" destOrd="0" presId="urn:microsoft.com/office/officeart/2005/8/layout/orgChart1"/>
    <dgm:cxn modelId="{A493DF94-1500-49EE-8634-A5AF7F14E6BA}" type="presParOf" srcId="{96D0DCF7-080D-49FE-868A-CAF775C8A21A}" destId="{D9567771-0855-4950-B1C7-A5C78C316114}" srcOrd="1" destOrd="0" presId="urn:microsoft.com/office/officeart/2005/8/layout/orgChart1"/>
    <dgm:cxn modelId="{9C8E22D6-6864-4571-860B-BE3F28A30133}" type="presParOf" srcId="{D9567771-0855-4950-B1C7-A5C78C316114}" destId="{E995A91B-02C5-4B92-8C2E-EB8D50E539D1}" srcOrd="0" destOrd="0" presId="urn:microsoft.com/office/officeart/2005/8/layout/orgChart1"/>
    <dgm:cxn modelId="{C0C89CE5-6667-4B6E-8863-5D300F4753C8}" type="presParOf" srcId="{E995A91B-02C5-4B92-8C2E-EB8D50E539D1}" destId="{3B3C3AFA-C752-401B-9845-2F88006637D1}" srcOrd="0" destOrd="0" presId="urn:microsoft.com/office/officeart/2005/8/layout/orgChart1"/>
    <dgm:cxn modelId="{7A6A6FFE-BC77-4842-9727-14B236472EED}" type="presParOf" srcId="{E995A91B-02C5-4B92-8C2E-EB8D50E539D1}" destId="{69250117-78E5-4106-8A74-1F94F4E1BF50}" srcOrd="1" destOrd="0" presId="urn:microsoft.com/office/officeart/2005/8/layout/orgChart1"/>
    <dgm:cxn modelId="{13F7FECC-0704-4FF4-9906-5AC547CA189A}" type="presParOf" srcId="{D9567771-0855-4950-B1C7-A5C78C316114}" destId="{33506BF1-B085-4E16-A52B-BB394AA45853}" srcOrd="1" destOrd="0" presId="urn:microsoft.com/office/officeart/2005/8/layout/orgChart1"/>
    <dgm:cxn modelId="{832516A9-5C67-4DB7-A016-D44987879936}" type="presParOf" srcId="{D9567771-0855-4950-B1C7-A5C78C316114}" destId="{8C5168ED-EC71-4A99-B6A7-0DA08A11F9FF}" srcOrd="2" destOrd="0" presId="urn:microsoft.com/office/officeart/2005/8/layout/orgChart1"/>
    <dgm:cxn modelId="{6BC35457-26A7-4810-AAED-DFB632D0065B}" type="presParOf" srcId="{1E09DCE6-E3FD-4B2D-B671-A85E6AE15178}" destId="{A5362263-3E9B-4E92-B191-DBD3DC46B7A6}" srcOrd="2" destOrd="0" presId="urn:microsoft.com/office/officeart/2005/8/layout/orgChart1"/>
    <dgm:cxn modelId="{8296D9CC-C26E-4A55-AC04-8C7D670301AF}" type="presParOf" srcId="{38915448-4331-4768-B9B8-C0C756AFB977}" destId="{A1050385-0054-49F7-9DAD-960AF39D74DC}" srcOrd="2" destOrd="0" presId="urn:microsoft.com/office/officeart/2005/8/layout/orgChart1"/>
    <dgm:cxn modelId="{09633864-D118-45EC-8619-DA83A4714713}" type="presParOf" srcId="{38915448-4331-4768-B9B8-C0C756AFB977}" destId="{55852CDC-52B1-4378-81E7-09379A3B1476}" srcOrd="3" destOrd="0" presId="urn:microsoft.com/office/officeart/2005/8/layout/orgChart1"/>
    <dgm:cxn modelId="{E9D17DB7-B241-45F8-B9CC-3874CCC5EEEF}" type="presParOf" srcId="{55852CDC-52B1-4378-81E7-09379A3B1476}" destId="{25E7C506-78B3-493E-865B-A0CC8A05C08E}" srcOrd="0" destOrd="0" presId="urn:microsoft.com/office/officeart/2005/8/layout/orgChart1"/>
    <dgm:cxn modelId="{DC25EDD5-C5BD-40E5-B3F2-C677F3E7BA5D}" type="presParOf" srcId="{25E7C506-78B3-493E-865B-A0CC8A05C08E}" destId="{709BD121-6FD7-4C78-9D65-BE6185534147}" srcOrd="0" destOrd="0" presId="urn:microsoft.com/office/officeart/2005/8/layout/orgChart1"/>
    <dgm:cxn modelId="{17FECCFF-62DD-4D01-9C24-FB3EFD66FDCA}" type="presParOf" srcId="{25E7C506-78B3-493E-865B-A0CC8A05C08E}" destId="{3073D824-080C-4829-B7B0-37F60CCDE4B3}" srcOrd="1" destOrd="0" presId="urn:microsoft.com/office/officeart/2005/8/layout/orgChart1"/>
    <dgm:cxn modelId="{0B081217-CF7F-4EEF-99DD-454F3C11B1EF}" type="presParOf" srcId="{55852CDC-52B1-4378-81E7-09379A3B1476}" destId="{FA3F0BC5-DDAA-494E-83CB-1E2898DDF103}" srcOrd="1" destOrd="0" presId="urn:microsoft.com/office/officeart/2005/8/layout/orgChart1"/>
    <dgm:cxn modelId="{2949AB2D-4495-4D8E-AEAE-F384491FB4AF}" type="presParOf" srcId="{FA3F0BC5-DDAA-494E-83CB-1E2898DDF103}" destId="{8E370CCD-1546-43AA-B284-3CFFC2C7FB93}" srcOrd="0" destOrd="0" presId="urn:microsoft.com/office/officeart/2005/8/layout/orgChart1"/>
    <dgm:cxn modelId="{9F21F678-A57D-4DD4-BDC0-7AE0D4EAD0A0}" type="presParOf" srcId="{FA3F0BC5-DDAA-494E-83CB-1E2898DDF103}" destId="{F8629348-6D71-48D1-B5BD-5B6A92321E4F}" srcOrd="1" destOrd="0" presId="urn:microsoft.com/office/officeart/2005/8/layout/orgChart1"/>
    <dgm:cxn modelId="{AB8E39C4-4275-41FF-AE86-FB045353F548}" type="presParOf" srcId="{F8629348-6D71-48D1-B5BD-5B6A92321E4F}" destId="{47B3A420-F89E-41DF-9E62-69F2D708EF05}" srcOrd="0" destOrd="0" presId="urn:microsoft.com/office/officeart/2005/8/layout/orgChart1"/>
    <dgm:cxn modelId="{1B5B8D68-6820-46D1-991A-E2B7B8AACE81}" type="presParOf" srcId="{47B3A420-F89E-41DF-9E62-69F2D708EF05}" destId="{617EA832-A386-4709-812B-41373279F7BA}" srcOrd="0" destOrd="0" presId="urn:microsoft.com/office/officeart/2005/8/layout/orgChart1"/>
    <dgm:cxn modelId="{DFA1CFD9-6944-4EA6-B3E6-8F64C3279937}" type="presParOf" srcId="{47B3A420-F89E-41DF-9E62-69F2D708EF05}" destId="{3E330E86-4C39-4DD2-81D9-944C429A877D}" srcOrd="1" destOrd="0" presId="urn:microsoft.com/office/officeart/2005/8/layout/orgChart1"/>
    <dgm:cxn modelId="{0BAC04CA-5EB7-4011-BF6F-CB7CDF75A320}" type="presParOf" srcId="{F8629348-6D71-48D1-B5BD-5B6A92321E4F}" destId="{0DF98613-7781-4881-AB1D-CD11B8228F32}" srcOrd="1" destOrd="0" presId="urn:microsoft.com/office/officeart/2005/8/layout/orgChart1"/>
    <dgm:cxn modelId="{C01BE0F5-6B53-4DC9-802F-8ED7E1FE2CC9}" type="presParOf" srcId="{F8629348-6D71-48D1-B5BD-5B6A92321E4F}" destId="{62CDC6B0-FC1F-437B-BF84-9C5BABD84239}" srcOrd="2" destOrd="0" presId="urn:microsoft.com/office/officeart/2005/8/layout/orgChart1"/>
    <dgm:cxn modelId="{B93CF307-65E1-4A77-AEB0-D8D365FEA7F3}" type="presParOf" srcId="{55852CDC-52B1-4378-81E7-09379A3B1476}" destId="{7E1333A8-DDC7-4E60-8038-A58E8140D140}" srcOrd="2" destOrd="0" presId="urn:microsoft.com/office/officeart/2005/8/layout/orgChart1"/>
    <dgm:cxn modelId="{350C29CF-54AD-411D-8DAC-A2EDCAB5D8EC}" type="presParOf" srcId="{0AEE421E-ABA9-414A-BCD2-54C0E2E01793}" destId="{26B5CC9F-1F78-4801-8284-A9E46BCEC069}" srcOrd="2" destOrd="0" presId="urn:microsoft.com/office/officeart/2005/8/layout/orgChart1"/>
    <dgm:cxn modelId="{7CBA4D43-2699-4318-9B8D-8EC9C883DEAB}" type="presParOf" srcId="{279242D5-C0F1-4F69-8936-0B44D3AB6B2E}" destId="{D77D3687-2275-4947-9C33-A61E9EF30A75}" srcOrd="6" destOrd="0" presId="urn:microsoft.com/office/officeart/2005/8/layout/orgChart1"/>
    <dgm:cxn modelId="{E40A02A7-7B3F-4C5E-9B8A-A34051EF799B}" type="presParOf" srcId="{279242D5-C0F1-4F69-8936-0B44D3AB6B2E}" destId="{67B1FED3-9222-4173-8004-CA42554F28B2}" srcOrd="7" destOrd="0" presId="urn:microsoft.com/office/officeart/2005/8/layout/orgChart1"/>
    <dgm:cxn modelId="{723DE6D9-531D-4A58-B3F4-54D1C41C3B85}" type="presParOf" srcId="{67B1FED3-9222-4173-8004-CA42554F28B2}" destId="{4681D1F9-A6C3-4D88-B59A-B91553EFC739}" srcOrd="0" destOrd="0" presId="urn:microsoft.com/office/officeart/2005/8/layout/orgChart1"/>
    <dgm:cxn modelId="{78AD5FA9-BE45-4855-9E06-5D523964A12F}" type="presParOf" srcId="{4681D1F9-A6C3-4D88-B59A-B91553EFC739}" destId="{300DD4EF-E33F-4238-B56C-98475BA35FF7}" srcOrd="0" destOrd="0" presId="urn:microsoft.com/office/officeart/2005/8/layout/orgChart1"/>
    <dgm:cxn modelId="{B0A15BC1-8FC3-492E-B3B4-A3DA0DCAB88A}" type="presParOf" srcId="{4681D1F9-A6C3-4D88-B59A-B91553EFC739}" destId="{C72C6DD1-B7A4-4162-B2E4-63E85568763F}" srcOrd="1" destOrd="0" presId="urn:microsoft.com/office/officeart/2005/8/layout/orgChart1"/>
    <dgm:cxn modelId="{AC1454C9-B82B-44F8-9D9E-D308BB148170}" type="presParOf" srcId="{67B1FED3-9222-4173-8004-CA42554F28B2}" destId="{E2057B76-F99A-4C76-ADE3-7691D9D8FAA3}" srcOrd="1" destOrd="0" presId="urn:microsoft.com/office/officeart/2005/8/layout/orgChart1"/>
    <dgm:cxn modelId="{B4B08F18-DE02-4AC3-B643-E168A4EA55E5}" type="presParOf" srcId="{67B1FED3-9222-4173-8004-CA42554F28B2}" destId="{E2CFD4BF-0127-429D-A317-C811C18F5576}" srcOrd="2" destOrd="0" presId="urn:microsoft.com/office/officeart/2005/8/layout/orgChart1"/>
    <dgm:cxn modelId="{88B3E1C1-E2E9-4CE7-8D18-59A1E3E051F9}" type="presParOf" srcId="{279242D5-C0F1-4F69-8936-0B44D3AB6B2E}" destId="{0D57AF63-4A1F-476D-B5F1-C180BB4A04B0}" srcOrd="8" destOrd="0" presId="urn:microsoft.com/office/officeart/2005/8/layout/orgChart1"/>
    <dgm:cxn modelId="{3E8769CE-F365-49F2-AD94-BA6E8480B5A1}" type="presParOf" srcId="{279242D5-C0F1-4F69-8936-0B44D3AB6B2E}" destId="{B8C78E75-F445-4190-B7E1-72777B416855}" srcOrd="9" destOrd="0" presId="urn:microsoft.com/office/officeart/2005/8/layout/orgChart1"/>
    <dgm:cxn modelId="{B5E03D0D-4D4F-49FE-B226-C487628ED759}" type="presParOf" srcId="{B8C78E75-F445-4190-B7E1-72777B416855}" destId="{D1A9A576-1775-4373-8B34-5B2F54CC2E30}" srcOrd="0" destOrd="0" presId="urn:microsoft.com/office/officeart/2005/8/layout/orgChart1"/>
    <dgm:cxn modelId="{C494A15D-B070-4A04-B271-0C030AD7590A}" type="presParOf" srcId="{D1A9A576-1775-4373-8B34-5B2F54CC2E30}" destId="{46A33679-1067-44C6-84ED-F0008B8910DE}" srcOrd="0" destOrd="0" presId="urn:microsoft.com/office/officeart/2005/8/layout/orgChart1"/>
    <dgm:cxn modelId="{AA70938B-5B01-492E-8062-F5B7C47B4FEB}" type="presParOf" srcId="{D1A9A576-1775-4373-8B34-5B2F54CC2E30}" destId="{E21DDEF2-534D-4785-986E-C8E0601E5C2C}" srcOrd="1" destOrd="0" presId="urn:microsoft.com/office/officeart/2005/8/layout/orgChart1"/>
    <dgm:cxn modelId="{66D0E006-C926-4CEC-8FAE-25A673E6928C}" type="presParOf" srcId="{B8C78E75-F445-4190-B7E1-72777B416855}" destId="{D8D01872-7F03-4243-891C-1350F5FB2EA9}" srcOrd="1" destOrd="0" presId="urn:microsoft.com/office/officeart/2005/8/layout/orgChart1"/>
    <dgm:cxn modelId="{A24EFFAA-E340-4005-BFD6-61EC0CCAAA3F}" type="presParOf" srcId="{B8C78E75-F445-4190-B7E1-72777B416855}" destId="{F3916BE9-5BF1-4BF5-88C7-82E5751B1F54}" srcOrd="2" destOrd="0" presId="urn:microsoft.com/office/officeart/2005/8/layout/orgChart1"/>
    <dgm:cxn modelId="{FE5C7983-AEF4-4A7C-A6C4-F5684F19B6F3}" type="presParOf" srcId="{279242D5-C0F1-4F69-8936-0B44D3AB6B2E}" destId="{D3A6E38B-321C-4924-8CF1-B5DB994B0719}" srcOrd="10" destOrd="0" presId="urn:microsoft.com/office/officeart/2005/8/layout/orgChart1"/>
    <dgm:cxn modelId="{31AB72B5-6397-4DBA-831A-1C4DBB366FD4}" type="presParOf" srcId="{279242D5-C0F1-4F69-8936-0B44D3AB6B2E}" destId="{18611D9C-D129-40BE-BB07-64AEF98E1651}" srcOrd="11" destOrd="0" presId="urn:microsoft.com/office/officeart/2005/8/layout/orgChart1"/>
    <dgm:cxn modelId="{9EF3B47B-158B-4BE7-AE42-8C93B35DEA84}" type="presParOf" srcId="{18611D9C-D129-40BE-BB07-64AEF98E1651}" destId="{6B7C5E5F-D651-4B44-A04D-0554E553C64F}" srcOrd="0" destOrd="0" presId="urn:microsoft.com/office/officeart/2005/8/layout/orgChart1"/>
    <dgm:cxn modelId="{CD7E61D9-DBB2-46C9-B51F-D05C4E36D2A2}" type="presParOf" srcId="{6B7C5E5F-D651-4B44-A04D-0554E553C64F}" destId="{9D92550E-FB4A-4A99-AAA2-00A1EABE3470}" srcOrd="0" destOrd="0" presId="urn:microsoft.com/office/officeart/2005/8/layout/orgChart1"/>
    <dgm:cxn modelId="{03E42CAE-7248-4CF8-9E93-5D4E9E7EE504}" type="presParOf" srcId="{6B7C5E5F-D651-4B44-A04D-0554E553C64F}" destId="{9203922E-5827-4775-BD5A-1D83EE812ED0}" srcOrd="1" destOrd="0" presId="urn:microsoft.com/office/officeart/2005/8/layout/orgChart1"/>
    <dgm:cxn modelId="{040F166F-3928-49F1-A2F4-F68F5FE75621}" type="presParOf" srcId="{18611D9C-D129-40BE-BB07-64AEF98E1651}" destId="{0A8A4B07-90C1-4C67-9DB6-31CA07D90547}" srcOrd="1" destOrd="0" presId="urn:microsoft.com/office/officeart/2005/8/layout/orgChart1"/>
    <dgm:cxn modelId="{5DEE52DE-94B1-48DB-B641-9265DED716D8}" type="presParOf" srcId="{18611D9C-D129-40BE-BB07-64AEF98E1651}" destId="{7CFD98DF-2017-4D0F-B047-4C49D737B03A}" srcOrd="2" destOrd="0" presId="urn:microsoft.com/office/officeart/2005/8/layout/orgChart1"/>
    <dgm:cxn modelId="{53719E97-0730-4398-9903-CCDA0D0A95B1}" type="presParOf" srcId="{40567C1A-6907-4014-BEDD-235BBB439F01}" destId="{ED492438-02DE-4E38-A10B-95D98534BDF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9A3478-16F7-4B86-B695-075AE75177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5F432971-A206-4A23-8CCE-A2C2CAFC9EBE}">
      <dgm:prSet phldrT="[Text]" custT="1"/>
      <dgm:spPr>
        <a:solidFill>
          <a:schemeClr val="tx1">
            <a:lumMod val="40000"/>
            <a:lumOff val="60000"/>
          </a:schemeClr>
        </a:solidFill>
      </dgm:spPr>
      <dgm:t>
        <a:bodyPr/>
        <a:lstStyle/>
        <a:p>
          <a:r>
            <a:rPr lang="en-GB" sz="2000" dirty="0">
              <a:solidFill>
                <a:srgbClr val="003399"/>
              </a:solidFill>
              <a:cs typeface="Calibri" pitchFamily="34" charset="0"/>
            </a:rPr>
            <a:t>Coordinated Research Projects (R&amp;D</a:t>
          </a:r>
          <a:r>
            <a:rPr lang="en-GB" sz="2000" dirty="0">
              <a:solidFill>
                <a:schemeClr val="tx1"/>
              </a:solidFill>
              <a:cs typeface="Calibri" pitchFamily="34" charset="0"/>
            </a:rPr>
            <a:t>)</a:t>
          </a:r>
          <a:r>
            <a:rPr lang="en-GB" sz="2000" dirty="0">
              <a:solidFill>
                <a:schemeClr val="bg1"/>
              </a:solidFill>
              <a:cs typeface="Calibri" pitchFamily="34" charset="0"/>
            </a:rPr>
            <a:t> </a:t>
          </a:r>
          <a:endParaRPr lang="en-US" sz="2000" dirty="0">
            <a:solidFill>
              <a:schemeClr val="bg1"/>
            </a:solidFill>
          </a:endParaRPr>
        </a:p>
      </dgm:t>
    </dgm:pt>
    <dgm:pt modelId="{A8CFF7FF-EDD6-4A9B-A668-C418C8132B31}" type="parTrans" cxnId="{739E6390-2B55-4614-862D-E684CF407B42}">
      <dgm:prSet/>
      <dgm:spPr/>
      <dgm:t>
        <a:bodyPr/>
        <a:lstStyle/>
        <a:p>
          <a:endParaRPr lang="en-US"/>
        </a:p>
      </dgm:t>
    </dgm:pt>
    <dgm:pt modelId="{F1DC753F-0942-421F-BA39-CDC6AF087EA5}" type="sibTrans" cxnId="{739E6390-2B55-4614-862D-E684CF407B42}">
      <dgm:prSet/>
      <dgm:spPr>
        <a:ln>
          <a:solidFill>
            <a:schemeClr val="tx1"/>
          </a:solidFill>
        </a:ln>
      </dgm:spPr>
      <dgm:t>
        <a:bodyPr/>
        <a:lstStyle/>
        <a:p>
          <a:endParaRPr lang="en-US"/>
        </a:p>
      </dgm:t>
    </dgm:pt>
    <dgm:pt modelId="{68114391-88A3-43A6-98F4-FB2456115D42}">
      <dgm:prSet phldrT="[Text]" custT="1"/>
      <dgm:spPr>
        <a:solidFill>
          <a:schemeClr val="tx1">
            <a:lumMod val="40000"/>
            <a:lumOff val="60000"/>
          </a:schemeClr>
        </a:solidFill>
      </dgm:spPr>
      <dgm:t>
        <a:bodyPr/>
        <a:lstStyle/>
        <a:p>
          <a:r>
            <a:rPr lang="en-GB" sz="2000" dirty="0">
              <a:solidFill>
                <a:srgbClr val="003399"/>
              </a:solidFill>
              <a:cs typeface="Calibri" pitchFamily="34" charset="0"/>
            </a:rPr>
            <a:t>Technical Cooperation Projects (implementation)</a:t>
          </a:r>
          <a:endParaRPr lang="en-US" sz="2000" dirty="0">
            <a:solidFill>
              <a:schemeClr val="bg1"/>
            </a:solidFill>
          </a:endParaRPr>
        </a:p>
      </dgm:t>
    </dgm:pt>
    <dgm:pt modelId="{666AB99E-C78F-44D0-B726-C34EF9808A92}" type="parTrans" cxnId="{F898A8EA-73EE-4089-AA34-09B52E605E8E}">
      <dgm:prSet/>
      <dgm:spPr/>
      <dgm:t>
        <a:bodyPr/>
        <a:lstStyle/>
        <a:p>
          <a:endParaRPr lang="en-US"/>
        </a:p>
      </dgm:t>
    </dgm:pt>
    <dgm:pt modelId="{9C365FBC-4A53-4AC9-872A-F7FC69FBB539}" type="sibTrans" cxnId="{F898A8EA-73EE-4089-AA34-09B52E605E8E}">
      <dgm:prSet/>
      <dgm:spPr/>
      <dgm:t>
        <a:bodyPr/>
        <a:lstStyle/>
        <a:p>
          <a:endParaRPr lang="en-US"/>
        </a:p>
      </dgm:t>
    </dgm:pt>
    <dgm:pt modelId="{1E6EC2A2-2053-42FF-8EBF-DC58B75008B9}">
      <dgm:prSet phldrT="[Text]" custT="1"/>
      <dgm:spPr>
        <a:solidFill>
          <a:schemeClr val="tx1">
            <a:lumMod val="40000"/>
            <a:lumOff val="60000"/>
          </a:schemeClr>
        </a:solidFill>
      </dgm:spPr>
      <dgm:t>
        <a:bodyPr/>
        <a:lstStyle/>
        <a:p>
          <a:r>
            <a:rPr lang="en-GB" sz="2000" dirty="0">
              <a:solidFill>
                <a:srgbClr val="003399"/>
              </a:solidFill>
              <a:cs typeface="Calibri" pitchFamily="34" charset="0"/>
            </a:rPr>
            <a:t>Regular program activities</a:t>
          </a:r>
          <a:endParaRPr lang="en-US" sz="2000" dirty="0"/>
        </a:p>
      </dgm:t>
    </dgm:pt>
    <dgm:pt modelId="{6B58DA5C-C0C7-4AB4-99BC-DD84840BDD11}" type="parTrans" cxnId="{0194C1AF-8DA4-4F94-8227-B5EB4EF73922}">
      <dgm:prSet/>
      <dgm:spPr/>
      <dgm:t>
        <a:bodyPr/>
        <a:lstStyle/>
        <a:p>
          <a:endParaRPr lang="en-US"/>
        </a:p>
      </dgm:t>
    </dgm:pt>
    <dgm:pt modelId="{DFC014FD-863E-4681-8823-690D3A181166}" type="sibTrans" cxnId="{0194C1AF-8DA4-4F94-8227-B5EB4EF73922}">
      <dgm:prSet/>
      <dgm:spPr/>
      <dgm:t>
        <a:bodyPr/>
        <a:lstStyle/>
        <a:p>
          <a:endParaRPr lang="en-US"/>
        </a:p>
      </dgm:t>
    </dgm:pt>
    <dgm:pt modelId="{A30F2B8E-23D8-410B-B207-8D539F17AD1C}" type="pres">
      <dgm:prSet presAssocID="{129A3478-16F7-4B86-B695-075AE75177F1}" presName="Name0" presStyleCnt="0">
        <dgm:presLayoutVars>
          <dgm:chMax val="7"/>
          <dgm:chPref val="7"/>
          <dgm:dir/>
        </dgm:presLayoutVars>
      </dgm:prSet>
      <dgm:spPr/>
    </dgm:pt>
    <dgm:pt modelId="{C45C8E6A-5479-457B-B0FB-348BE3A61C0A}" type="pres">
      <dgm:prSet presAssocID="{129A3478-16F7-4B86-B695-075AE75177F1}" presName="Name1" presStyleCnt="0"/>
      <dgm:spPr/>
    </dgm:pt>
    <dgm:pt modelId="{11DA9D04-999E-4EB5-B1E8-32AB2BD7EB8F}" type="pres">
      <dgm:prSet presAssocID="{129A3478-16F7-4B86-B695-075AE75177F1}" presName="cycle" presStyleCnt="0"/>
      <dgm:spPr/>
    </dgm:pt>
    <dgm:pt modelId="{0466D6BE-1CE2-4EB1-AC93-1C808BD99FA8}" type="pres">
      <dgm:prSet presAssocID="{129A3478-16F7-4B86-B695-075AE75177F1}" presName="srcNode" presStyleLbl="node1" presStyleIdx="0" presStyleCnt="3"/>
      <dgm:spPr/>
    </dgm:pt>
    <dgm:pt modelId="{8E998075-32FF-4CF0-AFA9-E7FE25B682E5}" type="pres">
      <dgm:prSet presAssocID="{129A3478-16F7-4B86-B695-075AE75177F1}" presName="conn" presStyleLbl="parChTrans1D2" presStyleIdx="0" presStyleCnt="1" custLinFactNeighborX="143" custLinFactNeighborY="196"/>
      <dgm:spPr/>
    </dgm:pt>
    <dgm:pt modelId="{E3E7DAF9-67B7-4751-91FE-B775F2FD0083}" type="pres">
      <dgm:prSet presAssocID="{129A3478-16F7-4B86-B695-075AE75177F1}" presName="extraNode" presStyleLbl="node1" presStyleIdx="0" presStyleCnt="3"/>
      <dgm:spPr/>
    </dgm:pt>
    <dgm:pt modelId="{DA6B5074-ABBE-4168-8304-8A5AE57658D6}" type="pres">
      <dgm:prSet presAssocID="{129A3478-16F7-4B86-B695-075AE75177F1}" presName="dstNode" presStyleLbl="node1" presStyleIdx="0" presStyleCnt="3"/>
      <dgm:spPr/>
    </dgm:pt>
    <dgm:pt modelId="{AEBFC291-9092-4047-B0BF-5AD71978B3ED}" type="pres">
      <dgm:prSet presAssocID="{5F432971-A206-4A23-8CCE-A2C2CAFC9EBE}" presName="text_1" presStyleLbl="node1" presStyleIdx="0" presStyleCnt="3">
        <dgm:presLayoutVars>
          <dgm:bulletEnabled val="1"/>
        </dgm:presLayoutVars>
      </dgm:prSet>
      <dgm:spPr/>
    </dgm:pt>
    <dgm:pt modelId="{3EA4592B-D721-4D85-8EB3-4EDF8A8A8114}" type="pres">
      <dgm:prSet presAssocID="{5F432971-A206-4A23-8CCE-A2C2CAFC9EBE}" presName="accent_1" presStyleCnt="0"/>
      <dgm:spPr/>
    </dgm:pt>
    <dgm:pt modelId="{8173DBCF-C94C-4C7C-AEDA-C0634A05217A}" type="pres">
      <dgm:prSet presAssocID="{5F432971-A206-4A23-8CCE-A2C2CAFC9EBE}" presName="accentRepeatNode" presStyleLbl="solidFgAcc1" presStyleIdx="0" presStyleCnt="3"/>
      <dgm:spPr>
        <a:ln>
          <a:solidFill>
            <a:schemeClr val="tx1"/>
          </a:solidFill>
        </a:ln>
      </dgm:spPr>
    </dgm:pt>
    <dgm:pt modelId="{B3D2256A-5C53-4947-AA1A-404F6E9194A4}" type="pres">
      <dgm:prSet presAssocID="{68114391-88A3-43A6-98F4-FB2456115D42}" presName="text_2" presStyleLbl="node1" presStyleIdx="1" presStyleCnt="3">
        <dgm:presLayoutVars>
          <dgm:bulletEnabled val="1"/>
        </dgm:presLayoutVars>
      </dgm:prSet>
      <dgm:spPr/>
    </dgm:pt>
    <dgm:pt modelId="{3CF8CDA2-A133-41DA-81F9-A43DDE7CF410}" type="pres">
      <dgm:prSet presAssocID="{68114391-88A3-43A6-98F4-FB2456115D42}" presName="accent_2" presStyleCnt="0"/>
      <dgm:spPr/>
    </dgm:pt>
    <dgm:pt modelId="{3675A78C-23CA-44D5-8D69-6FC13CC17B49}" type="pres">
      <dgm:prSet presAssocID="{68114391-88A3-43A6-98F4-FB2456115D42}" presName="accentRepeatNode" presStyleLbl="solidFgAcc1" presStyleIdx="1" presStyleCnt="3"/>
      <dgm:spPr>
        <a:ln>
          <a:solidFill>
            <a:schemeClr val="tx1"/>
          </a:solidFill>
        </a:ln>
      </dgm:spPr>
    </dgm:pt>
    <dgm:pt modelId="{328724A1-B9A8-493C-BB07-1F7498C150DC}" type="pres">
      <dgm:prSet presAssocID="{1E6EC2A2-2053-42FF-8EBF-DC58B75008B9}" presName="text_3" presStyleLbl="node1" presStyleIdx="2" presStyleCnt="3">
        <dgm:presLayoutVars>
          <dgm:bulletEnabled val="1"/>
        </dgm:presLayoutVars>
      </dgm:prSet>
      <dgm:spPr/>
    </dgm:pt>
    <dgm:pt modelId="{35A9C396-E27E-44F5-B002-59F93D7F3F9B}" type="pres">
      <dgm:prSet presAssocID="{1E6EC2A2-2053-42FF-8EBF-DC58B75008B9}" presName="accent_3" presStyleCnt="0"/>
      <dgm:spPr/>
    </dgm:pt>
    <dgm:pt modelId="{27B6AE57-A7D0-46EE-A703-AB463890CC4E}" type="pres">
      <dgm:prSet presAssocID="{1E6EC2A2-2053-42FF-8EBF-DC58B75008B9}" presName="accentRepeatNode" presStyleLbl="solidFgAcc1" presStyleIdx="2" presStyleCnt="3"/>
      <dgm:spPr>
        <a:ln>
          <a:solidFill>
            <a:schemeClr val="tx1"/>
          </a:solidFill>
        </a:ln>
      </dgm:spPr>
    </dgm:pt>
  </dgm:ptLst>
  <dgm:cxnLst>
    <dgm:cxn modelId="{237BC91D-47DE-4837-8027-2EB334329707}" type="presOf" srcId="{5F432971-A206-4A23-8CCE-A2C2CAFC9EBE}" destId="{AEBFC291-9092-4047-B0BF-5AD71978B3ED}" srcOrd="0" destOrd="0" presId="urn:microsoft.com/office/officeart/2008/layout/VerticalCurvedList"/>
    <dgm:cxn modelId="{B52D2038-56C1-4BA9-ABCD-8158A874B3C3}" type="presOf" srcId="{68114391-88A3-43A6-98F4-FB2456115D42}" destId="{B3D2256A-5C53-4947-AA1A-404F6E9194A4}" srcOrd="0" destOrd="0" presId="urn:microsoft.com/office/officeart/2008/layout/VerticalCurvedList"/>
    <dgm:cxn modelId="{0F8CD773-D85C-456D-853A-14C06D2E6398}" type="presOf" srcId="{1E6EC2A2-2053-42FF-8EBF-DC58B75008B9}" destId="{328724A1-B9A8-493C-BB07-1F7498C150DC}" srcOrd="0" destOrd="0" presId="urn:microsoft.com/office/officeart/2008/layout/VerticalCurvedList"/>
    <dgm:cxn modelId="{739E6390-2B55-4614-862D-E684CF407B42}" srcId="{129A3478-16F7-4B86-B695-075AE75177F1}" destId="{5F432971-A206-4A23-8CCE-A2C2CAFC9EBE}" srcOrd="0" destOrd="0" parTransId="{A8CFF7FF-EDD6-4A9B-A668-C418C8132B31}" sibTransId="{F1DC753F-0942-421F-BA39-CDC6AF087EA5}"/>
    <dgm:cxn modelId="{0194C1AF-8DA4-4F94-8227-B5EB4EF73922}" srcId="{129A3478-16F7-4B86-B695-075AE75177F1}" destId="{1E6EC2A2-2053-42FF-8EBF-DC58B75008B9}" srcOrd="2" destOrd="0" parTransId="{6B58DA5C-C0C7-4AB4-99BC-DD84840BDD11}" sibTransId="{DFC014FD-863E-4681-8823-690D3A181166}"/>
    <dgm:cxn modelId="{6A21BDB0-ECC0-4D99-BED0-F3B5A56067AB}" type="presOf" srcId="{F1DC753F-0942-421F-BA39-CDC6AF087EA5}" destId="{8E998075-32FF-4CF0-AFA9-E7FE25B682E5}" srcOrd="0" destOrd="0" presId="urn:microsoft.com/office/officeart/2008/layout/VerticalCurvedList"/>
    <dgm:cxn modelId="{153A22C7-0582-42EB-B570-3CF093B67ED0}" type="presOf" srcId="{129A3478-16F7-4B86-B695-075AE75177F1}" destId="{A30F2B8E-23D8-410B-B207-8D539F17AD1C}" srcOrd="0" destOrd="0" presId="urn:microsoft.com/office/officeart/2008/layout/VerticalCurvedList"/>
    <dgm:cxn modelId="{F898A8EA-73EE-4089-AA34-09B52E605E8E}" srcId="{129A3478-16F7-4B86-B695-075AE75177F1}" destId="{68114391-88A3-43A6-98F4-FB2456115D42}" srcOrd="1" destOrd="0" parTransId="{666AB99E-C78F-44D0-B726-C34EF9808A92}" sibTransId="{9C365FBC-4A53-4AC9-872A-F7FC69FBB539}"/>
    <dgm:cxn modelId="{960B2E50-83B5-4F7D-BF05-570210D1A8DC}" type="presParOf" srcId="{A30F2B8E-23D8-410B-B207-8D539F17AD1C}" destId="{C45C8E6A-5479-457B-B0FB-348BE3A61C0A}" srcOrd="0" destOrd="0" presId="urn:microsoft.com/office/officeart/2008/layout/VerticalCurvedList"/>
    <dgm:cxn modelId="{15D5A169-05C9-49E4-B541-186A376C2B3F}" type="presParOf" srcId="{C45C8E6A-5479-457B-B0FB-348BE3A61C0A}" destId="{11DA9D04-999E-4EB5-B1E8-32AB2BD7EB8F}" srcOrd="0" destOrd="0" presId="urn:microsoft.com/office/officeart/2008/layout/VerticalCurvedList"/>
    <dgm:cxn modelId="{8CB3C86C-AD36-42C1-A637-2DB11D6E4CDC}" type="presParOf" srcId="{11DA9D04-999E-4EB5-B1E8-32AB2BD7EB8F}" destId="{0466D6BE-1CE2-4EB1-AC93-1C808BD99FA8}" srcOrd="0" destOrd="0" presId="urn:microsoft.com/office/officeart/2008/layout/VerticalCurvedList"/>
    <dgm:cxn modelId="{D263A104-B0A2-4FB7-B864-9A69494D5971}" type="presParOf" srcId="{11DA9D04-999E-4EB5-B1E8-32AB2BD7EB8F}" destId="{8E998075-32FF-4CF0-AFA9-E7FE25B682E5}" srcOrd="1" destOrd="0" presId="urn:microsoft.com/office/officeart/2008/layout/VerticalCurvedList"/>
    <dgm:cxn modelId="{6ED139AE-AA15-4C66-B9A9-58C641E32A62}" type="presParOf" srcId="{11DA9D04-999E-4EB5-B1E8-32AB2BD7EB8F}" destId="{E3E7DAF9-67B7-4751-91FE-B775F2FD0083}" srcOrd="2" destOrd="0" presId="urn:microsoft.com/office/officeart/2008/layout/VerticalCurvedList"/>
    <dgm:cxn modelId="{2B636507-A89C-482F-A7DD-D3A38583CF82}" type="presParOf" srcId="{11DA9D04-999E-4EB5-B1E8-32AB2BD7EB8F}" destId="{DA6B5074-ABBE-4168-8304-8A5AE57658D6}" srcOrd="3" destOrd="0" presId="urn:microsoft.com/office/officeart/2008/layout/VerticalCurvedList"/>
    <dgm:cxn modelId="{1C625D99-0E43-4F38-9108-F2E06E09951F}" type="presParOf" srcId="{C45C8E6A-5479-457B-B0FB-348BE3A61C0A}" destId="{AEBFC291-9092-4047-B0BF-5AD71978B3ED}" srcOrd="1" destOrd="0" presId="urn:microsoft.com/office/officeart/2008/layout/VerticalCurvedList"/>
    <dgm:cxn modelId="{DD7EA504-EAB6-4ED7-8054-9D070AEBCFEC}" type="presParOf" srcId="{C45C8E6A-5479-457B-B0FB-348BE3A61C0A}" destId="{3EA4592B-D721-4D85-8EB3-4EDF8A8A8114}" srcOrd="2" destOrd="0" presId="urn:microsoft.com/office/officeart/2008/layout/VerticalCurvedList"/>
    <dgm:cxn modelId="{1E4CD7C9-AD7F-4A31-8D5F-12BB4DE1C5E1}" type="presParOf" srcId="{3EA4592B-D721-4D85-8EB3-4EDF8A8A8114}" destId="{8173DBCF-C94C-4C7C-AEDA-C0634A05217A}" srcOrd="0" destOrd="0" presId="urn:microsoft.com/office/officeart/2008/layout/VerticalCurvedList"/>
    <dgm:cxn modelId="{0ADF6682-13FD-4512-BDB8-6BAE4354B086}" type="presParOf" srcId="{C45C8E6A-5479-457B-B0FB-348BE3A61C0A}" destId="{B3D2256A-5C53-4947-AA1A-404F6E9194A4}" srcOrd="3" destOrd="0" presId="urn:microsoft.com/office/officeart/2008/layout/VerticalCurvedList"/>
    <dgm:cxn modelId="{510B1388-EE74-4E37-8A17-FE0CF23A1E26}" type="presParOf" srcId="{C45C8E6A-5479-457B-B0FB-348BE3A61C0A}" destId="{3CF8CDA2-A133-41DA-81F9-A43DDE7CF410}" srcOrd="4" destOrd="0" presId="urn:microsoft.com/office/officeart/2008/layout/VerticalCurvedList"/>
    <dgm:cxn modelId="{0D051AA2-6155-4E06-AEDA-91A08D7F0978}" type="presParOf" srcId="{3CF8CDA2-A133-41DA-81F9-A43DDE7CF410}" destId="{3675A78C-23CA-44D5-8D69-6FC13CC17B49}" srcOrd="0" destOrd="0" presId="urn:microsoft.com/office/officeart/2008/layout/VerticalCurvedList"/>
    <dgm:cxn modelId="{37A8EEB6-5A8E-4D39-B04E-A9F78210D7C2}" type="presParOf" srcId="{C45C8E6A-5479-457B-B0FB-348BE3A61C0A}" destId="{328724A1-B9A8-493C-BB07-1F7498C150DC}" srcOrd="5" destOrd="0" presId="urn:microsoft.com/office/officeart/2008/layout/VerticalCurvedList"/>
    <dgm:cxn modelId="{2AEAEFFB-DDC2-458C-AF69-2AE1A4F564A1}" type="presParOf" srcId="{C45C8E6A-5479-457B-B0FB-348BE3A61C0A}" destId="{35A9C396-E27E-44F5-B002-59F93D7F3F9B}" srcOrd="6" destOrd="0" presId="urn:microsoft.com/office/officeart/2008/layout/VerticalCurvedList"/>
    <dgm:cxn modelId="{F9CF3841-1FB6-4A26-9E6B-FF1BBBB58A7B}" type="presParOf" srcId="{35A9C396-E27E-44F5-B002-59F93D7F3F9B}" destId="{27B6AE57-A7D0-46EE-A703-AB463890CC4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A6E38B-321C-4924-8CF1-B5DB994B0719}">
      <dsp:nvSpPr>
        <dsp:cNvPr id="0" name=""/>
        <dsp:cNvSpPr/>
      </dsp:nvSpPr>
      <dsp:spPr>
        <a:xfrm>
          <a:off x="3990597" y="1694799"/>
          <a:ext cx="3422386" cy="237587"/>
        </a:xfrm>
        <a:custGeom>
          <a:avLst/>
          <a:gdLst/>
          <a:ahLst/>
          <a:cxnLst/>
          <a:rect l="0" t="0" r="0" b="0"/>
          <a:pathLst>
            <a:path>
              <a:moveTo>
                <a:pt x="0" y="0"/>
              </a:moveTo>
              <a:lnTo>
                <a:pt x="0" y="118793"/>
              </a:lnTo>
              <a:lnTo>
                <a:pt x="3422386" y="118793"/>
              </a:lnTo>
              <a:lnTo>
                <a:pt x="3422386" y="2375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D57AF63-4A1F-476D-B5F1-C180BB4A04B0}">
      <dsp:nvSpPr>
        <dsp:cNvPr id="0" name=""/>
        <dsp:cNvSpPr/>
      </dsp:nvSpPr>
      <dsp:spPr>
        <a:xfrm>
          <a:off x="3990597" y="1694799"/>
          <a:ext cx="2053432" cy="237587"/>
        </a:xfrm>
        <a:custGeom>
          <a:avLst/>
          <a:gdLst/>
          <a:ahLst/>
          <a:cxnLst/>
          <a:rect l="0" t="0" r="0" b="0"/>
          <a:pathLst>
            <a:path>
              <a:moveTo>
                <a:pt x="0" y="0"/>
              </a:moveTo>
              <a:lnTo>
                <a:pt x="0" y="118793"/>
              </a:lnTo>
              <a:lnTo>
                <a:pt x="2053432" y="118793"/>
              </a:lnTo>
              <a:lnTo>
                <a:pt x="2053432" y="2375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77D3687-2275-4947-9C33-A61E9EF30A75}">
      <dsp:nvSpPr>
        <dsp:cNvPr id="0" name=""/>
        <dsp:cNvSpPr/>
      </dsp:nvSpPr>
      <dsp:spPr>
        <a:xfrm>
          <a:off x="3990597" y="1694799"/>
          <a:ext cx="684477" cy="237587"/>
        </a:xfrm>
        <a:custGeom>
          <a:avLst/>
          <a:gdLst/>
          <a:ahLst/>
          <a:cxnLst/>
          <a:rect l="0" t="0" r="0" b="0"/>
          <a:pathLst>
            <a:path>
              <a:moveTo>
                <a:pt x="0" y="0"/>
              </a:moveTo>
              <a:lnTo>
                <a:pt x="0" y="118793"/>
              </a:lnTo>
              <a:lnTo>
                <a:pt x="684477" y="118793"/>
              </a:lnTo>
              <a:lnTo>
                <a:pt x="684477" y="2375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E370CCD-1546-43AA-B284-3CFFC2C7FB93}">
      <dsp:nvSpPr>
        <dsp:cNvPr id="0" name=""/>
        <dsp:cNvSpPr/>
      </dsp:nvSpPr>
      <dsp:spPr>
        <a:xfrm>
          <a:off x="3892599" y="3301341"/>
          <a:ext cx="169705" cy="520429"/>
        </a:xfrm>
        <a:custGeom>
          <a:avLst/>
          <a:gdLst/>
          <a:ahLst/>
          <a:cxnLst/>
          <a:rect l="0" t="0" r="0" b="0"/>
          <a:pathLst>
            <a:path>
              <a:moveTo>
                <a:pt x="0" y="0"/>
              </a:moveTo>
              <a:lnTo>
                <a:pt x="0" y="520429"/>
              </a:lnTo>
              <a:lnTo>
                <a:pt x="169705" y="52042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050385-0054-49F7-9DAD-960AF39D74DC}">
      <dsp:nvSpPr>
        <dsp:cNvPr id="0" name=""/>
        <dsp:cNvSpPr/>
      </dsp:nvSpPr>
      <dsp:spPr>
        <a:xfrm>
          <a:off x="3306120" y="2498070"/>
          <a:ext cx="1039026" cy="237587"/>
        </a:xfrm>
        <a:custGeom>
          <a:avLst/>
          <a:gdLst/>
          <a:ahLst/>
          <a:cxnLst/>
          <a:rect l="0" t="0" r="0" b="0"/>
          <a:pathLst>
            <a:path>
              <a:moveTo>
                <a:pt x="0" y="0"/>
              </a:moveTo>
              <a:lnTo>
                <a:pt x="0" y="118793"/>
              </a:lnTo>
              <a:lnTo>
                <a:pt x="1039026" y="118793"/>
              </a:lnTo>
              <a:lnTo>
                <a:pt x="1039026" y="23758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2BF89F-EB07-4A69-A572-6DA68AF191C5}">
      <dsp:nvSpPr>
        <dsp:cNvPr id="0" name=""/>
        <dsp:cNvSpPr/>
      </dsp:nvSpPr>
      <dsp:spPr>
        <a:xfrm>
          <a:off x="1877066" y="3301341"/>
          <a:ext cx="263485" cy="520429"/>
        </a:xfrm>
        <a:custGeom>
          <a:avLst/>
          <a:gdLst/>
          <a:ahLst/>
          <a:cxnLst/>
          <a:rect l="0" t="0" r="0" b="0"/>
          <a:pathLst>
            <a:path>
              <a:moveTo>
                <a:pt x="0" y="0"/>
              </a:moveTo>
              <a:lnTo>
                <a:pt x="0" y="520429"/>
              </a:lnTo>
              <a:lnTo>
                <a:pt x="263485" y="52042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0D99A06-B7F9-4041-AC57-B2D8D0742224}">
      <dsp:nvSpPr>
        <dsp:cNvPr id="0" name=""/>
        <dsp:cNvSpPr/>
      </dsp:nvSpPr>
      <dsp:spPr>
        <a:xfrm>
          <a:off x="2579695" y="2498070"/>
          <a:ext cx="726424" cy="237587"/>
        </a:xfrm>
        <a:custGeom>
          <a:avLst/>
          <a:gdLst/>
          <a:ahLst/>
          <a:cxnLst/>
          <a:rect l="0" t="0" r="0" b="0"/>
          <a:pathLst>
            <a:path>
              <a:moveTo>
                <a:pt x="726424" y="0"/>
              </a:moveTo>
              <a:lnTo>
                <a:pt x="726424" y="118793"/>
              </a:lnTo>
              <a:lnTo>
                <a:pt x="0" y="118793"/>
              </a:lnTo>
              <a:lnTo>
                <a:pt x="0" y="23758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CF534D9-3737-4A89-9941-FE1AD5D28E0D}">
      <dsp:nvSpPr>
        <dsp:cNvPr id="0" name=""/>
        <dsp:cNvSpPr/>
      </dsp:nvSpPr>
      <dsp:spPr>
        <a:xfrm>
          <a:off x="3306120" y="1694799"/>
          <a:ext cx="684477" cy="237587"/>
        </a:xfrm>
        <a:custGeom>
          <a:avLst/>
          <a:gdLst/>
          <a:ahLst/>
          <a:cxnLst/>
          <a:rect l="0" t="0" r="0" b="0"/>
          <a:pathLst>
            <a:path>
              <a:moveTo>
                <a:pt x="684477" y="0"/>
              </a:moveTo>
              <a:lnTo>
                <a:pt x="684477" y="118793"/>
              </a:lnTo>
              <a:lnTo>
                <a:pt x="0" y="118793"/>
              </a:lnTo>
              <a:lnTo>
                <a:pt x="0" y="2375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1E173A3-1868-483A-814A-62E9FE4E7477}">
      <dsp:nvSpPr>
        <dsp:cNvPr id="0" name=""/>
        <dsp:cNvSpPr/>
      </dsp:nvSpPr>
      <dsp:spPr>
        <a:xfrm>
          <a:off x="1937165" y="1694799"/>
          <a:ext cx="2053432" cy="237587"/>
        </a:xfrm>
        <a:custGeom>
          <a:avLst/>
          <a:gdLst/>
          <a:ahLst/>
          <a:cxnLst/>
          <a:rect l="0" t="0" r="0" b="0"/>
          <a:pathLst>
            <a:path>
              <a:moveTo>
                <a:pt x="2053432" y="0"/>
              </a:moveTo>
              <a:lnTo>
                <a:pt x="2053432" y="118793"/>
              </a:lnTo>
              <a:lnTo>
                <a:pt x="0" y="118793"/>
              </a:lnTo>
              <a:lnTo>
                <a:pt x="0" y="2375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40A673A-CE27-4872-9C88-AEC17DE4E6F5}">
      <dsp:nvSpPr>
        <dsp:cNvPr id="0" name=""/>
        <dsp:cNvSpPr/>
      </dsp:nvSpPr>
      <dsp:spPr>
        <a:xfrm>
          <a:off x="568210" y="1694799"/>
          <a:ext cx="3422386" cy="237587"/>
        </a:xfrm>
        <a:custGeom>
          <a:avLst/>
          <a:gdLst/>
          <a:ahLst/>
          <a:cxnLst/>
          <a:rect l="0" t="0" r="0" b="0"/>
          <a:pathLst>
            <a:path>
              <a:moveTo>
                <a:pt x="3422386" y="0"/>
              </a:moveTo>
              <a:lnTo>
                <a:pt x="3422386" y="118793"/>
              </a:lnTo>
              <a:lnTo>
                <a:pt x="0" y="118793"/>
              </a:lnTo>
              <a:lnTo>
                <a:pt x="0" y="2375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8240760-5BFC-4A3D-B8D7-52D582AD608B}">
      <dsp:nvSpPr>
        <dsp:cNvPr id="0" name=""/>
        <dsp:cNvSpPr/>
      </dsp:nvSpPr>
      <dsp:spPr>
        <a:xfrm>
          <a:off x="2349939" y="742385"/>
          <a:ext cx="3281316" cy="952413"/>
        </a:xfrm>
        <a:prstGeom prst="rect">
          <a:avLst/>
        </a:prstGeom>
        <a:solidFill>
          <a:srgbClr val="E2265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Office of the Director General</a:t>
          </a:r>
          <a:endParaRPr lang="en-GB" sz="1200" kern="1200" dirty="0"/>
        </a:p>
      </dsp:txBody>
      <dsp:txXfrm>
        <a:off x="2349939" y="742385"/>
        <a:ext cx="3281316" cy="952413"/>
      </dsp:txXfrm>
    </dsp:sp>
    <dsp:sp modelId="{2E6C8F19-08C8-41D4-82FE-0F7827131C19}">
      <dsp:nvSpPr>
        <dsp:cNvPr id="0" name=""/>
        <dsp:cNvSpPr/>
      </dsp:nvSpPr>
      <dsp:spPr>
        <a:xfrm>
          <a:off x="2527" y="1932386"/>
          <a:ext cx="1131367" cy="5656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Department of Management</a:t>
          </a:r>
          <a:endParaRPr lang="en-GB" sz="1200" kern="1200" dirty="0"/>
        </a:p>
      </dsp:txBody>
      <dsp:txXfrm>
        <a:off x="2527" y="1932386"/>
        <a:ext cx="1131367" cy="565683"/>
      </dsp:txXfrm>
    </dsp:sp>
    <dsp:sp modelId="{080DF286-8450-4A86-808A-147A982E67D3}">
      <dsp:nvSpPr>
        <dsp:cNvPr id="0" name=""/>
        <dsp:cNvSpPr/>
      </dsp:nvSpPr>
      <dsp:spPr>
        <a:xfrm>
          <a:off x="1371481" y="1932386"/>
          <a:ext cx="1131367" cy="5656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Department of Nuclear Energy</a:t>
          </a:r>
          <a:endParaRPr lang="en-GB" sz="1200" kern="1200" dirty="0"/>
        </a:p>
      </dsp:txBody>
      <dsp:txXfrm>
        <a:off x="1371481" y="1932386"/>
        <a:ext cx="1131367" cy="565683"/>
      </dsp:txXfrm>
    </dsp:sp>
    <dsp:sp modelId="{8BA532C2-A8EE-49FD-AA5F-872108BE3E00}">
      <dsp:nvSpPr>
        <dsp:cNvPr id="0" name=""/>
        <dsp:cNvSpPr/>
      </dsp:nvSpPr>
      <dsp:spPr>
        <a:xfrm>
          <a:off x="2740436" y="1932386"/>
          <a:ext cx="1131367" cy="5656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Department of  Nuclear Science and Applications</a:t>
          </a:r>
          <a:endParaRPr lang="en-GB" sz="1200" kern="1200" dirty="0"/>
        </a:p>
      </dsp:txBody>
      <dsp:txXfrm>
        <a:off x="2740436" y="1932386"/>
        <a:ext cx="1131367" cy="565683"/>
      </dsp:txXfrm>
    </dsp:sp>
    <dsp:sp modelId="{9BB4ABD9-58BF-4270-9A8E-ACA02A732EAE}">
      <dsp:nvSpPr>
        <dsp:cNvPr id="0" name=""/>
        <dsp:cNvSpPr/>
      </dsp:nvSpPr>
      <dsp:spPr>
        <a:xfrm>
          <a:off x="1701409" y="2735657"/>
          <a:ext cx="1756572" cy="565683"/>
        </a:xfrm>
        <a:prstGeom prst="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Division of Physical and Chemical Sciences</a:t>
          </a:r>
          <a:endParaRPr lang="en-GB" sz="1200" kern="1200" dirty="0"/>
        </a:p>
      </dsp:txBody>
      <dsp:txXfrm>
        <a:off x="1701409" y="2735657"/>
        <a:ext cx="1756572" cy="565683"/>
      </dsp:txXfrm>
    </dsp:sp>
    <dsp:sp modelId="{3B3C3AFA-C752-401B-9845-2F88006637D1}">
      <dsp:nvSpPr>
        <dsp:cNvPr id="0" name=""/>
        <dsp:cNvSpPr/>
      </dsp:nvSpPr>
      <dsp:spPr>
        <a:xfrm>
          <a:off x="2140552" y="3538928"/>
          <a:ext cx="1684164" cy="565683"/>
        </a:xfrm>
        <a:prstGeom prst="rect">
          <a:avLst/>
        </a:prstGeom>
        <a:solidFill>
          <a:srgbClr val="FB8A0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Radiochemistry and Radiation Technology Section</a:t>
          </a:r>
          <a:endParaRPr lang="en-GB" sz="1200" kern="1200" dirty="0"/>
        </a:p>
      </dsp:txBody>
      <dsp:txXfrm>
        <a:off x="2140552" y="3538928"/>
        <a:ext cx="1684164" cy="565683"/>
      </dsp:txXfrm>
    </dsp:sp>
    <dsp:sp modelId="{709BD121-6FD7-4C78-9D65-BE6185534147}">
      <dsp:nvSpPr>
        <dsp:cNvPr id="0" name=""/>
        <dsp:cNvSpPr/>
      </dsp:nvSpPr>
      <dsp:spPr>
        <a:xfrm>
          <a:off x="3779463" y="2735657"/>
          <a:ext cx="1131367" cy="565683"/>
        </a:xfrm>
        <a:prstGeom prst="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Division of Human Health</a:t>
          </a:r>
          <a:endParaRPr lang="en-GB" sz="1200" kern="1200" dirty="0"/>
        </a:p>
      </dsp:txBody>
      <dsp:txXfrm>
        <a:off x="3779463" y="2735657"/>
        <a:ext cx="1131367" cy="565683"/>
      </dsp:txXfrm>
    </dsp:sp>
    <dsp:sp modelId="{617EA832-A386-4709-812B-41373279F7BA}">
      <dsp:nvSpPr>
        <dsp:cNvPr id="0" name=""/>
        <dsp:cNvSpPr/>
      </dsp:nvSpPr>
      <dsp:spPr>
        <a:xfrm>
          <a:off x="4062304" y="3538928"/>
          <a:ext cx="1763224" cy="565683"/>
        </a:xfrm>
        <a:prstGeom prst="rect">
          <a:avLst/>
        </a:prstGeom>
        <a:solidFill>
          <a:srgbClr val="FB8A0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Dosimetry and Medical Radiation Physics Section</a:t>
          </a:r>
          <a:endParaRPr lang="en-GB" sz="1200" kern="1200" dirty="0"/>
        </a:p>
      </dsp:txBody>
      <dsp:txXfrm>
        <a:off x="4062304" y="3538928"/>
        <a:ext cx="1763224" cy="565683"/>
      </dsp:txXfrm>
    </dsp:sp>
    <dsp:sp modelId="{300DD4EF-E33F-4238-B56C-98475BA35FF7}">
      <dsp:nvSpPr>
        <dsp:cNvPr id="0" name=""/>
        <dsp:cNvSpPr/>
      </dsp:nvSpPr>
      <dsp:spPr>
        <a:xfrm>
          <a:off x="4109391" y="1932386"/>
          <a:ext cx="1131367" cy="5656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Department of Technical Cooperation</a:t>
          </a:r>
          <a:endParaRPr lang="en-GB" sz="1200" kern="1200" dirty="0"/>
        </a:p>
      </dsp:txBody>
      <dsp:txXfrm>
        <a:off x="4109391" y="1932386"/>
        <a:ext cx="1131367" cy="565683"/>
      </dsp:txXfrm>
    </dsp:sp>
    <dsp:sp modelId="{46A33679-1067-44C6-84ED-F0008B8910DE}">
      <dsp:nvSpPr>
        <dsp:cNvPr id="0" name=""/>
        <dsp:cNvSpPr/>
      </dsp:nvSpPr>
      <dsp:spPr>
        <a:xfrm>
          <a:off x="5478345" y="1932386"/>
          <a:ext cx="1131367" cy="5656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Department of Nuclear Safety and Security</a:t>
          </a:r>
          <a:endParaRPr lang="en-GB" sz="1200" kern="1200" dirty="0"/>
        </a:p>
      </dsp:txBody>
      <dsp:txXfrm>
        <a:off x="5478345" y="1932386"/>
        <a:ext cx="1131367" cy="565683"/>
      </dsp:txXfrm>
    </dsp:sp>
    <dsp:sp modelId="{9D92550E-FB4A-4A99-AAA2-00A1EABE3470}">
      <dsp:nvSpPr>
        <dsp:cNvPr id="0" name=""/>
        <dsp:cNvSpPr/>
      </dsp:nvSpPr>
      <dsp:spPr>
        <a:xfrm>
          <a:off x="6847300" y="1932386"/>
          <a:ext cx="1131367" cy="5656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t>Department of Safeguards</a:t>
          </a:r>
          <a:endParaRPr lang="en-GB" sz="1200" kern="1200" dirty="0"/>
        </a:p>
      </dsp:txBody>
      <dsp:txXfrm>
        <a:off x="6847300" y="1932386"/>
        <a:ext cx="1131367" cy="5656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998075-32FF-4CF0-AFA9-E7FE25B682E5}">
      <dsp:nvSpPr>
        <dsp:cNvPr id="0" name=""/>
        <dsp:cNvSpPr/>
      </dsp:nvSpPr>
      <dsp:spPr>
        <a:xfrm>
          <a:off x="-3858500" y="-584514"/>
          <a:ext cx="4606521" cy="4606521"/>
        </a:xfrm>
        <a:prstGeom prst="blockArc">
          <a:avLst>
            <a:gd name="adj1" fmla="val 18900000"/>
            <a:gd name="adj2" fmla="val 2700000"/>
            <a:gd name="adj3" fmla="val 469"/>
          </a:avLst>
        </a:pr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sp>
    <dsp:sp modelId="{AEBFC291-9092-4047-B0BF-5AD71978B3ED}">
      <dsp:nvSpPr>
        <dsp:cNvPr id="0" name=""/>
        <dsp:cNvSpPr/>
      </dsp:nvSpPr>
      <dsp:spPr>
        <a:xfrm>
          <a:off x="476799" y="341943"/>
          <a:ext cx="3745441" cy="683887"/>
        </a:xfrm>
        <a:prstGeom prst="rect">
          <a:avLst/>
        </a:prstGeom>
        <a:solidFill>
          <a:schemeClr val="tx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2835"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solidFill>
                <a:srgbClr val="003399"/>
              </a:solidFill>
              <a:cs typeface="Calibri" pitchFamily="34" charset="0"/>
            </a:rPr>
            <a:t>Coordinated Research Projects (R&amp;D</a:t>
          </a:r>
          <a:r>
            <a:rPr lang="en-GB" sz="2000" kern="1200" dirty="0">
              <a:solidFill>
                <a:schemeClr val="tx1"/>
              </a:solidFill>
              <a:cs typeface="Calibri" pitchFamily="34" charset="0"/>
            </a:rPr>
            <a:t>)</a:t>
          </a:r>
          <a:r>
            <a:rPr lang="en-GB" sz="2000" kern="1200" dirty="0">
              <a:solidFill>
                <a:schemeClr val="bg1"/>
              </a:solidFill>
              <a:cs typeface="Calibri" pitchFamily="34" charset="0"/>
            </a:rPr>
            <a:t> </a:t>
          </a:r>
          <a:endParaRPr lang="en-US" sz="2000" kern="1200" dirty="0">
            <a:solidFill>
              <a:schemeClr val="bg1"/>
            </a:solidFill>
          </a:endParaRPr>
        </a:p>
      </dsp:txBody>
      <dsp:txXfrm>
        <a:off x="476799" y="341943"/>
        <a:ext cx="3745441" cy="683887"/>
      </dsp:txXfrm>
    </dsp:sp>
    <dsp:sp modelId="{8173DBCF-C94C-4C7C-AEDA-C0634A05217A}">
      <dsp:nvSpPr>
        <dsp:cNvPr id="0" name=""/>
        <dsp:cNvSpPr/>
      </dsp:nvSpPr>
      <dsp:spPr>
        <a:xfrm>
          <a:off x="49370" y="256457"/>
          <a:ext cx="854859" cy="854859"/>
        </a:xfrm>
        <a:prstGeom prst="ellipse">
          <a:avLst/>
        </a:prstGeom>
        <a:solidFill>
          <a:schemeClr val="l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 modelId="{B3D2256A-5C53-4947-AA1A-404F6E9194A4}">
      <dsp:nvSpPr>
        <dsp:cNvPr id="0" name=""/>
        <dsp:cNvSpPr/>
      </dsp:nvSpPr>
      <dsp:spPr>
        <a:xfrm>
          <a:off x="725392" y="1367774"/>
          <a:ext cx="3496848" cy="683887"/>
        </a:xfrm>
        <a:prstGeom prst="rect">
          <a:avLst/>
        </a:prstGeom>
        <a:solidFill>
          <a:schemeClr val="tx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2835"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solidFill>
                <a:srgbClr val="003399"/>
              </a:solidFill>
              <a:cs typeface="Calibri" pitchFamily="34" charset="0"/>
            </a:rPr>
            <a:t>Technical Cooperation Projects (implementation)</a:t>
          </a:r>
          <a:endParaRPr lang="en-US" sz="2000" kern="1200" dirty="0">
            <a:solidFill>
              <a:schemeClr val="bg1"/>
            </a:solidFill>
          </a:endParaRPr>
        </a:p>
      </dsp:txBody>
      <dsp:txXfrm>
        <a:off x="725392" y="1367774"/>
        <a:ext cx="3496848" cy="683887"/>
      </dsp:txXfrm>
    </dsp:sp>
    <dsp:sp modelId="{3675A78C-23CA-44D5-8D69-6FC13CC17B49}">
      <dsp:nvSpPr>
        <dsp:cNvPr id="0" name=""/>
        <dsp:cNvSpPr/>
      </dsp:nvSpPr>
      <dsp:spPr>
        <a:xfrm>
          <a:off x="297963" y="1282288"/>
          <a:ext cx="854859" cy="854859"/>
        </a:xfrm>
        <a:prstGeom prst="ellipse">
          <a:avLst/>
        </a:prstGeom>
        <a:solidFill>
          <a:schemeClr val="l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 modelId="{328724A1-B9A8-493C-BB07-1F7498C150DC}">
      <dsp:nvSpPr>
        <dsp:cNvPr id="0" name=""/>
        <dsp:cNvSpPr/>
      </dsp:nvSpPr>
      <dsp:spPr>
        <a:xfrm>
          <a:off x="476799" y="2393605"/>
          <a:ext cx="3745441" cy="683887"/>
        </a:xfrm>
        <a:prstGeom prst="rect">
          <a:avLst/>
        </a:prstGeom>
        <a:solidFill>
          <a:schemeClr val="tx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2835"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solidFill>
                <a:srgbClr val="003399"/>
              </a:solidFill>
              <a:cs typeface="Calibri" pitchFamily="34" charset="0"/>
            </a:rPr>
            <a:t>Regular program activities</a:t>
          </a:r>
          <a:endParaRPr lang="en-US" sz="2000" kern="1200" dirty="0"/>
        </a:p>
      </dsp:txBody>
      <dsp:txXfrm>
        <a:off x="476799" y="2393605"/>
        <a:ext cx="3745441" cy="683887"/>
      </dsp:txXfrm>
    </dsp:sp>
    <dsp:sp modelId="{27B6AE57-A7D0-46EE-A703-AB463890CC4E}">
      <dsp:nvSpPr>
        <dsp:cNvPr id="0" name=""/>
        <dsp:cNvSpPr/>
      </dsp:nvSpPr>
      <dsp:spPr>
        <a:xfrm>
          <a:off x="49370" y="2308119"/>
          <a:ext cx="854859" cy="854859"/>
        </a:xfrm>
        <a:prstGeom prst="ellipse">
          <a:avLst/>
        </a:prstGeom>
        <a:solidFill>
          <a:schemeClr val="l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BAE22-6768-4A4B-B3EC-3E7D431EAB1C}" type="datetimeFigureOut">
              <a:rPr lang="en-GB" smtClean="0"/>
              <a:t>2025-07-17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677703-8508-4FD2-8DA3-099B724E4BA1}" type="slidenum">
              <a:rPr lang="en-GB" smtClean="0"/>
              <a:t>‹#›</a:t>
            </a:fld>
            <a:endParaRPr lang="en-GB"/>
          </a:p>
        </p:txBody>
      </p:sp>
    </p:spTree>
    <p:extLst>
      <p:ext uri="{BB962C8B-B14F-4D97-AF65-F5344CB8AC3E}">
        <p14:creationId xmlns:p14="http://schemas.microsoft.com/office/powerpoint/2010/main" val="229677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logo</a:t>
            </a:r>
            <a:endParaRPr lang="en-GB" dirty="0"/>
          </a:p>
        </p:txBody>
      </p:sp>
      <p:sp>
        <p:nvSpPr>
          <p:cNvPr id="4" name="Slide Number Placeholder 3"/>
          <p:cNvSpPr>
            <a:spLocks noGrp="1"/>
          </p:cNvSpPr>
          <p:nvPr>
            <p:ph type="sldNum" sz="quarter" idx="5"/>
          </p:nvPr>
        </p:nvSpPr>
        <p:spPr/>
        <p:txBody>
          <a:bodyPr/>
          <a:lstStyle/>
          <a:p>
            <a:fld id="{61677703-8508-4FD2-8DA3-099B724E4BA1}" type="slidenum">
              <a:rPr lang="en-GB" smtClean="0"/>
              <a:t>1</a:t>
            </a:fld>
            <a:endParaRPr lang="en-GB"/>
          </a:p>
        </p:txBody>
      </p:sp>
    </p:spTree>
    <p:extLst>
      <p:ext uri="{BB962C8B-B14F-4D97-AF65-F5344CB8AC3E}">
        <p14:creationId xmlns:p14="http://schemas.microsoft.com/office/powerpoint/2010/main" val="1217377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Better picture of SDGs</a:t>
            </a:r>
            <a:endParaRPr lang="en-GB" dirty="0"/>
          </a:p>
        </p:txBody>
      </p:sp>
      <p:sp>
        <p:nvSpPr>
          <p:cNvPr id="4" name="Slide Number Placeholder 3"/>
          <p:cNvSpPr>
            <a:spLocks noGrp="1"/>
          </p:cNvSpPr>
          <p:nvPr>
            <p:ph type="sldNum" sz="quarter" idx="5"/>
          </p:nvPr>
        </p:nvSpPr>
        <p:spPr/>
        <p:txBody>
          <a:bodyPr/>
          <a:lstStyle/>
          <a:p>
            <a:fld id="{61677703-8508-4FD2-8DA3-099B724E4BA1}" type="slidenum">
              <a:rPr lang="en-GB" smtClean="0"/>
              <a:t>4</a:t>
            </a:fld>
            <a:endParaRPr lang="en-GB"/>
          </a:p>
        </p:txBody>
      </p:sp>
    </p:spTree>
    <p:extLst>
      <p:ext uri="{BB962C8B-B14F-4D97-AF65-F5344CB8AC3E}">
        <p14:creationId xmlns:p14="http://schemas.microsoft.com/office/powerpoint/2010/main" val="2965084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75000"/>
                  </a:schemeClr>
                </a:solidFill>
              </a:rPr>
              <a:t>George de Hevesy (1885 -1966) was a Hungarian radiochemist and Nobel laureate, recognized in 1943 for his key role in the development of radioactive tracers</a:t>
            </a:r>
          </a:p>
          <a:p>
            <a:endParaRPr lang="en-GB" dirty="0"/>
          </a:p>
        </p:txBody>
      </p:sp>
      <p:sp>
        <p:nvSpPr>
          <p:cNvPr id="4" name="Slide Number Placeholder 3"/>
          <p:cNvSpPr>
            <a:spLocks noGrp="1"/>
          </p:cNvSpPr>
          <p:nvPr>
            <p:ph type="sldNum" sz="quarter" idx="5"/>
          </p:nvPr>
        </p:nvSpPr>
        <p:spPr/>
        <p:txBody>
          <a:bodyPr/>
          <a:lstStyle/>
          <a:p>
            <a:fld id="{61677703-8508-4FD2-8DA3-099B724E4BA1}" type="slidenum">
              <a:rPr lang="en-GB" smtClean="0"/>
              <a:t>13</a:t>
            </a:fld>
            <a:endParaRPr lang="en-GB"/>
          </a:p>
        </p:txBody>
      </p:sp>
    </p:spTree>
    <p:extLst>
      <p:ext uri="{BB962C8B-B14F-4D97-AF65-F5344CB8AC3E}">
        <p14:creationId xmlns:p14="http://schemas.microsoft.com/office/powerpoint/2010/main" val="3911731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The beampipe is divided into sections, with a gap between each: an alternating voltage is applied to the plates. The applied voltage is at its maximum when the particles reach the gap between these drift tube sections and is zero when the particles are right in the center of a drift tube. </a:t>
            </a:r>
          </a:p>
          <a:p>
            <a:endParaRPr lang="en-GB" dirty="0"/>
          </a:p>
        </p:txBody>
      </p:sp>
      <p:sp>
        <p:nvSpPr>
          <p:cNvPr id="4" name="Slide Number Placeholder 3"/>
          <p:cNvSpPr>
            <a:spLocks noGrp="1"/>
          </p:cNvSpPr>
          <p:nvPr>
            <p:ph type="sldNum" sz="quarter" idx="5"/>
          </p:nvPr>
        </p:nvSpPr>
        <p:spPr/>
        <p:txBody>
          <a:bodyPr/>
          <a:lstStyle/>
          <a:p>
            <a:fld id="{61677703-8508-4FD2-8DA3-099B724E4BA1}" type="slidenum">
              <a:rPr lang="en-GB" smtClean="0"/>
              <a:t>21</a:t>
            </a:fld>
            <a:endParaRPr lang="en-GB"/>
          </a:p>
        </p:txBody>
      </p:sp>
    </p:spTree>
    <p:extLst>
      <p:ext uri="{BB962C8B-B14F-4D97-AF65-F5344CB8AC3E}">
        <p14:creationId xmlns:p14="http://schemas.microsoft.com/office/powerpoint/2010/main" val="4179482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Theoretician Hans Bethe disagreed… Bethe calculated the upper limit of the cyclotron was 20 MeV for protons.  Protons traveling any faster would become noticeably relativistic,  thus gaining in mass.  The increase in mass would cause the particle to fall out of sync with the magnetic resonance condition.</a:t>
            </a:r>
          </a:p>
          <a:p>
            <a:endParaRPr lang="en-GB" dirty="0"/>
          </a:p>
        </p:txBody>
      </p:sp>
      <p:sp>
        <p:nvSpPr>
          <p:cNvPr id="4" name="Slide Number Placeholder 3"/>
          <p:cNvSpPr>
            <a:spLocks noGrp="1"/>
          </p:cNvSpPr>
          <p:nvPr>
            <p:ph type="sldNum" sz="quarter" idx="5"/>
          </p:nvPr>
        </p:nvSpPr>
        <p:spPr/>
        <p:txBody>
          <a:bodyPr/>
          <a:lstStyle/>
          <a:p>
            <a:fld id="{61677703-8508-4FD2-8DA3-099B724E4BA1}" type="slidenum">
              <a:rPr lang="en-GB" smtClean="0"/>
              <a:t>23</a:t>
            </a:fld>
            <a:endParaRPr lang="en-GB"/>
          </a:p>
        </p:txBody>
      </p:sp>
    </p:spTree>
    <p:extLst>
      <p:ext uri="{BB962C8B-B14F-4D97-AF65-F5344CB8AC3E}">
        <p14:creationId xmlns:p14="http://schemas.microsoft.com/office/powerpoint/2010/main" val="3743315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Variations in the magnetic field compensate for the increasing relativistic mass of particles during acceleration.</a:t>
            </a:r>
          </a:p>
          <a:p>
            <a:endParaRPr lang="en-GB" dirty="0"/>
          </a:p>
        </p:txBody>
      </p:sp>
      <p:sp>
        <p:nvSpPr>
          <p:cNvPr id="4" name="Slide Number Placeholder 3"/>
          <p:cNvSpPr>
            <a:spLocks noGrp="1"/>
          </p:cNvSpPr>
          <p:nvPr>
            <p:ph type="sldNum" sz="quarter" idx="5"/>
          </p:nvPr>
        </p:nvSpPr>
        <p:spPr/>
        <p:txBody>
          <a:bodyPr/>
          <a:lstStyle/>
          <a:p>
            <a:fld id="{61677703-8508-4FD2-8DA3-099B724E4BA1}" type="slidenum">
              <a:rPr lang="en-GB" smtClean="0"/>
              <a:t>24</a:t>
            </a:fld>
            <a:endParaRPr lang="en-GB"/>
          </a:p>
        </p:txBody>
      </p:sp>
    </p:spTree>
    <p:extLst>
      <p:ext uri="{BB962C8B-B14F-4D97-AF65-F5344CB8AC3E}">
        <p14:creationId xmlns:p14="http://schemas.microsoft.com/office/powerpoint/2010/main" val="2124068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United States Department of Energy (DOE) recovered approximately 140 </a:t>
            </a:r>
            <a:r>
              <a:rPr lang="en-GB" dirty="0" err="1"/>
              <a:t>mCi</a:t>
            </a:r>
            <a:r>
              <a:rPr lang="en-GB" dirty="0"/>
              <a:t> of thorium-229 (Th229) from legacy uranium-233 processing solutions in the 1990s and stores the Th-229 in four fractions (cows) in a hot cell at the Oak Ridge National Laboratory (ORNL) for the provision of actinium-225 (Ac-225).</a:t>
            </a:r>
          </a:p>
          <a:p>
            <a:endParaRPr lang="en-GB" dirty="0"/>
          </a:p>
        </p:txBody>
      </p:sp>
      <p:sp>
        <p:nvSpPr>
          <p:cNvPr id="4" name="Slide Number Placeholder 3"/>
          <p:cNvSpPr>
            <a:spLocks noGrp="1"/>
          </p:cNvSpPr>
          <p:nvPr>
            <p:ph type="sldNum" sz="quarter" idx="5"/>
          </p:nvPr>
        </p:nvSpPr>
        <p:spPr/>
        <p:txBody>
          <a:bodyPr/>
          <a:lstStyle/>
          <a:p>
            <a:fld id="{61677703-8508-4FD2-8DA3-099B724E4BA1}" type="slidenum">
              <a:rPr lang="en-GB" smtClean="0"/>
              <a:t>31</a:t>
            </a:fld>
            <a:endParaRPr lang="en-GB"/>
          </a:p>
        </p:txBody>
      </p:sp>
    </p:spTree>
    <p:extLst>
      <p:ext uri="{BB962C8B-B14F-4D97-AF65-F5344CB8AC3E}">
        <p14:creationId xmlns:p14="http://schemas.microsoft.com/office/powerpoint/2010/main" val="220920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July 26, 2024</a:t>
            </a:r>
            <a:endParaRPr lang="en-GB"/>
          </a:p>
        </p:txBody>
      </p:sp>
      <p:sp>
        <p:nvSpPr>
          <p:cNvPr id="5" name="Footer Placeholder 4"/>
          <p:cNvSpPr>
            <a:spLocks noGrp="1"/>
          </p:cNvSpPr>
          <p:nvPr>
            <p:ph type="ftr" sz="quarter" idx="11"/>
          </p:nvPr>
        </p:nvSpPr>
        <p:spPr/>
        <p:txBody>
          <a:bodyPr/>
          <a:lstStyle/>
          <a:p>
            <a:r>
              <a:rPr lang="en-GB"/>
              <a:t>IFAST</a:t>
            </a:r>
          </a:p>
        </p:txBody>
      </p:sp>
      <p:sp>
        <p:nvSpPr>
          <p:cNvPr id="6" name="Slide Number Placeholder 5"/>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581255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July 26, 2024</a:t>
            </a:r>
            <a:endParaRPr lang="en-GB"/>
          </a:p>
        </p:txBody>
      </p:sp>
      <p:sp>
        <p:nvSpPr>
          <p:cNvPr id="5" name="Footer Placeholder 4"/>
          <p:cNvSpPr>
            <a:spLocks noGrp="1"/>
          </p:cNvSpPr>
          <p:nvPr>
            <p:ph type="ftr" sz="quarter" idx="11"/>
          </p:nvPr>
        </p:nvSpPr>
        <p:spPr/>
        <p:txBody>
          <a:bodyPr/>
          <a:lstStyle/>
          <a:p>
            <a:r>
              <a:rPr lang="en-GB"/>
              <a:t>IFAST</a:t>
            </a:r>
          </a:p>
        </p:txBody>
      </p:sp>
      <p:sp>
        <p:nvSpPr>
          <p:cNvPr id="6" name="Slide Number Placeholder 5"/>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1756483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July 26, 2024</a:t>
            </a:r>
            <a:endParaRPr lang="en-GB"/>
          </a:p>
        </p:txBody>
      </p:sp>
      <p:sp>
        <p:nvSpPr>
          <p:cNvPr id="5" name="Footer Placeholder 4"/>
          <p:cNvSpPr>
            <a:spLocks noGrp="1"/>
          </p:cNvSpPr>
          <p:nvPr>
            <p:ph type="ftr" sz="quarter" idx="11"/>
          </p:nvPr>
        </p:nvSpPr>
        <p:spPr/>
        <p:txBody>
          <a:bodyPr/>
          <a:lstStyle/>
          <a:p>
            <a:r>
              <a:rPr lang="en-GB"/>
              <a:t>IFAST</a:t>
            </a:r>
          </a:p>
        </p:txBody>
      </p:sp>
      <p:sp>
        <p:nvSpPr>
          <p:cNvPr id="6" name="Slide Number Placeholder 5"/>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2834350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July 26, 2024</a:t>
            </a:r>
            <a:endParaRPr lang="en-GB"/>
          </a:p>
        </p:txBody>
      </p:sp>
      <p:sp>
        <p:nvSpPr>
          <p:cNvPr id="5" name="Footer Placeholder 4"/>
          <p:cNvSpPr>
            <a:spLocks noGrp="1"/>
          </p:cNvSpPr>
          <p:nvPr>
            <p:ph type="ftr" sz="quarter" idx="11"/>
          </p:nvPr>
        </p:nvSpPr>
        <p:spPr/>
        <p:txBody>
          <a:bodyPr/>
          <a:lstStyle/>
          <a:p>
            <a:r>
              <a:rPr lang="en-GB"/>
              <a:t>IFAST</a:t>
            </a:r>
          </a:p>
        </p:txBody>
      </p:sp>
      <p:sp>
        <p:nvSpPr>
          <p:cNvPr id="6" name="Slide Number Placeholder 5"/>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2053373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July 26, 2024</a:t>
            </a:r>
            <a:endParaRPr lang="en-GB"/>
          </a:p>
        </p:txBody>
      </p:sp>
      <p:sp>
        <p:nvSpPr>
          <p:cNvPr id="5" name="Footer Placeholder 4"/>
          <p:cNvSpPr>
            <a:spLocks noGrp="1"/>
          </p:cNvSpPr>
          <p:nvPr>
            <p:ph type="ftr" sz="quarter" idx="11"/>
          </p:nvPr>
        </p:nvSpPr>
        <p:spPr/>
        <p:txBody>
          <a:bodyPr/>
          <a:lstStyle/>
          <a:p>
            <a:r>
              <a:rPr lang="en-GB"/>
              <a:t>IFAST</a:t>
            </a:r>
          </a:p>
        </p:txBody>
      </p:sp>
      <p:sp>
        <p:nvSpPr>
          <p:cNvPr id="6" name="Slide Number Placeholder 5"/>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468848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July 26, 2024</a:t>
            </a:r>
            <a:endParaRPr lang="en-GB"/>
          </a:p>
        </p:txBody>
      </p:sp>
      <p:sp>
        <p:nvSpPr>
          <p:cNvPr id="6" name="Footer Placeholder 5"/>
          <p:cNvSpPr>
            <a:spLocks noGrp="1"/>
          </p:cNvSpPr>
          <p:nvPr>
            <p:ph type="ftr" sz="quarter" idx="11"/>
          </p:nvPr>
        </p:nvSpPr>
        <p:spPr/>
        <p:txBody>
          <a:bodyPr/>
          <a:lstStyle/>
          <a:p>
            <a:r>
              <a:rPr lang="en-GB"/>
              <a:t>IFAST</a:t>
            </a:r>
          </a:p>
        </p:txBody>
      </p:sp>
      <p:sp>
        <p:nvSpPr>
          <p:cNvPr id="7" name="Slide Number Placeholder 6"/>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367476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July 26, 2024</a:t>
            </a:r>
            <a:endParaRPr lang="en-GB"/>
          </a:p>
        </p:txBody>
      </p:sp>
      <p:sp>
        <p:nvSpPr>
          <p:cNvPr id="8" name="Footer Placeholder 7"/>
          <p:cNvSpPr>
            <a:spLocks noGrp="1"/>
          </p:cNvSpPr>
          <p:nvPr>
            <p:ph type="ftr" sz="quarter" idx="11"/>
          </p:nvPr>
        </p:nvSpPr>
        <p:spPr/>
        <p:txBody>
          <a:bodyPr/>
          <a:lstStyle/>
          <a:p>
            <a:r>
              <a:rPr lang="en-GB"/>
              <a:t>IFAST</a:t>
            </a:r>
          </a:p>
        </p:txBody>
      </p:sp>
      <p:sp>
        <p:nvSpPr>
          <p:cNvPr id="9" name="Slide Number Placeholder 8"/>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3696189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July 26, 2024</a:t>
            </a:r>
            <a:endParaRPr lang="en-GB"/>
          </a:p>
        </p:txBody>
      </p:sp>
      <p:sp>
        <p:nvSpPr>
          <p:cNvPr id="4" name="Footer Placeholder 3"/>
          <p:cNvSpPr>
            <a:spLocks noGrp="1"/>
          </p:cNvSpPr>
          <p:nvPr>
            <p:ph type="ftr" sz="quarter" idx="11"/>
          </p:nvPr>
        </p:nvSpPr>
        <p:spPr/>
        <p:txBody>
          <a:bodyPr/>
          <a:lstStyle/>
          <a:p>
            <a:r>
              <a:rPr lang="en-GB"/>
              <a:t>IFAST</a:t>
            </a:r>
          </a:p>
        </p:txBody>
      </p:sp>
      <p:sp>
        <p:nvSpPr>
          <p:cNvPr id="5" name="Slide Number Placeholder 4"/>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402486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July 26, 2024</a:t>
            </a:r>
            <a:endParaRPr lang="en-GB"/>
          </a:p>
        </p:txBody>
      </p:sp>
      <p:sp>
        <p:nvSpPr>
          <p:cNvPr id="3" name="Footer Placeholder 2"/>
          <p:cNvSpPr>
            <a:spLocks noGrp="1"/>
          </p:cNvSpPr>
          <p:nvPr>
            <p:ph type="ftr" sz="quarter" idx="11"/>
          </p:nvPr>
        </p:nvSpPr>
        <p:spPr/>
        <p:txBody>
          <a:bodyPr/>
          <a:lstStyle/>
          <a:p>
            <a:r>
              <a:rPr lang="en-GB"/>
              <a:t>IFAST</a:t>
            </a:r>
          </a:p>
        </p:txBody>
      </p:sp>
      <p:sp>
        <p:nvSpPr>
          <p:cNvPr id="4" name="Slide Number Placeholder 3"/>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2701793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July 26, 2024</a:t>
            </a:r>
            <a:endParaRPr lang="en-GB"/>
          </a:p>
        </p:txBody>
      </p:sp>
      <p:sp>
        <p:nvSpPr>
          <p:cNvPr id="6" name="Footer Placeholder 5"/>
          <p:cNvSpPr>
            <a:spLocks noGrp="1"/>
          </p:cNvSpPr>
          <p:nvPr>
            <p:ph type="ftr" sz="quarter" idx="11"/>
          </p:nvPr>
        </p:nvSpPr>
        <p:spPr/>
        <p:txBody>
          <a:bodyPr/>
          <a:lstStyle/>
          <a:p>
            <a:r>
              <a:rPr lang="en-GB"/>
              <a:t>IFAST</a:t>
            </a:r>
          </a:p>
        </p:txBody>
      </p:sp>
      <p:sp>
        <p:nvSpPr>
          <p:cNvPr id="7" name="Slide Number Placeholder 6"/>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1745980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July 26, 2024</a:t>
            </a:r>
            <a:endParaRPr lang="en-GB"/>
          </a:p>
        </p:txBody>
      </p:sp>
      <p:sp>
        <p:nvSpPr>
          <p:cNvPr id="6" name="Footer Placeholder 5"/>
          <p:cNvSpPr>
            <a:spLocks noGrp="1"/>
          </p:cNvSpPr>
          <p:nvPr>
            <p:ph type="ftr" sz="quarter" idx="11"/>
          </p:nvPr>
        </p:nvSpPr>
        <p:spPr/>
        <p:txBody>
          <a:bodyPr/>
          <a:lstStyle/>
          <a:p>
            <a:r>
              <a:rPr lang="en-GB"/>
              <a:t>IFAST</a:t>
            </a:r>
          </a:p>
        </p:txBody>
      </p:sp>
      <p:sp>
        <p:nvSpPr>
          <p:cNvPr id="7" name="Slide Number Placeholder 6"/>
          <p:cNvSpPr>
            <a:spLocks noGrp="1"/>
          </p:cNvSpPr>
          <p:nvPr>
            <p:ph type="sldNum" sz="quarter" idx="12"/>
          </p:nvPr>
        </p:nvSpPr>
        <p:spPr/>
        <p:txBody>
          <a:bodyPr/>
          <a:lstStyle/>
          <a:p>
            <a:fld id="{14701C64-9A44-4663-B572-ED8D33135C23}" type="slidenum">
              <a:rPr lang="en-GB" smtClean="0"/>
              <a:t>‹#›</a:t>
            </a:fld>
            <a:endParaRPr lang="en-GB"/>
          </a:p>
        </p:txBody>
      </p:sp>
    </p:spTree>
    <p:extLst>
      <p:ext uri="{BB962C8B-B14F-4D97-AF65-F5344CB8AC3E}">
        <p14:creationId xmlns:p14="http://schemas.microsoft.com/office/powerpoint/2010/main" val="3701880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alpha val="90000"/>
              </a:schemeClr>
            </a:gs>
            <a:gs pos="10000">
              <a:schemeClr val="bg1"/>
            </a:gs>
            <a:gs pos="90000">
              <a:schemeClr val="bg1">
                <a:alpha val="92000"/>
              </a:schemeClr>
            </a:gs>
            <a:gs pos="100000">
              <a:schemeClr val="accent1">
                <a:lumMod val="100000"/>
                <a:alpha val="9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July 26, 2024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IFAST</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01C64-9A44-4663-B572-ED8D33135C23}" type="slidenum">
              <a:rPr lang="en-GB" smtClean="0"/>
              <a:t>‹#›</a:t>
            </a:fld>
            <a:endParaRPr lang="en-GB"/>
          </a:p>
        </p:txBody>
      </p:sp>
    </p:spTree>
    <p:extLst>
      <p:ext uri="{BB962C8B-B14F-4D97-AF65-F5344CB8AC3E}">
        <p14:creationId xmlns:p14="http://schemas.microsoft.com/office/powerpoint/2010/main" val="30247401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nucleus.iaea.org/sites/NAPCRadiopharmacyDB" TargetMode="Externa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1.gif"/><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8.jpeg"/><Relationship Id="rId4" Type="http://schemas.openxmlformats.org/officeDocument/2006/relationships/image" Target="../media/image57.jpeg"/></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2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65.jp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2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2.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73.png"/><Relationship Id="rId7" Type="http://schemas.openxmlformats.org/officeDocument/2006/relationships/image" Target="../media/image79.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75.png"/><Relationship Id="rId4" Type="http://schemas.openxmlformats.org/officeDocument/2006/relationships/image" Target="../media/image7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hyperlink" Target="https://www.iaea.org/events/accconf2026" TargetMode="External"/><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36.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svg"/><Relationship Id="rId11" Type="http://schemas.openxmlformats.org/officeDocument/2006/relationships/image" Target="../media/image12.jpe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diagramLayout" Target="../diagrams/layout2.xml"/><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17.png"/><Relationship Id="rId5" Type="http://schemas.openxmlformats.org/officeDocument/2006/relationships/diagramColors" Target="../diagrams/colors2.xml"/><Relationship Id="rId10" Type="http://schemas.openxmlformats.org/officeDocument/2006/relationships/image" Target="../media/image16.svg"/><Relationship Id="rId4" Type="http://schemas.openxmlformats.org/officeDocument/2006/relationships/diagramQuickStyle" Target="../diagrams/quickStyle2.xml"/><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alpha val="90000"/>
              </a:schemeClr>
            </a:gs>
            <a:gs pos="25000">
              <a:schemeClr val="bg1"/>
            </a:gs>
            <a:gs pos="75000">
              <a:schemeClr val="bg1">
                <a:alpha val="92000"/>
              </a:schemeClr>
            </a:gs>
            <a:gs pos="100000">
              <a:schemeClr val="accent1">
                <a:lumMod val="100000"/>
                <a:alpha val="90000"/>
              </a:schemeClr>
            </a:gs>
          </a:gsLst>
          <a:lin ang="1620000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9E04B-F89B-1DCE-9FD7-8DAABCCAEA00}"/>
              </a:ext>
            </a:extLst>
          </p:cNvPr>
          <p:cNvSpPr>
            <a:spLocks noGrp="1"/>
          </p:cNvSpPr>
          <p:nvPr>
            <p:ph type="ctrTitle"/>
          </p:nvPr>
        </p:nvSpPr>
        <p:spPr>
          <a:xfrm>
            <a:off x="685800" y="668215"/>
            <a:ext cx="7772400" cy="3130061"/>
          </a:xfrm>
        </p:spPr>
        <p:txBody>
          <a:bodyPr>
            <a:normAutofit/>
          </a:bodyPr>
          <a:lstStyle/>
          <a:p>
            <a:r>
              <a:rPr lang="en-GB" sz="4000" dirty="0">
                <a:latin typeface="Calibri" panose="020F0502020204030204" pitchFamily="34" charset="0"/>
                <a:ea typeface="Calibri" panose="020F0502020204030204" pitchFamily="34" charset="0"/>
                <a:cs typeface="Times New Roman" panose="02020603050405020304" pitchFamily="18" charset="0"/>
              </a:rPr>
              <a:t>IAEA activities related to accelerators applications to healthcare</a:t>
            </a:r>
            <a:br>
              <a:rPr lang="en-GB" sz="4000" dirty="0">
                <a:latin typeface="Calibri" panose="020F0502020204030204" pitchFamily="34" charset="0"/>
                <a:ea typeface="Calibri" panose="020F0502020204030204" pitchFamily="34" charset="0"/>
                <a:cs typeface="Times New Roman" panose="02020603050405020304" pitchFamily="18" charset="0"/>
              </a:rPr>
            </a:br>
            <a:endParaRPr lang="en-GB" sz="4000" b="1" dirty="0"/>
          </a:p>
        </p:txBody>
      </p:sp>
      <p:sp>
        <p:nvSpPr>
          <p:cNvPr id="3" name="Subtitle 2">
            <a:extLst>
              <a:ext uri="{FF2B5EF4-FFF2-40B4-BE49-F238E27FC236}">
                <a16:creationId xmlns:a16="http://schemas.microsoft.com/office/drawing/2014/main" id="{26BCAC4A-2100-0A8A-3D27-280207BA015F}"/>
              </a:ext>
            </a:extLst>
          </p:cNvPr>
          <p:cNvSpPr>
            <a:spLocks noGrp="1"/>
          </p:cNvSpPr>
          <p:nvPr>
            <p:ph type="subTitle" idx="1"/>
          </p:nvPr>
        </p:nvSpPr>
        <p:spPr>
          <a:xfrm>
            <a:off x="1143000" y="4003482"/>
            <a:ext cx="6858000" cy="1159533"/>
          </a:xfrm>
        </p:spPr>
        <p:txBody>
          <a:bodyPr/>
          <a:lstStyle/>
          <a:p>
            <a:r>
              <a:rPr lang="it-IT" sz="1350" dirty="0">
                <a:solidFill>
                  <a:srgbClr val="000000"/>
                </a:solidFill>
                <a:latin typeface="Open Sans" panose="020B0606030504020204" pitchFamily="34" charset="0"/>
              </a:rPr>
              <a:t>Valeriia Starovoitova, Aruna Korde, Celina Horak</a:t>
            </a:r>
          </a:p>
          <a:p>
            <a:r>
              <a:rPr lang="it-IT" sz="1350" i="1" dirty="0">
                <a:solidFill>
                  <a:srgbClr val="000000"/>
                </a:solidFill>
                <a:latin typeface="Open Sans" panose="020B0606030504020204" pitchFamily="34" charset="0"/>
              </a:rPr>
              <a:t>International Atomic Energy Agency</a:t>
            </a:r>
            <a:endParaRPr lang="en-GB" dirty="0"/>
          </a:p>
        </p:txBody>
      </p:sp>
      <p:pic>
        <p:nvPicPr>
          <p:cNvPr id="1026" name="Picture 2" descr="IAEA Logo png image | United nations logo, Scholarships ...">
            <a:extLst>
              <a:ext uri="{FF2B5EF4-FFF2-40B4-BE49-F238E27FC236}">
                <a16:creationId xmlns:a16="http://schemas.microsoft.com/office/drawing/2014/main" id="{4C65F4A5-5138-CC89-1538-C05929D965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4593" y="5455991"/>
            <a:ext cx="1334814" cy="1000647"/>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661F07D4-76A0-5967-3CED-683AFED7CE6C}"/>
              </a:ext>
            </a:extLst>
          </p:cNvPr>
          <p:cNvSpPr>
            <a:spLocks noGrp="1"/>
          </p:cNvSpPr>
          <p:nvPr>
            <p:ph type="dt" sz="half" idx="10"/>
          </p:nvPr>
        </p:nvSpPr>
        <p:spPr/>
        <p:txBody>
          <a:bodyPr/>
          <a:lstStyle/>
          <a:p>
            <a:r>
              <a:rPr lang="en-US"/>
              <a:t>July 26, 2024</a:t>
            </a:r>
            <a:endParaRPr lang="en-GB"/>
          </a:p>
        </p:txBody>
      </p:sp>
      <p:sp>
        <p:nvSpPr>
          <p:cNvPr id="5" name="Footer Placeholder 4">
            <a:extLst>
              <a:ext uri="{FF2B5EF4-FFF2-40B4-BE49-F238E27FC236}">
                <a16:creationId xmlns:a16="http://schemas.microsoft.com/office/drawing/2014/main" id="{BCCC44F1-7CDD-0E63-6DA3-9A79A6EC8950}"/>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3B75BC72-B753-CCB9-894B-ABA048F7424F}"/>
              </a:ext>
            </a:extLst>
          </p:cNvPr>
          <p:cNvSpPr>
            <a:spLocks noGrp="1"/>
          </p:cNvSpPr>
          <p:nvPr>
            <p:ph type="sldNum" sz="quarter" idx="12"/>
          </p:nvPr>
        </p:nvSpPr>
        <p:spPr/>
        <p:txBody>
          <a:bodyPr/>
          <a:lstStyle/>
          <a:p>
            <a:fld id="{14701C64-9A44-4663-B572-ED8D33135C23}" type="slidenum">
              <a:rPr lang="en-GB" smtClean="0"/>
              <a:t>1</a:t>
            </a:fld>
            <a:endParaRPr lang="en-GB"/>
          </a:p>
        </p:txBody>
      </p:sp>
    </p:spTree>
    <p:extLst>
      <p:ext uri="{BB962C8B-B14F-4D97-AF65-F5344CB8AC3E}">
        <p14:creationId xmlns:p14="http://schemas.microsoft.com/office/powerpoint/2010/main" val="1953254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2838A-3AA4-045F-2FD2-D18347AFCAB7}"/>
              </a:ext>
            </a:extLst>
          </p:cNvPr>
          <p:cNvSpPr>
            <a:spLocks noGrp="1"/>
          </p:cNvSpPr>
          <p:nvPr>
            <p:ph type="title"/>
          </p:nvPr>
        </p:nvSpPr>
        <p:spPr/>
        <p:txBody>
          <a:bodyPr/>
          <a:lstStyle/>
          <a:p>
            <a:r>
              <a:rPr lang="en-US" dirty="0"/>
              <a:t>Databases</a:t>
            </a:r>
            <a:endParaRPr lang="en-GB" dirty="0"/>
          </a:p>
        </p:txBody>
      </p:sp>
      <p:sp>
        <p:nvSpPr>
          <p:cNvPr id="3" name="Content Placeholder 2">
            <a:extLst>
              <a:ext uri="{FF2B5EF4-FFF2-40B4-BE49-F238E27FC236}">
                <a16:creationId xmlns:a16="http://schemas.microsoft.com/office/drawing/2014/main" id="{3F8B5B3E-5C8A-C77B-2D9E-58C79169D13F}"/>
              </a:ext>
            </a:extLst>
          </p:cNvPr>
          <p:cNvSpPr>
            <a:spLocks noGrp="1"/>
          </p:cNvSpPr>
          <p:nvPr>
            <p:ph idx="1"/>
          </p:nvPr>
        </p:nvSpPr>
        <p:spPr/>
        <p:txBody>
          <a:bodyPr/>
          <a:lstStyle/>
          <a:p>
            <a:r>
              <a:rPr lang="en-GB" dirty="0"/>
              <a:t>Cyclotrons used for Radionuclide Production Database:  </a:t>
            </a:r>
          </a:p>
          <a:p>
            <a:pPr marL="0" indent="0">
              <a:buNone/>
            </a:pPr>
            <a:r>
              <a:rPr lang="en-GB" sz="2000" dirty="0">
                <a:solidFill>
                  <a:srgbClr val="FF0000"/>
                </a:solidFill>
                <a:hlinkClick r:id="" action="ppaction://noaction"/>
              </a:rPr>
              <a:t>https://nucleus.iaea.org/sites/accelerators/Pages/Cyclotron.aspx</a:t>
            </a:r>
            <a:endParaRPr lang="en-GB" sz="2000" dirty="0">
              <a:solidFill>
                <a:srgbClr val="FF0000"/>
              </a:solidFill>
            </a:endParaRPr>
          </a:p>
          <a:p>
            <a:r>
              <a:rPr lang="en-US" dirty="0"/>
              <a:t>IAEA Radiopharmacy Database:</a:t>
            </a:r>
          </a:p>
          <a:p>
            <a:pPr marL="0" indent="0">
              <a:buNone/>
            </a:pPr>
            <a:r>
              <a:rPr lang="en-GB" sz="2000" dirty="0">
                <a:hlinkClick r:id="rId2"/>
              </a:rPr>
              <a:t>https://nucleus.iaea.org/sites/NAPCRadiopharmacyDB</a:t>
            </a:r>
            <a:endParaRPr lang="en-GB" sz="2000" dirty="0"/>
          </a:p>
          <a:p>
            <a:endParaRPr lang="en-GB" dirty="0"/>
          </a:p>
        </p:txBody>
      </p:sp>
      <p:sp>
        <p:nvSpPr>
          <p:cNvPr id="5" name="Footer Placeholder 4">
            <a:extLst>
              <a:ext uri="{FF2B5EF4-FFF2-40B4-BE49-F238E27FC236}">
                <a16:creationId xmlns:a16="http://schemas.microsoft.com/office/drawing/2014/main" id="{789A9294-5608-6EFA-473A-C4B2F205590F}"/>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122A72B0-832F-FB29-4EDE-36C0DF1815FB}"/>
              </a:ext>
            </a:extLst>
          </p:cNvPr>
          <p:cNvSpPr>
            <a:spLocks noGrp="1"/>
          </p:cNvSpPr>
          <p:nvPr>
            <p:ph type="sldNum" sz="quarter" idx="12"/>
          </p:nvPr>
        </p:nvSpPr>
        <p:spPr/>
        <p:txBody>
          <a:bodyPr/>
          <a:lstStyle/>
          <a:p>
            <a:fld id="{14701C64-9A44-4663-B572-ED8D33135C23}" type="slidenum">
              <a:rPr lang="en-GB" smtClean="0"/>
              <a:t>10</a:t>
            </a:fld>
            <a:endParaRPr lang="en-GB"/>
          </a:p>
        </p:txBody>
      </p:sp>
      <p:pic>
        <p:nvPicPr>
          <p:cNvPr id="7" name="Picture 6">
            <a:extLst>
              <a:ext uri="{FF2B5EF4-FFF2-40B4-BE49-F238E27FC236}">
                <a16:creationId xmlns:a16="http://schemas.microsoft.com/office/drawing/2014/main" id="{69DA7E27-24A7-C3CD-0569-5AE57CDEA57E}"/>
              </a:ext>
            </a:extLst>
          </p:cNvPr>
          <p:cNvPicPr>
            <a:picLocks noChangeAspect="1"/>
          </p:cNvPicPr>
          <p:nvPr/>
        </p:nvPicPr>
        <p:blipFill>
          <a:blip r:embed="rId3"/>
          <a:stretch>
            <a:fillRect/>
          </a:stretch>
        </p:blipFill>
        <p:spPr>
          <a:xfrm>
            <a:off x="5711649" y="3975674"/>
            <a:ext cx="3150938" cy="1936248"/>
          </a:xfrm>
          <a:prstGeom prst="rect">
            <a:avLst/>
          </a:prstGeom>
        </p:spPr>
      </p:pic>
      <p:pic>
        <p:nvPicPr>
          <p:cNvPr id="8" name="Picture 7">
            <a:extLst>
              <a:ext uri="{FF2B5EF4-FFF2-40B4-BE49-F238E27FC236}">
                <a16:creationId xmlns:a16="http://schemas.microsoft.com/office/drawing/2014/main" id="{0DCD2139-E0B9-446F-74EA-5EC52372CFDF}"/>
              </a:ext>
            </a:extLst>
          </p:cNvPr>
          <p:cNvPicPr>
            <a:picLocks noChangeAspect="1"/>
          </p:cNvPicPr>
          <p:nvPr/>
        </p:nvPicPr>
        <p:blipFill rotWithShape="1">
          <a:blip r:embed="rId4"/>
          <a:srcRect l="-176" t="13679" b="57677"/>
          <a:stretch/>
        </p:blipFill>
        <p:spPr>
          <a:xfrm>
            <a:off x="281413" y="4150581"/>
            <a:ext cx="5308536" cy="1761341"/>
          </a:xfrm>
          <a:prstGeom prst="rect">
            <a:avLst/>
          </a:prstGeom>
          <a:ln w="60325">
            <a:solidFill>
              <a:schemeClr val="tx1">
                <a:alpha val="40000"/>
              </a:schemeClr>
            </a:solidFill>
          </a:ln>
          <a:effectLst>
            <a:softEdge rad="63500"/>
          </a:effectLst>
        </p:spPr>
      </p:pic>
    </p:spTree>
    <p:extLst>
      <p:ext uri="{BB962C8B-B14F-4D97-AF65-F5344CB8AC3E}">
        <p14:creationId xmlns:p14="http://schemas.microsoft.com/office/powerpoint/2010/main" val="410424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3E22C-0AA1-D77F-5405-31C9374CAA79}"/>
              </a:ext>
            </a:extLst>
          </p:cNvPr>
          <p:cNvSpPr>
            <a:spLocks noGrp="1"/>
          </p:cNvSpPr>
          <p:nvPr>
            <p:ph type="title"/>
          </p:nvPr>
        </p:nvSpPr>
        <p:spPr/>
        <p:txBody>
          <a:bodyPr/>
          <a:lstStyle/>
          <a:p>
            <a:r>
              <a:rPr lang="en-US" dirty="0" err="1"/>
              <a:t>Seibersdorf</a:t>
            </a:r>
            <a:r>
              <a:rPr lang="en-US" dirty="0"/>
              <a:t> Laboratories</a:t>
            </a:r>
            <a:endParaRPr lang="en-GB" dirty="0"/>
          </a:p>
        </p:txBody>
      </p:sp>
      <p:sp>
        <p:nvSpPr>
          <p:cNvPr id="3" name="Content Placeholder 2">
            <a:extLst>
              <a:ext uri="{FF2B5EF4-FFF2-40B4-BE49-F238E27FC236}">
                <a16:creationId xmlns:a16="http://schemas.microsoft.com/office/drawing/2014/main" id="{C7BFE3FA-E947-20DA-F2F6-FE6474B2EF50}"/>
              </a:ext>
            </a:extLst>
          </p:cNvPr>
          <p:cNvSpPr>
            <a:spLocks noGrp="1"/>
          </p:cNvSpPr>
          <p:nvPr>
            <p:ph idx="1"/>
          </p:nvPr>
        </p:nvSpPr>
        <p:spPr>
          <a:xfrm>
            <a:off x="628650" y="1825625"/>
            <a:ext cx="5341226" cy="4351338"/>
          </a:xfrm>
        </p:spPr>
        <p:txBody>
          <a:bodyPr>
            <a:normAutofit/>
          </a:bodyPr>
          <a:lstStyle/>
          <a:p>
            <a:r>
              <a:rPr lang="en-US" dirty="0">
                <a:latin typeface="Arial" panose="020B0604020202020204" pitchFamily="34" charset="0"/>
                <a:cs typeface="Arial" panose="020B0604020202020204" pitchFamily="34" charset="0"/>
              </a:rPr>
              <a:t>Already existing facilities: </a:t>
            </a:r>
          </a:p>
          <a:p>
            <a:pPr lvl="1"/>
            <a:r>
              <a:rPr lang="en-US" dirty="0">
                <a:latin typeface="Arial" panose="020B0604020202020204" pitchFamily="34" charset="0"/>
                <a:cs typeface="Arial" panose="020B0604020202020204" pitchFamily="34" charset="0"/>
              </a:rPr>
              <a:t>dosimetry</a:t>
            </a:r>
          </a:p>
          <a:p>
            <a:pPr lvl="1"/>
            <a:r>
              <a:rPr lang="en-US" dirty="0">
                <a:latin typeface="Arial" panose="020B0604020202020204" pitchFamily="34" charset="0"/>
                <a:cs typeface="Arial" panose="020B0604020202020204" pitchFamily="34" charset="0"/>
              </a:rPr>
              <a:t>spectroscopy</a:t>
            </a:r>
          </a:p>
          <a:p>
            <a:pPr lvl="1"/>
            <a:r>
              <a:rPr lang="en-US" dirty="0">
                <a:latin typeface="Arial" panose="020B0604020202020204" pitchFamily="34" charset="0"/>
                <a:cs typeface="Arial" panose="020B0604020202020204" pitchFamily="34" charset="0"/>
              </a:rPr>
              <a:t>gamma facility</a:t>
            </a:r>
          </a:p>
          <a:p>
            <a:pPr lvl="1"/>
            <a:r>
              <a:rPr lang="en-US" dirty="0">
                <a:latin typeface="Arial" panose="020B0604020202020204" pitchFamily="34" charset="0"/>
                <a:cs typeface="Arial" panose="020B0604020202020204" pitchFamily="34" charset="0"/>
              </a:rPr>
              <a:t>plant breeding facility</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Mobile Electron Beam</a:t>
            </a:r>
          </a:p>
          <a:p>
            <a:pPr marL="0" indent="0">
              <a:buNone/>
            </a:pPr>
            <a:endParaRPr lang="en-GB" sz="1800" b="0" i="0" u="none" strike="noStrike" baseline="0" dirty="0">
              <a:solidFill>
                <a:srgbClr val="000000"/>
              </a:solidFill>
              <a:latin typeface="Arial" panose="020B0604020202020204" pitchFamily="34" charset="0"/>
              <a:cs typeface="Arial" panose="020B0604020202020204" pitchFamily="34" charset="0"/>
            </a:endParaRPr>
          </a:p>
          <a:p>
            <a:endParaRPr lang="en-GB" sz="1800" b="0" i="0" u="none" strike="noStrike" baseline="0" dirty="0">
              <a:solidFill>
                <a:srgbClr val="000000"/>
              </a:solidFill>
              <a:latin typeface="Arial" panose="020B0604020202020204" pitchFamily="34" charset="0"/>
            </a:endParaRPr>
          </a:p>
          <a:p>
            <a:endParaRPr lang="en-GB" dirty="0"/>
          </a:p>
        </p:txBody>
      </p:sp>
      <p:pic>
        <p:nvPicPr>
          <p:cNvPr id="3074" name="Picture 2">
            <a:extLst>
              <a:ext uri="{FF2B5EF4-FFF2-40B4-BE49-F238E27FC236}">
                <a16:creationId xmlns:a16="http://schemas.microsoft.com/office/drawing/2014/main" id="{FE20723E-8524-CB51-7185-3A168B931C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4916" y="1309810"/>
            <a:ext cx="2523468" cy="3364624"/>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08174E4C-C4A0-9B52-5E21-43F10FD76DB3}"/>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DAD09AF6-51A7-5D12-EABF-738F4D88A1AD}"/>
              </a:ext>
            </a:extLst>
          </p:cNvPr>
          <p:cNvSpPr>
            <a:spLocks noGrp="1"/>
          </p:cNvSpPr>
          <p:nvPr>
            <p:ph type="sldNum" sz="quarter" idx="12"/>
          </p:nvPr>
        </p:nvSpPr>
        <p:spPr/>
        <p:txBody>
          <a:bodyPr/>
          <a:lstStyle/>
          <a:p>
            <a:fld id="{14701C64-9A44-4663-B572-ED8D33135C23}" type="slidenum">
              <a:rPr lang="en-GB" smtClean="0"/>
              <a:t>11</a:t>
            </a:fld>
            <a:endParaRPr lang="en-GB"/>
          </a:p>
        </p:txBody>
      </p:sp>
      <p:pic>
        <p:nvPicPr>
          <p:cNvPr id="1026" name="Picture 2" descr="Dosimetry Laboratory – Human Health Campus: Medical Physics | IAEA">
            <a:extLst>
              <a:ext uri="{FF2B5EF4-FFF2-40B4-BE49-F238E27FC236}">
                <a16:creationId xmlns:a16="http://schemas.microsoft.com/office/drawing/2014/main" id="{33FBF682-A203-F264-B576-AE059C42F2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4916" y="4721529"/>
            <a:ext cx="2523468" cy="1681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0644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731F2-192D-B8E5-D707-BB1C2FD2AC49}"/>
              </a:ext>
            </a:extLst>
          </p:cNvPr>
          <p:cNvSpPr>
            <a:spLocks noGrp="1"/>
          </p:cNvSpPr>
          <p:nvPr>
            <p:ph type="title"/>
          </p:nvPr>
        </p:nvSpPr>
        <p:spPr>
          <a:xfrm>
            <a:off x="414216" y="2766218"/>
            <a:ext cx="8573476" cy="1325563"/>
          </a:xfrm>
        </p:spPr>
        <p:txBody>
          <a:bodyPr>
            <a:normAutofit fontScale="90000"/>
          </a:bodyPr>
          <a:lstStyle/>
          <a:p>
            <a:r>
              <a:rPr lang="en-GB" dirty="0"/>
              <a:t>Accelerator-based production of medical radioisotopes and radiopharmaceuticals </a:t>
            </a:r>
          </a:p>
        </p:txBody>
      </p:sp>
      <p:sp>
        <p:nvSpPr>
          <p:cNvPr id="5" name="Footer Placeholder 4">
            <a:extLst>
              <a:ext uri="{FF2B5EF4-FFF2-40B4-BE49-F238E27FC236}">
                <a16:creationId xmlns:a16="http://schemas.microsoft.com/office/drawing/2014/main" id="{6C38FB88-74E6-14E2-E8A6-6D54CEB27CF6}"/>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65BEC187-E5E7-E33C-675D-E43862006E5F}"/>
              </a:ext>
            </a:extLst>
          </p:cNvPr>
          <p:cNvSpPr>
            <a:spLocks noGrp="1"/>
          </p:cNvSpPr>
          <p:nvPr>
            <p:ph type="sldNum" sz="quarter" idx="12"/>
          </p:nvPr>
        </p:nvSpPr>
        <p:spPr/>
        <p:txBody>
          <a:bodyPr/>
          <a:lstStyle/>
          <a:p>
            <a:fld id="{14701C64-9A44-4663-B572-ED8D33135C23}" type="slidenum">
              <a:rPr lang="en-GB" smtClean="0"/>
              <a:t>12</a:t>
            </a:fld>
            <a:endParaRPr lang="en-GB"/>
          </a:p>
        </p:txBody>
      </p:sp>
    </p:spTree>
    <p:extLst>
      <p:ext uri="{BB962C8B-B14F-4D97-AF65-F5344CB8AC3E}">
        <p14:creationId xmlns:p14="http://schemas.microsoft.com/office/powerpoint/2010/main" val="699150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B473E-D4D2-71F3-D4F1-B7B3C80E5CEA}"/>
              </a:ext>
            </a:extLst>
          </p:cNvPr>
          <p:cNvSpPr>
            <a:spLocks noGrp="1"/>
          </p:cNvSpPr>
          <p:nvPr>
            <p:ph type="title"/>
          </p:nvPr>
        </p:nvSpPr>
        <p:spPr/>
        <p:txBody>
          <a:bodyPr/>
          <a:lstStyle/>
          <a:p>
            <a:r>
              <a:rPr lang="en-GB" dirty="0"/>
              <a:t>Beginning of nuclear medicine</a:t>
            </a:r>
          </a:p>
        </p:txBody>
      </p:sp>
      <p:sp>
        <p:nvSpPr>
          <p:cNvPr id="3" name="Content Placeholder 2">
            <a:extLst>
              <a:ext uri="{FF2B5EF4-FFF2-40B4-BE49-F238E27FC236}">
                <a16:creationId xmlns:a16="http://schemas.microsoft.com/office/drawing/2014/main" id="{6D8BD6BB-6453-9E9B-2E3B-0A0AC1C12455}"/>
              </a:ext>
            </a:extLst>
          </p:cNvPr>
          <p:cNvSpPr>
            <a:spLocks noGrp="1"/>
          </p:cNvSpPr>
          <p:nvPr>
            <p:ph idx="1"/>
          </p:nvPr>
        </p:nvSpPr>
        <p:spPr>
          <a:xfrm>
            <a:off x="733330" y="1403273"/>
            <a:ext cx="7396207" cy="4351338"/>
          </a:xfrm>
        </p:spPr>
        <p:txBody>
          <a:bodyPr/>
          <a:lstStyle/>
          <a:p>
            <a:pPr marL="0" indent="0">
              <a:buNone/>
            </a:pPr>
            <a:r>
              <a:rPr lang="en-US" sz="2800" dirty="0">
                <a:solidFill>
                  <a:schemeClr val="tx1">
                    <a:lumMod val="75000"/>
                  </a:schemeClr>
                </a:solidFill>
              </a:rPr>
              <a:t>George de Hevesy (1885 -1966)</a:t>
            </a:r>
            <a:endParaRPr lang="en-GB" dirty="0"/>
          </a:p>
        </p:txBody>
      </p:sp>
      <p:sp>
        <p:nvSpPr>
          <p:cNvPr id="5" name="Footer Placeholder 4">
            <a:extLst>
              <a:ext uri="{FF2B5EF4-FFF2-40B4-BE49-F238E27FC236}">
                <a16:creationId xmlns:a16="http://schemas.microsoft.com/office/drawing/2014/main" id="{93B7D9B8-F060-BBD2-65E5-AB950139E0D4}"/>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DDA9A2F8-B15B-E2D9-07BD-2B9D09A54649}"/>
              </a:ext>
            </a:extLst>
          </p:cNvPr>
          <p:cNvSpPr>
            <a:spLocks noGrp="1"/>
          </p:cNvSpPr>
          <p:nvPr>
            <p:ph type="sldNum" sz="quarter" idx="12"/>
          </p:nvPr>
        </p:nvSpPr>
        <p:spPr/>
        <p:txBody>
          <a:bodyPr/>
          <a:lstStyle/>
          <a:p>
            <a:fld id="{14701C64-9A44-4663-B572-ED8D33135C23}" type="slidenum">
              <a:rPr lang="en-GB" smtClean="0"/>
              <a:t>13</a:t>
            </a:fld>
            <a:endParaRPr lang="en-GB"/>
          </a:p>
        </p:txBody>
      </p:sp>
      <p:grpSp>
        <p:nvGrpSpPr>
          <p:cNvPr id="7" name="Group 6">
            <a:extLst>
              <a:ext uri="{FF2B5EF4-FFF2-40B4-BE49-F238E27FC236}">
                <a16:creationId xmlns:a16="http://schemas.microsoft.com/office/drawing/2014/main" id="{CE9EAAA7-1CCA-7873-0A19-093E357E9C8C}"/>
              </a:ext>
            </a:extLst>
          </p:cNvPr>
          <p:cNvGrpSpPr/>
          <p:nvPr/>
        </p:nvGrpSpPr>
        <p:grpSpPr>
          <a:xfrm>
            <a:off x="1747319" y="2193046"/>
            <a:ext cx="6130798" cy="3862435"/>
            <a:chOff x="1354752" y="2590737"/>
            <a:chExt cx="5692590" cy="3862435"/>
          </a:xfrm>
        </p:grpSpPr>
        <p:pic>
          <p:nvPicPr>
            <p:cNvPr id="8" name="Picture 7">
              <a:extLst>
                <a:ext uri="{FF2B5EF4-FFF2-40B4-BE49-F238E27FC236}">
                  <a16:creationId xmlns:a16="http://schemas.microsoft.com/office/drawing/2014/main" id="{24C37612-4084-0231-356E-8680C8AEC374}"/>
                </a:ext>
              </a:extLst>
            </p:cNvPr>
            <p:cNvPicPr>
              <a:picLocks noChangeAspect="1"/>
            </p:cNvPicPr>
            <p:nvPr/>
          </p:nvPicPr>
          <p:blipFill>
            <a:blip r:embed="rId3"/>
            <a:stretch>
              <a:fillRect/>
            </a:stretch>
          </p:blipFill>
          <p:spPr>
            <a:xfrm>
              <a:off x="5159133" y="3288801"/>
              <a:ext cx="1888209" cy="3159322"/>
            </a:xfrm>
            <a:prstGeom prst="rect">
              <a:avLst/>
            </a:prstGeom>
          </p:spPr>
        </p:pic>
        <p:pic>
          <p:nvPicPr>
            <p:cNvPr id="9" name="Content Placeholder 3" descr="Picture 1.png">
              <a:extLst>
                <a:ext uri="{FF2B5EF4-FFF2-40B4-BE49-F238E27FC236}">
                  <a16:creationId xmlns:a16="http://schemas.microsoft.com/office/drawing/2014/main" id="{57DE7F75-8DC2-3C72-ADFA-EB78A2BFC9D5}"/>
                </a:ext>
              </a:extLst>
            </p:cNvPr>
            <p:cNvPicPr>
              <a:picLocks noChangeAspect="1"/>
            </p:cNvPicPr>
            <p:nvPr/>
          </p:nvPicPr>
          <p:blipFill>
            <a:blip r:embed="rId4"/>
            <a:srcRect l="-8883" r="-8883"/>
            <a:stretch>
              <a:fillRect/>
            </a:stretch>
          </p:blipFill>
          <p:spPr>
            <a:xfrm>
              <a:off x="1354752" y="2590737"/>
              <a:ext cx="4107119" cy="2464271"/>
            </a:xfrm>
            <a:prstGeom prst="rect">
              <a:avLst/>
            </a:prstGeom>
          </p:spPr>
        </p:pic>
        <p:pic>
          <p:nvPicPr>
            <p:cNvPr id="10" name="Picture 9" descr="Picture 2.png">
              <a:extLst>
                <a:ext uri="{FF2B5EF4-FFF2-40B4-BE49-F238E27FC236}">
                  <a16:creationId xmlns:a16="http://schemas.microsoft.com/office/drawing/2014/main" id="{EB540545-98B6-2D63-38AC-75E0990A9385}"/>
                </a:ext>
              </a:extLst>
            </p:cNvPr>
            <p:cNvPicPr>
              <a:picLocks noChangeAspect="1"/>
            </p:cNvPicPr>
            <p:nvPr/>
          </p:nvPicPr>
          <p:blipFill>
            <a:blip r:embed="rId5"/>
            <a:stretch>
              <a:fillRect/>
            </a:stretch>
          </p:blipFill>
          <p:spPr>
            <a:xfrm>
              <a:off x="1883694" y="4728448"/>
              <a:ext cx="3049236" cy="1724724"/>
            </a:xfrm>
            <a:prstGeom prst="rect">
              <a:avLst/>
            </a:prstGeom>
          </p:spPr>
        </p:pic>
      </p:grpSp>
    </p:spTree>
    <p:extLst>
      <p:ext uri="{BB962C8B-B14F-4D97-AF65-F5344CB8AC3E}">
        <p14:creationId xmlns:p14="http://schemas.microsoft.com/office/powerpoint/2010/main" val="572236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532A0-ED60-86ED-E9A2-8CD5D9C38A44}"/>
              </a:ext>
            </a:extLst>
          </p:cNvPr>
          <p:cNvSpPr>
            <a:spLocks noGrp="1"/>
          </p:cNvSpPr>
          <p:nvPr>
            <p:ph type="title"/>
          </p:nvPr>
        </p:nvSpPr>
        <p:spPr/>
        <p:txBody>
          <a:bodyPr/>
          <a:lstStyle/>
          <a:p>
            <a:r>
              <a:rPr lang="en-GB" dirty="0"/>
              <a:t>Uses of RI in medicine: SPECT</a:t>
            </a:r>
          </a:p>
        </p:txBody>
      </p:sp>
      <p:sp>
        <p:nvSpPr>
          <p:cNvPr id="5" name="Footer Placeholder 4">
            <a:extLst>
              <a:ext uri="{FF2B5EF4-FFF2-40B4-BE49-F238E27FC236}">
                <a16:creationId xmlns:a16="http://schemas.microsoft.com/office/drawing/2014/main" id="{CC7A0831-A168-6043-D65E-140B54BD6ED1}"/>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2D3DFF6F-ACBD-F45F-8335-EA0D81DD4A9E}"/>
              </a:ext>
            </a:extLst>
          </p:cNvPr>
          <p:cNvSpPr>
            <a:spLocks noGrp="1"/>
          </p:cNvSpPr>
          <p:nvPr>
            <p:ph type="sldNum" sz="quarter" idx="12"/>
          </p:nvPr>
        </p:nvSpPr>
        <p:spPr/>
        <p:txBody>
          <a:bodyPr/>
          <a:lstStyle/>
          <a:p>
            <a:fld id="{14701C64-9A44-4663-B572-ED8D33135C23}" type="slidenum">
              <a:rPr lang="en-GB" smtClean="0"/>
              <a:t>14</a:t>
            </a:fld>
            <a:endParaRPr lang="en-GB"/>
          </a:p>
        </p:txBody>
      </p:sp>
      <p:pic>
        <p:nvPicPr>
          <p:cNvPr id="7" name="Picture 2" descr="The figure shows the working of an Anger camera (or gamma camera) with the input rays on the left, camera in the centre and output on the right (which is used for image construction).">
            <a:extLst>
              <a:ext uri="{FF2B5EF4-FFF2-40B4-BE49-F238E27FC236}">
                <a16:creationId xmlns:a16="http://schemas.microsoft.com/office/drawing/2014/main" id="{E4C2275B-12A2-B605-6EFE-ECA5E93D66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6676" y="2784878"/>
            <a:ext cx="3485324" cy="19997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D8FCF885-1E44-9D2F-9275-5339476043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6760" y="3795307"/>
            <a:ext cx="3029415" cy="2599372"/>
          </a:xfrm>
          <a:prstGeom prst="rect">
            <a:avLst/>
          </a:prstGeom>
        </p:spPr>
      </p:pic>
      <p:sp>
        <p:nvSpPr>
          <p:cNvPr id="9" name="Google Shape;158;p7">
            <a:extLst>
              <a:ext uri="{FF2B5EF4-FFF2-40B4-BE49-F238E27FC236}">
                <a16:creationId xmlns:a16="http://schemas.microsoft.com/office/drawing/2014/main" id="{AFE01D22-7D28-77B6-55F2-A14E03260AF7}"/>
              </a:ext>
            </a:extLst>
          </p:cNvPr>
          <p:cNvSpPr txBox="1"/>
          <p:nvPr/>
        </p:nvSpPr>
        <p:spPr>
          <a:xfrm>
            <a:off x="1527997" y="5009866"/>
            <a:ext cx="1909527" cy="170253"/>
          </a:xfrm>
          <a:prstGeom prst="rect">
            <a:avLst/>
          </a:prstGeom>
          <a:blipFill rotWithShape="1">
            <a:blip r:embed="rId4">
              <a:alphaModFix/>
            </a:blip>
            <a:stretch>
              <a:fillRect/>
            </a:stretch>
          </a:blipFill>
          <a:ln>
            <a:noFill/>
          </a:ln>
        </p:spPr>
        <p:txBody>
          <a:bodyPr spcFirstLastPara="1" wrap="square" lIns="45713" tIns="22850" rIns="45713" bIns="22850" anchor="t" anchorCtr="0">
            <a:noAutofit/>
          </a:bodyPr>
          <a:lstStyle/>
          <a:p>
            <a:r>
              <a:rPr lang="en-US" sz="900">
                <a:latin typeface="Calibri"/>
                <a:ea typeface="Calibri"/>
                <a:cs typeface="Calibri"/>
                <a:sym typeface="Calibri"/>
              </a:rPr>
              <a:t> </a:t>
            </a:r>
            <a:endParaRPr sz="900"/>
          </a:p>
        </p:txBody>
      </p:sp>
      <p:sp>
        <p:nvSpPr>
          <p:cNvPr id="10" name="Google Shape;159;p7">
            <a:extLst>
              <a:ext uri="{FF2B5EF4-FFF2-40B4-BE49-F238E27FC236}">
                <a16:creationId xmlns:a16="http://schemas.microsoft.com/office/drawing/2014/main" id="{3A2768E5-8813-0E77-2275-87D315DE3E7B}"/>
              </a:ext>
            </a:extLst>
          </p:cNvPr>
          <p:cNvSpPr txBox="1"/>
          <p:nvPr/>
        </p:nvSpPr>
        <p:spPr>
          <a:xfrm>
            <a:off x="1547809" y="5357404"/>
            <a:ext cx="1909527" cy="168010"/>
          </a:xfrm>
          <a:prstGeom prst="rect">
            <a:avLst/>
          </a:prstGeom>
          <a:blipFill rotWithShape="1">
            <a:blip r:embed="rId5">
              <a:alphaModFix/>
            </a:blip>
            <a:stretch>
              <a:fillRect/>
            </a:stretch>
          </a:blipFill>
          <a:ln>
            <a:noFill/>
          </a:ln>
        </p:spPr>
        <p:txBody>
          <a:bodyPr spcFirstLastPara="1" wrap="square" lIns="45713" tIns="22850" rIns="45713" bIns="22850" anchor="t" anchorCtr="0">
            <a:noAutofit/>
          </a:bodyPr>
          <a:lstStyle/>
          <a:p>
            <a:r>
              <a:rPr lang="en-US" sz="900">
                <a:latin typeface="Calibri"/>
                <a:ea typeface="Calibri"/>
                <a:cs typeface="Calibri"/>
                <a:sym typeface="Calibri"/>
              </a:rPr>
              <a:t> </a:t>
            </a:r>
            <a:endParaRPr sz="900"/>
          </a:p>
        </p:txBody>
      </p:sp>
      <p:sp>
        <p:nvSpPr>
          <p:cNvPr id="11" name="Google Shape;160;p7">
            <a:extLst>
              <a:ext uri="{FF2B5EF4-FFF2-40B4-BE49-F238E27FC236}">
                <a16:creationId xmlns:a16="http://schemas.microsoft.com/office/drawing/2014/main" id="{A9B745DB-3585-65DC-3318-BFA0BD921C86}"/>
              </a:ext>
            </a:extLst>
          </p:cNvPr>
          <p:cNvSpPr txBox="1"/>
          <p:nvPr/>
        </p:nvSpPr>
        <p:spPr>
          <a:xfrm>
            <a:off x="1535617" y="5738599"/>
            <a:ext cx="1909527" cy="167327"/>
          </a:xfrm>
          <a:prstGeom prst="rect">
            <a:avLst/>
          </a:prstGeom>
          <a:blipFill rotWithShape="1">
            <a:blip r:embed="rId6">
              <a:alphaModFix/>
            </a:blip>
            <a:stretch>
              <a:fillRect/>
            </a:stretch>
          </a:blipFill>
          <a:ln>
            <a:noFill/>
          </a:ln>
        </p:spPr>
        <p:txBody>
          <a:bodyPr spcFirstLastPara="1" wrap="square" lIns="45713" tIns="22850" rIns="45713" bIns="22850" anchor="t" anchorCtr="0">
            <a:noAutofit/>
          </a:bodyPr>
          <a:lstStyle/>
          <a:p>
            <a:r>
              <a:rPr lang="en-US" sz="900">
                <a:latin typeface="Calibri"/>
                <a:ea typeface="Calibri"/>
                <a:cs typeface="Calibri"/>
                <a:sym typeface="Calibri"/>
              </a:rPr>
              <a:t> </a:t>
            </a:r>
            <a:endParaRPr sz="900"/>
          </a:p>
        </p:txBody>
      </p:sp>
      <p:pic>
        <p:nvPicPr>
          <p:cNvPr id="12" name="Picture 6">
            <a:extLst>
              <a:ext uri="{FF2B5EF4-FFF2-40B4-BE49-F238E27FC236}">
                <a16:creationId xmlns:a16="http://schemas.microsoft.com/office/drawing/2014/main" id="{FB70B782-DBA9-ED9C-42A7-464C18C6C0D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76935" y="1646877"/>
            <a:ext cx="2769239" cy="2068277"/>
          </a:xfrm>
          <a:prstGeom prst="rect">
            <a:avLst/>
          </a:prstGeom>
          <a:noFill/>
          <a:extLst>
            <a:ext uri="{909E8E84-426E-40DD-AFC4-6F175D3DCCD1}">
              <a14:hiddenFill xmlns:a14="http://schemas.microsoft.com/office/drawing/2010/main">
                <a:solidFill>
                  <a:srgbClr val="FFFFFF"/>
                </a:solidFill>
              </a14:hiddenFill>
            </a:ext>
          </a:extLst>
        </p:spPr>
      </p:pic>
      <p:sp>
        <p:nvSpPr>
          <p:cNvPr id="15" name="Google Shape;176;p9">
            <a:extLst>
              <a:ext uri="{FF2B5EF4-FFF2-40B4-BE49-F238E27FC236}">
                <a16:creationId xmlns:a16="http://schemas.microsoft.com/office/drawing/2014/main" id="{95705F96-ADB3-15C7-4115-6097342E8D46}"/>
              </a:ext>
            </a:extLst>
          </p:cNvPr>
          <p:cNvSpPr txBox="1">
            <a:spLocks/>
          </p:cNvSpPr>
          <p:nvPr/>
        </p:nvSpPr>
        <p:spPr>
          <a:xfrm>
            <a:off x="262028" y="1380071"/>
            <a:ext cx="5145731" cy="1325563"/>
          </a:xfrm>
          <a:prstGeom prst="rect">
            <a:avLst/>
          </a:prstGeom>
          <a:noFill/>
          <a:ln>
            <a:noFill/>
          </a:ln>
        </p:spPr>
        <p:txBody>
          <a:bodyPr spcFirstLastPara="1" vert="horz" wrap="square" lIns="91425" tIns="45700" rIns="91425" bIns="45700" rtlCol="0" anchor="t" anchorCtr="0">
            <a:normAutofit/>
          </a:bodyPr>
          <a:lstStyle>
            <a:lvl1pPr marL="257175" indent="-257175" algn="l" defTabSz="6858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rgbClr val="000000"/>
                </a:solidFill>
                <a:latin typeface="Arial "/>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spcBef>
                <a:spcPts val="800"/>
              </a:spcBef>
              <a:buClr>
                <a:schemeClr val="dk1"/>
              </a:buClr>
              <a:buSzPts val="4000"/>
              <a:buNone/>
            </a:pPr>
            <a:r>
              <a:rPr lang="en-GB" dirty="0"/>
              <a:t>Short-lived (hours) gamma emitters: mostly Mo-99, mostly produced in reactors</a:t>
            </a:r>
          </a:p>
          <a:p>
            <a:pPr marL="342900" indent="-88900">
              <a:spcBef>
                <a:spcPts val="800"/>
              </a:spcBef>
              <a:buClr>
                <a:schemeClr val="dk1"/>
              </a:buClr>
              <a:buSzPts val="4000"/>
              <a:buFont typeface="Arial" panose="020B0604020202020204" pitchFamily="34" charset="0"/>
              <a:buNone/>
            </a:pPr>
            <a:endParaRPr lang="en-GB" sz="2800" dirty="0"/>
          </a:p>
          <a:p>
            <a:pPr marL="342900" indent="-139700">
              <a:spcBef>
                <a:spcPts val="640"/>
              </a:spcBef>
              <a:buClr>
                <a:schemeClr val="dk1"/>
              </a:buClr>
              <a:buSzPts val="3200"/>
              <a:buFont typeface="Arial" panose="020B0604020202020204" pitchFamily="34" charset="0"/>
              <a:buNone/>
            </a:pPr>
            <a:endParaRPr lang="en-GB" sz="1800" dirty="0"/>
          </a:p>
        </p:txBody>
      </p:sp>
    </p:spTree>
    <p:extLst>
      <p:ext uri="{BB962C8B-B14F-4D97-AF65-F5344CB8AC3E}">
        <p14:creationId xmlns:p14="http://schemas.microsoft.com/office/powerpoint/2010/main" val="1516306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FA508-3358-4249-0B8E-EEEFD8D4ED36}"/>
              </a:ext>
            </a:extLst>
          </p:cNvPr>
          <p:cNvSpPr>
            <a:spLocks noGrp="1"/>
          </p:cNvSpPr>
          <p:nvPr>
            <p:ph type="title"/>
          </p:nvPr>
        </p:nvSpPr>
        <p:spPr/>
        <p:txBody>
          <a:bodyPr/>
          <a:lstStyle/>
          <a:p>
            <a:r>
              <a:rPr lang="en-GB" dirty="0"/>
              <a:t>Uses of RI in medicine: PET</a:t>
            </a:r>
          </a:p>
        </p:txBody>
      </p:sp>
      <p:sp>
        <p:nvSpPr>
          <p:cNvPr id="5" name="Footer Placeholder 4">
            <a:extLst>
              <a:ext uri="{FF2B5EF4-FFF2-40B4-BE49-F238E27FC236}">
                <a16:creationId xmlns:a16="http://schemas.microsoft.com/office/drawing/2014/main" id="{2D69B84A-890E-E73A-0DFE-DC16232DC980}"/>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53476F55-4FB3-48F7-19C6-ECD0ED54B3D8}"/>
              </a:ext>
            </a:extLst>
          </p:cNvPr>
          <p:cNvSpPr>
            <a:spLocks noGrp="1"/>
          </p:cNvSpPr>
          <p:nvPr>
            <p:ph type="sldNum" sz="quarter" idx="12"/>
          </p:nvPr>
        </p:nvSpPr>
        <p:spPr/>
        <p:txBody>
          <a:bodyPr/>
          <a:lstStyle/>
          <a:p>
            <a:fld id="{14701C64-9A44-4663-B572-ED8D33135C23}" type="slidenum">
              <a:rPr lang="en-GB" smtClean="0"/>
              <a:t>15</a:t>
            </a:fld>
            <a:endParaRPr lang="en-GB"/>
          </a:p>
        </p:txBody>
      </p:sp>
      <p:pic>
        <p:nvPicPr>
          <p:cNvPr id="7" name="Picture 2" descr="Schematic representation of the PET imaging protocol.">
            <a:extLst>
              <a:ext uri="{FF2B5EF4-FFF2-40B4-BE49-F238E27FC236}">
                <a16:creationId xmlns:a16="http://schemas.microsoft.com/office/drawing/2014/main" id="{063B0973-383C-000C-0549-EFB499F44D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76" y="2705634"/>
            <a:ext cx="4883872" cy="3280813"/>
          </a:xfrm>
          <a:prstGeom prst="rect">
            <a:avLst/>
          </a:prstGeom>
          <a:noFill/>
          <a:extLst>
            <a:ext uri="{909E8E84-426E-40DD-AFC4-6F175D3DCCD1}">
              <a14:hiddenFill xmlns:a14="http://schemas.microsoft.com/office/drawing/2010/main">
                <a:solidFill>
                  <a:srgbClr val="FFFFFF"/>
                </a:solidFill>
              </a14:hiddenFill>
            </a:ext>
          </a:extLst>
        </p:spPr>
      </p:pic>
      <p:sp>
        <p:nvSpPr>
          <p:cNvPr id="8" name="Google Shape;176;p9">
            <a:extLst>
              <a:ext uri="{FF2B5EF4-FFF2-40B4-BE49-F238E27FC236}">
                <a16:creationId xmlns:a16="http://schemas.microsoft.com/office/drawing/2014/main" id="{D0A06478-B027-7016-B439-15DE5DCE3A11}"/>
              </a:ext>
            </a:extLst>
          </p:cNvPr>
          <p:cNvSpPr txBox="1">
            <a:spLocks/>
          </p:cNvSpPr>
          <p:nvPr/>
        </p:nvSpPr>
        <p:spPr>
          <a:xfrm>
            <a:off x="262028" y="1380071"/>
            <a:ext cx="8401365" cy="991937"/>
          </a:xfrm>
          <a:prstGeom prst="rect">
            <a:avLst/>
          </a:prstGeom>
          <a:noFill/>
          <a:ln>
            <a:noFill/>
          </a:ln>
        </p:spPr>
        <p:txBody>
          <a:bodyPr spcFirstLastPara="1" vert="horz" wrap="square" lIns="91425" tIns="45700" rIns="91425" bIns="45700" rtlCol="0" anchor="t" anchorCtr="0">
            <a:normAutofit/>
          </a:bodyPr>
          <a:lstStyle>
            <a:lvl1pPr marL="257175" indent="-257175" algn="l" defTabSz="6858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rgbClr val="000000"/>
                </a:solidFill>
                <a:latin typeface="Arial "/>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spcBef>
                <a:spcPts val="800"/>
              </a:spcBef>
              <a:buClr>
                <a:schemeClr val="dk1"/>
              </a:buClr>
              <a:buSzPts val="4000"/>
              <a:buNone/>
            </a:pPr>
            <a:r>
              <a:rPr lang="en-GB" dirty="0"/>
              <a:t>Short-lived (minutes to hours) positron emitters: F-18, O-15, Ga-68,etc, commonly produced in accelerators on-site</a:t>
            </a:r>
          </a:p>
          <a:p>
            <a:pPr marL="342900" indent="-88900">
              <a:spcBef>
                <a:spcPts val="800"/>
              </a:spcBef>
              <a:buClr>
                <a:schemeClr val="dk1"/>
              </a:buClr>
              <a:buSzPts val="4000"/>
              <a:buFont typeface="Arial" panose="020B0604020202020204" pitchFamily="34" charset="0"/>
              <a:buNone/>
            </a:pPr>
            <a:endParaRPr lang="en-GB" sz="2800" dirty="0"/>
          </a:p>
          <a:p>
            <a:pPr marL="342900" indent="-139700">
              <a:spcBef>
                <a:spcPts val="640"/>
              </a:spcBef>
              <a:buClr>
                <a:schemeClr val="dk1"/>
              </a:buClr>
              <a:buSzPts val="3200"/>
              <a:buFont typeface="Arial" panose="020B0604020202020204" pitchFamily="34" charset="0"/>
              <a:buNone/>
            </a:pPr>
            <a:endParaRPr lang="en-GB" sz="1800" dirty="0"/>
          </a:p>
        </p:txBody>
      </p:sp>
      <p:pic>
        <p:nvPicPr>
          <p:cNvPr id="9" name="Google Shape;179;p9" descr="Fludeoxyglucose F 18 | C6H1118FO5 | ChemSpider">
            <a:extLst>
              <a:ext uri="{FF2B5EF4-FFF2-40B4-BE49-F238E27FC236}">
                <a16:creationId xmlns:a16="http://schemas.microsoft.com/office/drawing/2014/main" id="{4C4A7E9A-590D-7FE9-A268-C0B07F060676}"/>
              </a:ext>
            </a:extLst>
          </p:cNvPr>
          <p:cNvPicPr preferRelativeResize="0"/>
          <p:nvPr/>
        </p:nvPicPr>
        <p:blipFill rotWithShape="1">
          <a:blip r:embed="rId3">
            <a:alphaModFix/>
          </a:blip>
          <a:srcRect/>
          <a:stretch/>
        </p:blipFill>
        <p:spPr>
          <a:xfrm>
            <a:off x="843703" y="3904276"/>
            <a:ext cx="2505201" cy="2611957"/>
          </a:xfrm>
          <a:prstGeom prst="rect">
            <a:avLst/>
          </a:prstGeom>
          <a:noFill/>
          <a:ln>
            <a:noFill/>
          </a:ln>
        </p:spPr>
      </p:pic>
      <p:sp>
        <p:nvSpPr>
          <p:cNvPr id="10" name="Google Shape;180;p9">
            <a:extLst>
              <a:ext uri="{FF2B5EF4-FFF2-40B4-BE49-F238E27FC236}">
                <a16:creationId xmlns:a16="http://schemas.microsoft.com/office/drawing/2014/main" id="{EA6DB50F-6327-0ABC-2966-AE9C36853693}"/>
              </a:ext>
            </a:extLst>
          </p:cNvPr>
          <p:cNvSpPr txBox="1"/>
          <p:nvPr/>
        </p:nvSpPr>
        <p:spPr>
          <a:xfrm>
            <a:off x="262028" y="3413833"/>
            <a:ext cx="3231394" cy="305491"/>
          </a:xfrm>
          <a:prstGeom prst="rect">
            <a:avLst/>
          </a:pr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dirty="0">
                <a:latin typeface="Calibri"/>
                <a:ea typeface="Calibri"/>
                <a:cs typeface="Calibri"/>
                <a:sym typeface="Calibri"/>
              </a:rPr>
              <a:t> </a:t>
            </a:r>
            <a:endParaRPr sz="1400" dirty="0"/>
          </a:p>
        </p:txBody>
      </p:sp>
    </p:spTree>
    <p:extLst>
      <p:ext uri="{BB962C8B-B14F-4D97-AF65-F5344CB8AC3E}">
        <p14:creationId xmlns:p14="http://schemas.microsoft.com/office/powerpoint/2010/main" val="2528980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E8B7-F680-AFFA-3639-3C38C3466C71}"/>
              </a:ext>
            </a:extLst>
          </p:cNvPr>
          <p:cNvSpPr>
            <a:spLocks noGrp="1"/>
          </p:cNvSpPr>
          <p:nvPr>
            <p:ph type="title"/>
          </p:nvPr>
        </p:nvSpPr>
        <p:spPr/>
        <p:txBody>
          <a:bodyPr/>
          <a:lstStyle/>
          <a:p>
            <a:r>
              <a:rPr lang="en-GB" dirty="0"/>
              <a:t>Uses of RI in medicine: targeted therapy</a:t>
            </a:r>
          </a:p>
        </p:txBody>
      </p:sp>
      <p:sp>
        <p:nvSpPr>
          <p:cNvPr id="5" name="Footer Placeholder 4">
            <a:extLst>
              <a:ext uri="{FF2B5EF4-FFF2-40B4-BE49-F238E27FC236}">
                <a16:creationId xmlns:a16="http://schemas.microsoft.com/office/drawing/2014/main" id="{1322BED4-73BC-2EC6-734B-FDEABCC63746}"/>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61C8CC47-A111-6D39-24E9-26AD78540CE6}"/>
              </a:ext>
            </a:extLst>
          </p:cNvPr>
          <p:cNvSpPr>
            <a:spLocks noGrp="1"/>
          </p:cNvSpPr>
          <p:nvPr>
            <p:ph type="sldNum" sz="quarter" idx="12"/>
          </p:nvPr>
        </p:nvSpPr>
        <p:spPr/>
        <p:txBody>
          <a:bodyPr/>
          <a:lstStyle/>
          <a:p>
            <a:fld id="{14701C64-9A44-4663-B572-ED8D33135C23}" type="slidenum">
              <a:rPr lang="en-GB" smtClean="0"/>
              <a:t>16</a:t>
            </a:fld>
            <a:endParaRPr lang="en-GB"/>
          </a:p>
        </p:txBody>
      </p:sp>
      <p:pic>
        <p:nvPicPr>
          <p:cNvPr id="7" name="Picture 2" descr="The Journey of Actinium-225: How Scientists Discovered a New Way to Produce  a Rare Medical Radioisotope | BNL Newsroom">
            <a:extLst>
              <a:ext uri="{FF2B5EF4-FFF2-40B4-BE49-F238E27FC236}">
                <a16:creationId xmlns:a16="http://schemas.microsoft.com/office/drawing/2014/main" id="{7A2AD804-8A52-C3C1-8BFE-1565450A37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8488" y="4673382"/>
            <a:ext cx="2743200" cy="15430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Decay chain of actinium-225/bismuth-213 radionuclide generator. ">
            <a:extLst>
              <a:ext uri="{FF2B5EF4-FFF2-40B4-BE49-F238E27FC236}">
                <a16:creationId xmlns:a16="http://schemas.microsoft.com/office/drawing/2014/main" id="{B2595AEE-2C58-8BEC-873F-0DD1D66F1D3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60" t="710" r="1425" b="1981"/>
          <a:stretch/>
        </p:blipFill>
        <p:spPr bwMode="auto">
          <a:xfrm>
            <a:off x="6203365" y="2005462"/>
            <a:ext cx="2385678" cy="235314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Targeted Alpha-emitter Therapy (TAT) – the wave of the future in nuclear  oncology/PRRT? – Ronny Allan – Living with Neuroendocrine Cancer">
            <a:extLst>
              <a:ext uri="{FF2B5EF4-FFF2-40B4-BE49-F238E27FC236}">
                <a16:creationId xmlns:a16="http://schemas.microsoft.com/office/drawing/2014/main" id="{791F69A9-ECE7-CD2F-5D2F-9B67EF789A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 y="2705634"/>
            <a:ext cx="3498218" cy="1967748"/>
          </a:xfrm>
          <a:prstGeom prst="rect">
            <a:avLst/>
          </a:prstGeom>
          <a:noFill/>
          <a:extLst>
            <a:ext uri="{909E8E84-426E-40DD-AFC4-6F175D3DCCD1}">
              <a14:hiddenFill xmlns:a14="http://schemas.microsoft.com/office/drawing/2010/main">
                <a:solidFill>
                  <a:srgbClr val="FFFFFF"/>
                </a:solidFill>
              </a14:hiddenFill>
            </a:ext>
          </a:extLst>
        </p:spPr>
      </p:pic>
      <p:sp>
        <p:nvSpPr>
          <p:cNvPr id="10" name="Google Shape;187;p10">
            <a:extLst>
              <a:ext uri="{FF2B5EF4-FFF2-40B4-BE49-F238E27FC236}">
                <a16:creationId xmlns:a16="http://schemas.microsoft.com/office/drawing/2014/main" id="{65F81EC1-6ABA-018D-12E5-F9144105973A}"/>
              </a:ext>
            </a:extLst>
          </p:cNvPr>
          <p:cNvSpPr txBox="1"/>
          <p:nvPr/>
        </p:nvSpPr>
        <p:spPr>
          <a:xfrm>
            <a:off x="631486" y="5408969"/>
            <a:ext cx="3533653" cy="227094"/>
          </a:xfrm>
          <a:prstGeom prst="rect">
            <a:avLst/>
          </a:pr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latin typeface="Calibri"/>
                <a:ea typeface="Calibri"/>
                <a:cs typeface="Calibri"/>
                <a:sym typeface="Calibri"/>
              </a:rPr>
              <a:t> </a:t>
            </a:r>
            <a:endParaRPr sz="1200"/>
          </a:p>
        </p:txBody>
      </p:sp>
      <p:sp>
        <p:nvSpPr>
          <p:cNvPr id="11" name="Google Shape;188;p10">
            <a:extLst>
              <a:ext uri="{FF2B5EF4-FFF2-40B4-BE49-F238E27FC236}">
                <a16:creationId xmlns:a16="http://schemas.microsoft.com/office/drawing/2014/main" id="{9A84AE2B-9698-848C-1CD2-E8A321CFCA4F}"/>
              </a:ext>
            </a:extLst>
          </p:cNvPr>
          <p:cNvSpPr txBox="1"/>
          <p:nvPr/>
        </p:nvSpPr>
        <p:spPr>
          <a:xfrm>
            <a:off x="999340" y="5979745"/>
            <a:ext cx="3183361" cy="236688"/>
          </a:xfrm>
          <a:prstGeom prst="rect">
            <a:avLst/>
          </a:pr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dirty="0">
                <a:latin typeface="Calibri"/>
                <a:ea typeface="Calibri"/>
                <a:cs typeface="Calibri"/>
                <a:sym typeface="Calibri"/>
              </a:rPr>
              <a:t> </a:t>
            </a:r>
            <a:endParaRPr sz="1200" dirty="0"/>
          </a:p>
        </p:txBody>
      </p:sp>
      <p:sp>
        <p:nvSpPr>
          <p:cNvPr id="12" name="Google Shape;189;p10">
            <a:extLst>
              <a:ext uri="{FF2B5EF4-FFF2-40B4-BE49-F238E27FC236}">
                <a16:creationId xmlns:a16="http://schemas.microsoft.com/office/drawing/2014/main" id="{964E19A1-A871-187C-DF3F-AF08098AD738}"/>
              </a:ext>
            </a:extLst>
          </p:cNvPr>
          <p:cNvSpPr txBox="1"/>
          <p:nvPr/>
        </p:nvSpPr>
        <p:spPr>
          <a:xfrm>
            <a:off x="631486" y="4826543"/>
            <a:ext cx="3533653" cy="236687"/>
          </a:xfrm>
          <a:prstGeom prst="rect">
            <a:avLst/>
          </a:pr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latin typeface="Calibri"/>
                <a:ea typeface="Calibri"/>
                <a:cs typeface="Calibri"/>
                <a:sym typeface="Calibri"/>
              </a:rPr>
              <a:t> </a:t>
            </a:r>
            <a:endParaRPr sz="1200"/>
          </a:p>
        </p:txBody>
      </p:sp>
      <p:sp>
        <p:nvSpPr>
          <p:cNvPr id="13" name="Google Shape;176;p9">
            <a:extLst>
              <a:ext uri="{FF2B5EF4-FFF2-40B4-BE49-F238E27FC236}">
                <a16:creationId xmlns:a16="http://schemas.microsoft.com/office/drawing/2014/main" id="{91E785B2-C249-6455-1CFC-58FA19656FC9}"/>
              </a:ext>
            </a:extLst>
          </p:cNvPr>
          <p:cNvSpPr txBox="1">
            <a:spLocks/>
          </p:cNvSpPr>
          <p:nvPr/>
        </p:nvSpPr>
        <p:spPr>
          <a:xfrm>
            <a:off x="554957" y="1804232"/>
            <a:ext cx="5414495" cy="991937"/>
          </a:xfrm>
          <a:prstGeom prst="rect">
            <a:avLst/>
          </a:prstGeom>
          <a:noFill/>
          <a:ln>
            <a:noFill/>
          </a:ln>
        </p:spPr>
        <p:txBody>
          <a:bodyPr spcFirstLastPara="1" vert="horz" wrap="square" lIns="91425" tIns="45700" rIns="91425" bIns="45700" rtlCol="0" anchor="t" anchorCtr="0">
            <a:normAutofit/>
          </a:bodyPr>
          <a:lstStyle>
            <a:lvl1pPr marL="257175" indent="-257175" algn="l" defTabSz="6858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rgbClr val="000000"/>
                </a:solidFill>
                <a:latin typeface="Arial "/>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spcBef>
                <a:spcPts val="800"/>
              </a:spcBef>
              <a:buClr>
                <a:schemeClr val="dk1"/>
              </a:buClr>
              <a:buSzPts val="4000"/>
              <a:buNone/>
            </a:pPr>
            <a:r>
              <a:rPr lang="en-GB" dirty="0"/>
              <a:t>Alpha and beta emitters: for example Ac-225</a:t>
            </a:r>
          </a:p>
          <a:p>
            <a:pPr marL="342900" indent="-88900">
              <a:spcBef>
                <a:spcPts val="800"/>
              </a:spcBef>
              <a:buClr>
                <a:schemeClr val="dk1"/>
              </a:buClr>
              <a:buSzPts val="4000"/>
              <a:buFont typeface="Arial" panose="020B0604020202020204" pitchFamily="34" charset="0"/>
              <a:buNone/>
            </a:pPr>
            <a:endParaRPr lang="en-GB" sz="2800" dirty="0"/>
          </a:p>
          <a:p>
            <a:pPr marL="342900" indent="-139700">
              <a:spcBef>
                <a:spcPts val="640"/>
              </a:spcBef>
              <a:buClr>
                <a:schemeClr val="dk1"/>
              </a:buClr>
              <a:buSzPts val="3200"/>
              <a:buFont typeface="Arial" panose="020B0604020202020204" pitchFamily="34" charset="0"/>
              <a:buNone/>
            </a:pPr>
            <a:endParaRPr lang="en-GB" sz="1800" dirty="0"/>
          </a:p>
        </p:txBody>
      </p:sp>
    </p:spTree>
    <p:extLst>
      <p:ext uri="{BB962C8B-B14F-4D97-AF65-F5344CB8AC3E}">
        <p14:creationId xmlns:p14="http://schemas.microsoft.com/office/powerpoint/2010/main" val="32580942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5111F-FF3A-39D5-CCD8-F067EED6886E}"/>
              </a:ext>
            </a:extLst>
          </p:cNvPr>
          <p:cNvSpPr>
            <a:spLocks noGrp="1"/>
          </p:cNvSpPr>
          <p:nvPr>
            <p:ph type="title"/>
          </p:nvPr>
        </p:nvSpPr>
        <p:spPr/>
        <p:txBody>
          <a:bodyPr/>
          <a:lstStyle/>
          <a:p>
            <a:r>
              <a:rPr lang="en-GB" dirty="0"/>
              <a:t>Uses of RI in medicine: brachytherapy</a:t>
            </a:r>
          </a:p>
        </p:txBody>
      </p:sp>
      <p:sp>
        <p:nvSpPr>
          <p:cNvPr id="3" name="Content Placeholder 2">
            <a:extLst>
              <a:ext uri="{FF2B5EF4-FFF2-40B4-BE49-F238E27FC236}">
                <a16:creationId xmlns:a16="http://schemas.microsoft.com/office/drawing/2014/main" id="{3764090B-4878-8194-6432-D051F49F7AB9}"/>
              </a:ext>
            </a:extLst>
          </p:cNvPr>
          <p:cNvSpPr>
            <a:spLocks noGrp="1"/>
          </p:cNvSpPr>
          <p:nvPr>
            <p:ph idx="1"/>
          </p:nvPr>
        </p:nvSpPr>
        <p:spPr>
          <a:xfrm>
            <a:off x="628650" y="1825625"/>
            <a:ext cx="4169687" cy="3036086"/>
          </a:xfrm>
        </p:spPr>
        <p:txBody>
          <a:bodyPr>
            <a:normAutofit fontScale="92500"/>
          </a:bodyPr>
          <a:lstStyle/>
          <a:p>
            <a:r>
              <a:rPr lang="en-US" sz="2800" dirty="0"/>
              <a:t>Brachytherapy – solution for localized cancers (breast, prostate, eye, </a:t>
            </a:r>
            <a:r>
              <a:rPr lang="en-US" sz="2800" dirty="0" err="1"/>
              <a:t>etc</a:t>
            </a:r>
            <a:r>
              <a:rPr lang="en-US" sz="2800" dirty="0"/>
              <a:t>)</a:t>
            </a:r>
          </a:p>
          <a:p>
            <a:endParaRPr lang="en-US" sz="2800" dirty="0"/>
          </a:p>
          <a:p>
            <a:r>
              <a:rPr lang="en-US" sz="2800" dirty="0"/>
              <a:t>Seeds (iodine-125, iridium-192, </a:t>
            </a:r>
            <a:r>
              <a:rPr lang="en-US" sz="2800" dirty="0" err="1"/>
              <a:t>etc</a:t>
            </a:r>
            <a:r>
              <a:rPr lang="en-US" sz="2800" dirty="0"/>
              <a:t>) are implanted in the tumor </a:t>
            </a:r>
            <a:endParaRPr lang="en-GB" sz="2800" dirty="0"/>
          </a:p>
          <a:p>
            <a:endParaRPr lang="en-GB" dirty="0"/>
          </a:p>
        </p:txBody>
      </p:sp>
      <p:sp>
        <p:nvSpPr>
          <p:cNvPr id="5" name="Footer Placeholder 4">
            <a:extLst>
              <a:ext uri="{FF2B5EF4-FFF2-40B4-BE49-F238E27FC236}">
                <a16:creationId xmlns:a16="http://schemas.microsoft.com/office/drawing/2014/main" id="{DFE92BA2-D14F-3D27-D979-6247B434B8EA}"/>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B1D32586-A1E2-389A-B34C-37E52138A504}"/>
              </a:ext>
            </a:extLst>
          </p:cNvPr>
          <p:cNvSpPr>
            <a:spLocks noGrp="1"/>
          </p:cNvSpPr>
          <p:nvPr>
            <p:ph type="sldNum" sz="quarter" idx="12"/>
          </p:nvPr>
        </p:nvSpPr>
        <p:spPr/>
        <p:txBody>
          <a:bodyPr/>
          <a:lstStyle/>
          <a:p>
            <a:fld id="{14701C64-9A44-4663-B572-ED8D33135C23}" type="slidenum">
              <a:rPr lang="en-GB" smtClean="0"/>
              <a:t>17</a:t>
            </a:fld>
            <a:endParaRPr lang="en-GB"/>
          </a:p>
        </p:txBody>
      </p:sp>
      <p:pic>
        <p:nvPicPr>
          <p:cNvPr id="7" name="Picture 2" descr="Brachytherapy - Wikipedia">
            <a:extLst>
              <a:ext uri="{FF2B5EF4-FFF2-40B4-BE49-F238E27FC236}">
                <a16:creationId xmlns:a16="http://schemas.microsoft.com/office/drawing/2014/main" id="{C24F103D-15E9-3224-D1A6-92C3D5A467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0154" y="3377544"/>
            <a:ext cx="3729444" cy="2745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LDR Brachytherapy: Prostate Seed Implants for Prostate Cancer - Blue Ridge  Radiation Oncology - BRRO">
            <a:extLst>
              <a:ext uri="{FF2B5EF4-FFF2-40B4-BE49-F238E27FC236}">
                <a16:creationId xmlns:a16="http://schemas.microsoft.com/office/drawing/2014/main" id="{6EEC79E3-149F-FF81-B1E6-14E6413B5B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90" t="1916" r="1457" b="2309"/>
          <a:stretch/>
        </p:blipFill>
        <p:spPr bwMode="auto">
          <a:xfrm>
            <a:off x="6666866" y="1430447"/>
            <a:ext cx="1677784" cy="1855275"/>
          </a:xfrm>
          <a:prstGeom prst="rect">
            <a:avLst/>
          </a:prstGeom>
          <a:noFill/>
          <a:extLst>
            <a:ext uri="{909E8E84-426E-40DD-AFC4-6F175D3DCCD1}">
              <a14:hiddenFill xmlns:a14="http://schemas.microsoft.com/office/drawing/2010/main">
                <a:solidFill>
                  <a:srgbClr val="FFFFFF"/>
                </a:solidFill>
              </a14:hiddenFill>
            </a:ext>
          </a:extLst>
        </p:spPr>
      </p:pic>
      <p:sp>
        <p:nvSpPr>
          <p:cNvPr id="9" name="Google Shape;202;p11">
            <a:extLst>
              <a:ext uri="{FF2B5EF4-FFF2-40B4-BE49-F238E27FC236}">
                <a16:creationId xmlns:a16="http://schemas.microsoft.com/office/drawing/2014/main" id="{7F599859-DB58-CFAB-4D61-02F91B66AD01}"/>
              </a:ext>
            </a:extLst>
          </p:cNvPr>
          <p:cNvSpPr txBox="1"/>
          <p:nvPr/>
        </p:nvSpPr>
        <p:spPr>
          <a:xfrm>
            <a:off x="588802" y="5412881"/>
            <a:ext cx="4270444" cy="361353"/>
          </a:xfrm>
          <a:prstGeom prst="rect">
            <a:avLst/>
          </a:pr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Calibri"/>
                <a:ea typeface="Calibri"/>
                <a:cs typeface="Calibri"/>
                <a:sym typeface="Calibri"/>
              </a:rPr>
              <a:t> </a:t>
            </a:r>
            <a:endParaRPr/>
          </a:p>
        </p:txBody>
      </p:sp>
    </p:spTree>
    <p:extLst>
      <p:ext uri="{BB962C8B-B14F-4D97-AF65-F5344CB8AC3E}">
        <p14:creationId xmlns:p14="http://schemas.microsoft.com/office/powerpoint/2010/main" val="3475808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DD439-240B-ACEB-84DB-21053A02DAEA}"/>
              </a:ext>
            </a:extLst>
          </p:cNvPr>
          <p:cNvSpPr>
            <a:spLocks noGrp="1"/>
          </p:cNvSpPr>
          <p:nvPr>
            <p:ph type="title"/>
          </p:nvPr>
        </p:nvSpPr>
        <p:spPr/>
        <p:txBody>
          <a:bodyPr/>
          <a:lstStyle/>
          <a:p>
            <a:r>
              <a:rPr lang="en-US" dirty="0"/>
              <a:t>Valley of Stability</a:t>
            </a:r>
            <a:endParaRPr lang="en-GB" dirty="0"/>
          </a:p>
        </p:txBody>
      </p:sp>
      <p:sp>
        <p:nvSpPr>
          <p:cNvPr id="5" name="Footer Placeholder 4">
            <a:extLst>
              <a:ext uri="{FF2B5EF4-FFF2-40B4-BE49-F238E27FC236}">
                <a16:creationId xmlns:a16="http://schemas.microsoft.com/office/drawing/2014/main" id="{F8514AE7-88ED-A906-6E11-76B717CEA63A}"/>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CE5B4FC4-9FC3-CAD0-144A-804C0DAF981E}"/>
              </a:ext>
            </a:extLst>
          </p:cNvPr>
          <p:cNvSpPr>
            <a:spLocks noGrp="1"/>
          </p:cNvSpPr>
          <p:nvPr>
            <p:ph type="sldNum" sz="quarter" idx="12"/>
          </p:nvPr>
        </p:nvSpPr>
        <p:spPr/>
        <p:txBody>
          <a:bodyPr/>
          <a:lstStyle/>
          <a:p>
            <a:fld id="{14701C64-9A44-4663-B572-ED8D33135C23}" type="slidenum">
              <a:rPr lang="en-GB" smtClean="0"/>
              <a:t>18</a:t>
            </a:fld>
            <a:endParaRPr lang="en-GB"/>
          </a:p>
        </p:txBody>
      </p:sp>
      <p:pic>
        <p:nvPicPr>
          <p:cNvPr id="7" name="Content Placeholder 5">
            <a:extLst>
              <a:ext uri="{FF2B5EF4-FFF2-40B4-BE49-F238E27FC236}">
                <a16:creationId xmlns:a16="http://schemas.microsoft.com/office/drawing/2014/main" id="{B403D5FB-8AF8-F0E2-FE75-BF6E38578717}"/>
              </a:ext>
            </a:extLst>
          </p:cNvPr>
          <p:cNvPicPr>
            <a:picLocks noGrp="1" noChangeAspect="1"/>
          </p:cNvPicPr>
          <p:nvPr>
            <p:ph idx="1"/>
          </p:nvPr>
        </p:nvPicPr>
        <p:blipFill>
          <a:blip r:embed="rId2"/>
          <a:stretch>
            <a:fillRect/>
          </a:stretch>
        </p:blipFill>
        <p:spPr>
          <a:xfrm>
            <a:off x="4824674" y="1690688"/>
            <a:ext cx="3337257" cy="2602861"/>
          </a:xfrm>
        </p:spPr>
      </p:pic>
      <p:pic>
        <p:nvPicPr>
          <p:cNvPr id="8" name="Picture 7">
            <a:extLst>
              <a:ext uri="{FF2B5EF4-FFF2-40B4-BE49-F238E27FC236}">
                <a16:creationId xmlns:a16="http://schemas.microsoft.com/office/drawing/2014/main" id="{07C45091-1AD4-D7B2-E18D-E00991214BC8}"/>
              </a:ext>
            </a:extLst>
          </p:cNvPr>
          <p:cNvPicPr>
            <a:picLocks noChangeAspect="1"/>
          </p:cNvPicPr>
          <p:nvPr/>
        </p:nvPicPr>
        <p:blipFill>
          <a:blip r:embed="rId3"/>
          <a:stretch>
            <a:fillRect/>
          </a:stretch>
        </p:blipFill>
        <p:spPr>
          <a:xfrm>
            <a:off x="756932" y="1690687"/>
            <a:ext cx="3714323" cy="2602861"/>
          </a:xfrm>
          <a:prstGeom prst="rect">
            <a:avLst/>
          </a:prstGeom>
        </p:spPr>
      </p:pic>
      <p:sp>
        <p:nvSpPr>
          <p:cNvPr id="9" name="Content Placeholder 6">
            <a:extLst>
              <a:ext uri="{FF2B5EF4-FFF2-40B4-BE49-F238E27FC236}">
                <a16:creationId xmlns:a16="http://schemas.microsoft.com/office/drawing/2014/main" id="{81E6C440-EFFD-1C08-C8B5-4D78ABE00927}"/>
              </a:ext>
            </a:extLst>
          </p:cNvPr>
          <p:cNvSpPr txBox="1">
            <a:spLocks/>
          </p:cNvSpPr>
          <p:nvPr/>
        </p:nvSpPr>
        <p:spPr>
          <a:xfrm>
            <a:off x="756933" y="4729945"/>
            <a:ext cx="2665278" cy="1073325"/>
          </a:xfrm>
          <a:prstGeom prst="rect">
            <a:avLst/>
          </a:prstGeom>
        </p:spPr>
        <p:txBody>
          <a:bodyPr vert="horz" lIns="91440" tIns="45720" rIns="91440" bIns="45720" rtlCol="0">
            <a:normAutofit lnSpcReduction="10000"/>
          </a:bodyPr>
          <a:lstStyle>
            <a:lvl1pPr marL="257175" indent="-257175" algn="l" defTabSz="6858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rgbClr val="000000"/>
                </a:solidFill>
                <a:latin typeface="Arial "/>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GB" sz="1200" b="1" i="0" dirty="0">
                <a:solidFill>
                  <a:srgbClr val="202122"/>
                </a:solidFill>
                <a:effectLst/>
                <a:latin typeface="Arial" panose="020B0604020202020204" pitchFamily="34" charset="0"/>
              </a:rPr>
              <a:t>Proton-rich isotopes typically:</a:t>
            </a:r>
          </a:p>
          <a:p>
            <a:pPr marL="0" indent="0">
              <a:buNone/>
            </a:pPr>
            <a:endParaRPr lang="en-GB" sz="1200" b="0" i="0" dirty="0">
              <a:solidFill>
                <a:srgbClr val="202122"/>
              </a:solidFill>
              <a:effectLst/>
              <a:latin typeface="Arial" panose="020B0604020202020204" pitchFamily="34" charset="0"/>
            </a:endParaRPr>
          </a:p>
          <a:p>
            <a:r>
              <a:rPr lang="en-GB" sz="1200" b="0" i="0" dirty="0">
                <a:solidFill>
                  <a:srgbClr val="202122"/>
                </a:solidFill>
                <a:effectLst/>
                <a:latin typeface="Arial" panose="020B0604020202020204" pitchFamily="34" charset="0"/>
              </a:rPr>
              <a:t>Undergo β</a:t>
            </a:r>
            <a:r>
              <a:rPr lang="en-GB" sz="1200" b="0" i="0" baseline="30000" dirty="0">
                <a:solidFill>
                  <a:srgbClr val="202122"/>
                </a:solidFill>
                <a:effectLst/>
                <a:latin typeface="Arial" panose="020B0604020202020204" pitchFamily="34" charset="0"/>
              </a:rPr>
              <a:t>+</a:t>
            </a:r>
            <a:r>
              <a:rPr lang="en-GB" sz="1200" b="0" i="0" dirty="0">
                <a:solidFill>
                  <a:srgbClr val="202122"/>
                </a:solidFill>
                <a:effectLst/>
                <a:latin typeface="Arial" panose="020B0604020202020204" pitchFamily="34" charset="0"/>
              </a:rPr>
              <a:t> decay or electron capture</a:t>
            </a:r>
          </a:p>
          <a:p>
            <a:r>
              <a:rPr lang="en-US" sz="1200" dirty="0"/>
              <a:t>Produced by accelerators</a:t>
            </a:r>
          </a:p>
        </p:txBody>
      </p:sp>
      <p:sp>
        <p:nvSpPr>
          <p:cNvPr id="10" name="Content Placeholder 6">
            <a:extLst>
              <a:ext uri="{FF2B5EF4-FFF2-40B4-BE49-F238E27FC236}">
                <a16:creationId xmlns:a16="http://schemas.microsoft.com/office/drawing/2014/main" id="{F4D9FBF1-BC0F-C98C-E0E4-208E534B8BA3}"/>
              </a:ext>
            </a:extLst>
          </p:cNvPr>
          <p:cNvSpPr txBox="1">
            <a:spLocks/>
          </p:cNvSpPr>
          <p:nvPr/>
        </p:nvSpPr>
        <p:spPr>
          <a:xfrm>
            <a:off x="4961659" y="4729946"/>
            <a:ext cx="3063286" cy="874734"/>
          </a:xfrm>
          <a:prstGeom prst="rect">
            <a:avLst/>
          </a:prstGeom>
        </p:spPr>
        <p:txBody>
          <a:bodyPr vert="horz" lIns="91440" tIns="45720" rIns="91440" bIns="45720" rtlCol="0">
            <a:normAutofit fontScale="55000" lnSpcReduction="20000"/>
          </a:bodyPr>
          <a:lstStyle>
            <a:lvl1pPr marL="257175" indent="-257175" algn="l" defTabSz="6858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rgbClr val="000000"/>
                </a:solidFill>
                <a:latin typeface="Arial "/>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rgbClr val="000000"/>
                </a:solidFill>
                <a:latin typeface="Arial "/>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GB" b="1" i="0" dirty="0">
                <a:solidFill>
                  <a:srgbClr val="202122"/>
                </a:solidFill>
                <a:effectLst/>
                <a:latin typeface="Arial" panose="020B0604020202020204" pitchFamily="34" charset="0"/>
              </a:rPr>
              <a:t>Neutron-rich isotopes typically:</a:t>
            </a:r>
          </a:p>
          <a:p>
            <a:endParaRPr lang="en-GB" b="0" i="0" dirty="0">
              <a:solidFill>
                <a:srgbClr val="202122"/>
              </a:solidFill>
              <a:effectLst/>
              <a:latin typeface="Arial" panose="020B0604020202020204" pitchFamily="34" charset="0"/>
            </a:endParaRPr>
          </a:p>
          <a:p>
            <a:r>
              <a:rPr lang="en-US" b="0" i="0" dirty="0">
                <a:solidFill>
                  <a:srgbClr val="202122"/>
                </a:solidFill>
                <a:effectLst/>
                <a:latin typeface="Arial" panose="020B0604020202020204" pitchFamily="34" charset="0"/>
              </a:rPr>
              <a:t>Undergo </a:t>
            </a:r>
            <a:r>
              <a:rPr lang="el-GR" b="0" i="0" dirty="0">
                <a:solidFill>
                  <a:srgbClr val="202122"/>
                </a:solidFill>
                <a:effectLst/>
                <a:latin typeface="Arial" panose="020B0604020202020204" pitchFamily="34" charset="0"/>
              </a:rPr>
              <a:t>β</a:t>
            </a:r>
            <a:r>
              <a:rPr lang="el-GR" b="0" i="0" baseline="30000" dirty="0">
                <a:solidFill>
                  <a:srgbClr val="202122"/>
                </a:solidFill>
                <a:effectLst/>
                <a:latin typeface="Arial" panose="020B0604020202020204" pitchFamily="34" charset="0"/>
              </a:rPr>
              <a:t>−</a:t>
            </a:r>
            <a:r>
              <a:rPr lang="el-GR" b="0" i="0" dirty="0">
                <a:solidFill>
                  <a:srgbClr val="202122"/>
                </a:solidFill>
                <a:effectLst/>
                <a:latin typeface="Arial" panose="020B0604020202020204" pitchFamily="34" charset="0"/>
              </a:rPr>
              <a:t> </a:t>
            </a:r>
            <a:r>
              <a:rPr lang="en-GB" b="0" i="0" dirty="0">
                <a:solidFill>
                  <a:srgbClr val="202122"/>
                </a:solidFill>
                <a:effectLst/>
                <a:latin typeface="Arial" panose="020B0604020202020204" pitchFamily="34" charset="0"/>
              </a:rPr>
              <a:t>decay</a:t>
            </a:r>
          </a:p>
          <a:p>
            <a:r>
              <a:rPr lang="en-US" dirty="0"/>
              <a:t>Produced in reactors</a:t>
            </a:r>
          </a:p>
        </p:txBody>
      </p:sp>
      <p:pic>
        <p:nvPicPr>
          <p:cNvPr id="11" name="Picture 3" descr="C:\Meus documentos\Minhas figuras\Nucleoreator.jpg">
            <a:extLst>
              <a:ext uri="{FF2B5EF4-FFF2-40B4-BE49-F238E27FC236}">
                <a16:creationId xmlns:a16="http://schemas.microsoft.com/office/drawing/2014/main" id="{E22058E3-CE93-6150-FC34-8E89B5F490E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198" t="6142" r="4931" b="14926"/>
          <a:stretch/>
        </p:blipFill>
        <p:spPr bwMode="auto">
          <a:xfrm>
            <a:off x="7166593" y="5045220"/>
            <a:ext cx="1515679" cy="1052833"/>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085829A2-0987-2A48-29B7-7A77C7388B78}"/>
              </a:ext>
            </a:extLst>
          </p:cNvPr>
          <p:cNvPicPr/>
          <p:nvPr/>
        </p:nvPicPr>
        <p:blipFill>
          <a:blip r:embed="rId5"/>
          <a:stretch>
            <a:fillRect/>
          </a:stretch>
        </p:blipFill>
        <p:spPr>
          <a:xfrm>
            <a:off x="3170282" y="5024728"/>
            <a:ext cx="1458460" cy="1073325"/>
          </a:xfrm>
          <a:prstGeom prst="rect">
            <a:avLst/>
          </a:prstGeom>
        </p:spPr>
      </p:pic>
    </p:spTree>
    <p:extLst>
      <p:ext uri="{BB962C8B-B14F-4D97-AF65-F5344CB8AC3E}">
        <p14:creationId xmlns:p14="http://schemas.microsoft.com/office/powerpoint/2010/main" val="30507561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1DEA-1729-0701-2D25-0C41662AE3CD}"/>
              </a:ext>
            </a:extLst>
          </p:cNvPr>
          <p:cNvSpPr>
            <a:spLocks noGrp="1"/>
          </p:cNvSpPr>
          <p:nvPr>
            <p:ph type="title"/>
          </p:nvPr>
        </p:nvSpPr>
        <p:spPr/>
        <p:txBody>
          <a:bodyPr/>
          <a:lstStyle/>
          <a:p>
            <a:r>
              <a:rPr lang="en-GB" dirty="0"/>
              <a:t>“Start the ball rolling…”</a:t>
            </a:r>
          </a:p>
        </p:txBody>
      </p:sp>
      <p:sp>
        <p:nvSpPr>
          <p:cNvPr id="3" name="Content Placeholder 2">
            <a:extLst>
              <a:ext uri="{FF2B5EF4-FFF2-40B4-BE49-F238E27FC236}">
                <a16:creationId xmlns:a16="http://schemas.microsoft.com/office/drawing/2014/main" id="{C9DDD52B-ED17-2C05-16AC-F270A3C1587B}"/>
              </a:ext>
            </a:extLst>
          </p:cNvPr>
          <p:cNvSpPr>
            <a:spLocks noGrp="1"/>
          </p:cNvSpPr>
          <p:nvPr>
            <p:ph idx="1"/>
          </p:nvPr>
        </p:nvSpPr>
        <p:spPr/>
        <p:txBody>
          <a:bodyPr>
            <a:normAutofit lnSpcReduction="10000"/>
          </a:bodyPr>
          <a:lstStyle/>
          <a:p>
            <a:r>
              <a:rPr lang="en-GB" dirty="0"/>
              <a:t>1927: Lord Rutherford requested a “copious supply” of projectiles more energetic than natural alpha and beta particles:</a:t>
            </a:r>
          </a:p>
          <a:p>
            <a:endParaRPr lang="en-GB" dirty="0"/>
          </a:p>
          <a:p>
            <a:r>
              <a:rPr lang="en-GB" dirty="0"/>
              <a:t>“What we require is an apparatus to give us a potential of the order of 10 million volts which can be safely accommodated in a reasonably sized room and operated by a few kilowatts of power.  We require too an exhausted tube capable of withstanding this voltage… I see no reason why such a requirement cannot be made practical.”</a:t>
            </a:r>
          </a:p>
          <a:p>
            <a:endParaRPr lang="en-GB" dirty="0"/>
          </a:p>
        </p:txBody>
      </p:sp>
      <p:sp>
        <p:nvSpPr>
          <p:cNvPr id="4" name="Date Placeholder 3">
            <a:extLst>
              <a:ext uri="{FF2B5EF4-FFF2-40B4-BE49-F238E27FC236}">
                <a16:creationId xmlns:a16="http://schemas.microsoft.com/office/drawing/2014/main" id="{BD635398-3209-085C-ED75-E6921C97A497}"/>
              </a:ext>
            </a:extLst>
          </p:cNvPr>
          <p:cNvSpPr>
            <a:spLocks noGrp="1"/>
          </p:cNvSpPr>
          <p:nvPr>
            <p:ph type="dt" sz="half" idx="10"/>
          </p:nvPr>
        </p:nvSpPr>
        <p:spPr/>
        <p:txBody>
          <a:bodyPr/>
          <a:lstStyle/>
          <a:p>
            <a:r>
              <a:rPr lang="en-US"/>
              <a:t>July 26, 2024</a:t>
            </a:r>
            <a:endParaRPr lang="en-GB"/>
          </a:p>
        </p:txBody>
      </p:sp>
      <p:sp>
        <p:nvSpPr>
          <p:cNvPr id="5" name="Footer Placeholder 4">
            <a:extLst>
              <a:ext uri="{FF2B5EF4-FFF2-40B4-BE49-F238E27FC236}">
                <a16:creationId xmlns:a16="http://schemas.microsoft.com/office/drawing/2014/main" id="{C7557346-DF48-ABAE-3886-2670BF3D00F4}"/>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3AAC2648-765F-DA1D-9621-EC6CBE5421F2}"/>
              </a:ext>
            </a:extLst>
          </p:cNvPr>
          <p:cNvSpPr>
            <a:spLocks noGrp="1"/>
          </p:cNvSpPr>
          <p:nvPr>
            <p:ph type="sldNum" sz="quarter" idx="12"/>
          </p:nvPr>
        </p:nvSpPr>
        <p:spPr/>
        <p:txBody>
          <a:bodyPr/>
          <a:lstStyle/>
          <a:p>
            <a:fld id="{14701C64-9A44-4663-B572-ED8D33135C23}" type="slidenum">
              <a:rPr lang="en-GB" smtClean="0"/>
              <a:t>19</a:t>
            </a:fld>
            <a:endParaRPr lang="en-GB"/>
          </a:p>
        </p:txBody>
      </p:sp>
    </p:spTree>
    <p:extLst>
      <p:ext uri="{BB962C8B-B14F-4D97-AF65-F5344CB8AC3E}">
        <p14:creationId xmlns:p14="http://schemas.microsoft.com/office/powerpoint/2010/main" val="3779280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731F2-192D-B8E5-D707-BB1C2FD2AC49}"/>
              </a:ext>
            </a:extLst>
          </p:cNvPr>
          <p:cNvSpPr>
            <a:spLocks noGrp="1"/>
          </p:cNvSpPr>
          <p:nvPr>
            <p:ph type="title"/>
          </p:nvPr>
        </p:nvSpPr>
        <p:spPr>
          <a:xfrm>
            <a:off x="691173" y="2766218"/>
            <a:ext cx="7886700" cy="1325563"/>
          </a:xfrm>
        </p:spPr>
        <p:txBody>
          <a:bodyPr/>
          <a:lstStyle/>
          <a:p>
            <a:r>
              <a:rPr lang="en-US" dirty="0"/>
              <a:t>Overview of the IAEA</a:t>
            </a:r>
            <a:endParaRPr lang="en-GB" dirty="0"/>
          </a:p>
        </p:txBody>
      </p:sp>
      <p:sp>
        <p:nvSpPr>
          <p:cNvPr id="4" name="Date Placeholder 3">
            <a:extLst>
              <a:ext uri="{FF2B5EF4-FFF2-40B4-BE49-F238E27FC236}">
                <a16:creationId xmlns:a16="http://schemas.microsoft.com/office/drawing/2014/main" id="{0C517016-13A0-3E3B-93D1-867220555AD9}"/>
              </a:ext>
            </a:extLst>
          </p:cNvPr>
          <p:cNvSpPr>
            <a:spLocks noGrp="1"/>
          </p:cNvSpPr>
          <p:nvPr>
            <p:ph type="dt" sz="half" idx="10"/>
          </p:nvPr>
        </p:nvSpPr>
        <p:spPr/>
        <p:txBody>
          <a:bodyPr/>
          <a:lstStyle/>
          <a:p>
            <a:r>
              <a:rPr lang="en-US"/>
              <a:t>July 26, 2024</a:t>
            </a:r>
            <a:endParaRPr lang="en-GB"/>
          </a:p>
        </p:txBody>
      </p:sp>
      <p:sp>
        <p:nvSpPr>
          <p:cNvPr id="5" name="Footer Placeholder 4">
            <a:extLst>
              <a:ext uri="{FF2B5EF4-FFF2-40B4-BE49-F238E27FC236}">
                <a16:creationId xmlns:a16="http://schemas.microsoft.com/office/drawing/2014/main" id="{6C38FB88-74E6-14E2-E8A6-6D54CEB27CF6}"/>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65BEC187-E5E7-E33C-675D-E43862006E5F}"/>
              </a:ext>
            </a:extLst>
          </p:cNvPr>
          <p:cNvSpPr>
            <a:spLocks noGrp="1"/>
          </p:cNvSpPr>
          <p:nvPr>
            <p:ph type="sldNum" sz="quarter" idx="12"/>
          </p:nvPr>
        </p:nvSpPr>
        <p:spPr/>
        <p:txBody>
          <a:bodyPr/>
          <a:lstStyle/>
          <a:p>
            <a:fld id="{14701C64-9A44-4663-B572-ED8D33135C23}" type="slidenum">
              <a:rPr lang="en-GB" smtClean="0"/>
              <a:t>2</a:t>
            </a:fld>
            <a:endParaRPr lang="en-GB"/>
          </a:p>
        </p:txBody>
      </p:sp>
    </p:spTree>
    <p:extLst>
      <p:ext uri="{BB962C8B-B14F-4D97-AF65-F5344CB8AC3E}">
        <p14:creationId xmlns:p14="http://schemas.microsoft.com/office/powerpoint/2010/main" val="1140293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3557B-D3F1-AF20-57E4-EA5912A917CD}"/>
              </a:ext>
            </a:extLst>
          </p:cNvPr>
          <p:cNvSpPr>
            <a:spLocks noGrp="1"/>
          </p:cNvSpPr>
          <p:nvPr>
            <p:ph type="title"/>
          </p:nvPr>
        </p:nvSpPr>
        <p:spPr/>
        <p:txBody>
          <a:bodyPr/>
          <a:lstStyle/>
          <a:p>
            <a:r>
              <a:rPr lang="en-GB" dirty="0"/>
              <a:t>Electrostatic accelerators  - X-Ray tube</a:t>
            </a:r>
          </a:p>
        </p:txBody>
      </p:sp>
      <p:sp>
        <p:nvSpPr>
          <p:cNvPr id="3" name="Content Placeholder 2">
            <a:extLst>
              <a:ext uri="{FF2B5EF4-FFF2-40B4-BE49-F238E27FC236}">
                <a16:creationId xmlns:a16="http://schemas.microsoft.com/office/drawing/2014/main" id="{6F74E1DC-5FD7-CAA0-A004-F36E18AE337E}"/>
              </a:ext>
            </a:extLst>
          </p:cNvPr>
          <p:cNvSpPr>
            <a:spLocks noGrp="1"/>
          </p:cNvSpPr>
          <p:nvPr>
            <p:ph idx="1"/>
          </p:nvPr>
        </p:nvSpPr>
        <p:spPr/>
        <p:txBody>
          <a:bodyPr/>
          <a:lstStyle/>
          <a:p>
            <a:r>
              <a:rPr lang="en-GB" dirty="0"/>
              <a:t>Old, simple, and reliable technology</a:t>
            </a:r>
          </a:p>
          <a:p>
            <a:r>
              <a:rPr lang="en-GB" dirty="0"/>
              <a:t>Energy and current limit  due to anode heating</a:t>
            </a:r>
          </a:p>
          <a:p>
            <a:endParaRPr lang="en-GB" dirty="0"/>
          </a:p>
        </p:txBody>
      </p:sp>
      <p:sp>
        <p:nvSpPr>
          <p:cNvPr id="5" name="Footer Placeholder 4">
            <a:extLst>
              <a:ext uri="{FF2B5EF4-FFF2-40B4-BE49-F238E27FC236}">
                <a16:creationId xmlns:a16="http://schemas.microsoft.com/office/drawing/2014/main" id="{A402A822-A21A-D38F-0EDB-5B0AB8EFE098}"/>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73DA3621-1DB5-B703-932E-F4E9A55F20B5}"/>
              </a:ext>
            </a:extLst>
          </p:cNvPr>
          <p:cNvSpPr>
            <a:spLocks noGrp="1"/>
          </p:cNvSpPr>
          <p:nvPr>
            <p:ph type="sldNum" sz="quarter" idx="12"/>
          </p:nvPr>
        </p:nvSpPr>
        <p:spPr/>
        <p:txBody>
          <a:bodyPr/>
          <a:lstStyle/>
          <a:p>
            <a:fld id="{14701C64-9A44-4663-B572-ED8D33135C23}" type="slidenum">
              <a:rPr lang="en-GB" smtClean="0"/>
              <a:t>20</a:t>
            </a:fld>
            <a:endParaRPr lang="en-GB"/>
          </a:p>
        </p:txBody>
      </p:sp>
      <p:pic>
        <p:nvPicPr>
          <p:cNvPr id="7" name="Picture 6">
            <a:extLst>
              <a:ext uri="{FF2B5EF4-FFF2-40B4-BE49-F238E27FC236}">
                <a16:creationId xmlns:a16="http://schemas.microsoft.com/office/drawing/2014/main" id="{D8E86CE5-834D-A66D-CB13-39404C250F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954" y="3067111"/>
            <a:ext cx="5519530" cy="2805761"/>
          </a:xfrm>
          <a:prstGeom prst="rect">
            <a:avLst/>
          </a:prstGeom>
        </p:spPr>
      </p:pic>
    </p:spTree>
    <p:extLst>
      <p:ext uri="{BB962C8B-B14F-4D97-AF65-F5344CB8AC3E}">
        <p14:creationId xmlns:p14="http://schemas.microsoft.com/office/powerpoint/2010/main" val="29474483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0C31-A936-0EF6-2767-E3B71BFA651C}"/>
              </a:ext>
            </a:extLst>
          </p:cNvPr>
          <p:cNvSpPr>
            <a:spLocks noGrp="1"/>
          </p:cNvSpPr>
          <p:nvPr>
            <p:ph type="title"/>
          </p:nvPr>
        </p:nvSpPr>
        <p:spPr/>
        <p:txBody>
          <a:bodyPr/>
          <a:lstStyle/>
          <a:p>
            <a:r>
              <a:rPr lang="en-US" dirty="0"/>
              <a:t>RF </a:t>
            </a:r>
            <a:r>
              <a:rPr lang="en-US" dirty="0" err="1"/>
              <a:t>Linacs</a:t>
            </a:r>
            <a:endParaRPr lang="en-GB" dirty="0"/>
          </a:p>
        </p:txBody>
      </p:sp>
      <p:sp>
        <p:nvSpPr>
          <p:cNvPr id="3" name="Content Placeholder 2">
            <a:extLst>
              <a:ext uri="{FF2B5EF4-FFF2-40B4-BE49-F238E27FC236}">
                <a16:creationId xmlns:a16="http://schemas.microsoft.com/office/drawing/2014/main" id="{E682BAA7-0A09-0D01-57CC-D9248B6F72B6}"/>
              </a:ext>
            </a:extLst>
          </p:cNvPr>
          <p:cNvSpPr>
            <a:spLocks noGrp="1"/>
          </p:cNvSpPr>
          <p:nvPr>
            <p:ph idx="1"/>
          </p:nvPr>
        </p:nvSpPr>
        <p:spPr>
          <a:xfrm>
            <a:off x="409716" y="1582048"/>
            <a:ext cx="8105634" cy="1738311"/>
          </a:xfrm>
        </p:spPr>
        <p:txBody>
          <a:bodyPr>
            <a:normAutofit/>
          </a:bodyPr>
          <a:lstStyle/>
          <a:p>
            <a:pPr marL="0" indent="0">
              <a:buNone/>
            </a:pPr>
            <a:r>
              <a:rPr lang="en-GB" dirty="0"/>
              <a:t>RF </a:t>
            </a:r>
            <a:r>
              <a:rPr lang="en-GB" dirty="0" err="1"/>
              <a:t>linac</a:t>
            </a:r>
            <a:r>
              <a:rPr lang="en-GB" dirty="0"/>
              <a:t>: the particles are accelerated multiple times, so the particle energy is not limited by the accelerating voltage.</a:t>
            </a:r>
          </a:p>
          <a:p>
            <a:endParaRPr lang="en-GB" dirty="0"/>
          </a:p>
        </p:txBody>
      </p:sp>
      <p:sp>
        <p:nvSpPr>
          <p:cNvPr id="5" name="Footer Placeholder 4">
            <a:extLst>
              <a:ext uri="{FF2B5EF4-FFF2-40B4-BE49-F238E27FC236}">
                <a16:creationId xmlns:a16="http://schemas.microsoft.com/office/drawing/2014/main" id="{F5F4E091-5622-3D35-3944-A2332C7FB075}"/>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EBBB9F8E-CEDF-0659-BDC7-BA95D2202130}"/>
              </a:ext>
            </a:extLst>
          </p:cNvPr>
          <p:cNvSpPr>
            <a:spLocks noGrp="1"/>
          </p:cNvSpPr>
          <p:nvPr>
            <p:ph type="sldNum" sz="quarter" idx="12"/>
          </p:nvPr>
        </p:nvSpPr>
        <p:spPr/>
        <p:txBody>
          <a:bodyPr/>
          <a:lstStyle/>
          <a:p>
            <a:fld id="{14701C64-9A44-4663-B572-ED8D33135C23}" type="slidenum">
              <a:rPr lang="en-GB" smtClean="0"/>
              <a:t>21</a:t>
            </a:fld>
            <a:endParaRPr lang="en-GB"/>
          </a:p>
        </p:txBody>
      </p:sp>
      <p:pic>
        <p:nvPicPr>
          <p:cNvPr id="2050" name="Picture 2" descr="undefined">
            <a:extLst>
              <a:ext uri="{FF2B5EF4-FFF2-40B4-BE49-F238E27FC236}">
                <a16:creationId xmlns:a16="http://schemas.microsoft.com/office/drawing/2014/main" id="{2394F919-A4F9-44DE-5E64-7B02890212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 y="3152055"/>
            <a:ext cx="7620000"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5890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FDCD6-AD32-3433-43B6-C0E2FDC51852}"/>
              </a:ext>
            </a:extLst>
          </p:cNvPr>
          <p:cNvSpPr>
            <a:spLocks noGrp="1"/>
          </p:cNvSpPr>
          <p:nvPr>
            <p:ph type="title"/>
          </p:nvPr>
        </p:nvSpPr>
        <p:spPr/>
        <p:txBody>
          <a:bodyPr/>
          <a:lstStyle/>
          <a:p>
            <a:r>
              <a:rPr lang="en-US" sz="4400" dirty="0"/>
              <a:t>Cyclotrons</a:t>
            </a:r>
            <a:endParaRPr lang="en-GB" dirty="0"/>
          </a:p>
        </p:txBody>
      </p:sp>
      <p:sp>
        <p:nvSpPr>
          <p:cNvPr id="3" name="Content Placeholder 2">
            <a:extLst>
              <a:ext uri="{FF2B5EF4-FFF2-40B4-BE49-F238E27FC236}">
                <a16:creationId xmlns:a16="http://schemas.microsoft.com/office/drawing/2014/main" id="{61C1A516-08F4-E7F1-BDD2-B05A25067746}"/>
              </a:ext>
            </a:extLst>
          </p:cNvPr>
          <p:cNvSpPr>
            <a:spLocks noGrp="1"/>
          </p:cNvSpPr>
          <p:nvPr>
            <p:ph idx="1"/>
          </p:nvPr>
        </p:nvSpPr>
        <p:spPr/>
        <p:txBody>
          <a:bodyPr/>
          <a:lstStyle/>
          <a:p>
            <a:r>
              <a:rPr lang="en-GB" dirty="0"/>
              <a:t>In 1929 Ernest Lawrence proposed a modification to a </a:t>
            </a:r>
            <a:r>
              <a:rPr lang="en-GB" dirty="0" err="1"/>
              <a:t>linac</a:t>
            </a:r>
            <a:r>
              <a:rPr lang="en-GB" dirty="0"/>
              <a:t>:  bend the tubes and apply a magnetic field to bend the ion’s path </a:t>
            </a:r>
          </a:p>
          <a:p>
            <a:endParaRPr lang="en-GB" dirty="0"/>
          </a:p>
        </p:txBody>
      </p:sp>
      <p:sp>
        <p:nvSpPr>
          <p:cNvPr id="5" name="Footer Placeholder 4">
            <a:extLst>
              <a:ext uri="{FF2B5EF4-FFF2-40B4-BE49-F238E27FC236}">
                <a16:creationId xmlns:a16="http://schemas.microsoft.com/office/drawing/2014/main" id="{489B0C6B-39F6-AE96-E5A1-43114419B0E1}"/>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D518759F-3753-C1A7-40ED-D14165427761}"/>
              </a:ext>
            </a:extLst>
          </p:cNvPr>
          <p:cNvSpPr>
            <a:spLocks noGrp="1"/>
          </p:cNvSpPr>
          <p:nvPr>
            <p:ph type="sldNum" sz="quarter" idx="12"/>
          </p:nvPr>
        </p:nvSpPr>
        <p:spPr/>
        <p:txBody>
          <a:bodyPr/>
          <a:lstStyle/>
          <a:p>
            <a:fld id="{14701C64-9A44-4663-B572-ED8D33135C23}" type="slidenum">
              <a:rPr lang="en-GB" smtClean="0"/>
              <a:t>22</a:t>
            </a:fld>
            <a:endParaRPr lang="en-GB"/>
          </a:p>
        </p:txBody>
      </p:sp>
      <p:pic>
        <p:nvPicPr>
          <p:cNvPr id="7" name="Picture 6">
            <a:extLst>
              <a:ext uri="{FF2B5EF4-FFF2-40B4-BE49-F238E27FC236}">
                <a16:creationId xmlns:a16="http://schemas.microsoft.com/office/drawing/2014/main" id="{C7435010-DAE2-38AD-65D4-21ADE921BB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639" y="3590179"/>
            <a:ext cx="3360821" cy="1949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a:extLst>
              <a:ext uri="{FF2B5EF4-FFF2-40B4-BE49-F238E27FC236}">
                <a16:creationId xmlns:a16="http://schemas.microsoft.com/office/drawing/2014/main" id="{82DFA772-C254-F5DD-4C5C-C5A15803A2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0356" y="3544242"/>
            <a:ext cx="3032001" cy="1995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6618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BAAB2-7233-D435-F7F2-69A8329DC299}"/>
              </a:ext>
            </a:extLst>
          </p:cNvPr>
          <p:cNvSpPr>
            <a:spLocks noGrp="1"/>
          </p:cNvSpPr>
          <p:nvPr>
            <p:ph type="title"/>
          </p:nvPr>
        </p:nvSpPr>
        <p:spPr/>
        <p:txBody>
          <a:bodyPr/>
          <a:lstStyle/>
          <a:p>
            <a:r>
              <a:rPr lang="en-US" dirty="0"/>
              <a:t>Size does matter!</a:t>
            </a:r>
            <a:endParaRPr lang="en-GB" dirty="0"/>
          </a:p>
        </p:txBody>
      </p:sp>
      <p:sp>
        <p:nvSpPr>
          <p:cNvPr id="3" name="Content Placeholder 2">
            <a:extLst>
              <a:ext uri="{FF2B5EF4-FFF2-40B4-BE49-F238E27FC236}">
                <a16:creationId xmlns:a16="http://schemas.microsoft.com/office/drawing/2014/main" id="{EDED1515-02AD-824B-9DCC-E06BAD8D575E}"/>
              </a:ext>
            </a:extLst>
          </p:cNvPr>
          <p:cNvSpPr>
            <a:spLocks noGrp="1"/>
          </p:cNvSpPr>
          <p:nvPr>
            <p:ph idx="1"/>
          </p:nvPr>
        </p:nvSpPr>
        <p:spPr/>
        <p:txBody>
          <a:bodyPr/>
          <a:lstStyle/>
          <a:p>
            <a:r>
              <a:rPr lang="en-US" sz="2800" dirty="0"/>
              <a:t>11-inch → 27-inch → 60-inch (16 MeV) → 100 MeV</a:t>
            </a:r>
            <a:r>
              <a:rPr lang="en-US" dirty="0"/>
              <a:t>?!</a:t>
            </a:r>
          </a:p>
          <a:p>
            <a:r>
              <a:rPr lang="en-US" dirty="0"/>
              <a:t>Relativistic limits!</a:t>
            </a:r>
          </a:p>
          <a:p>
            <a:endParaRPr lang="en-GB" dirty="0"/>
          </a:p>
        </p:txBody>
      </p:sp>
      <p:sp>
        <p:nvSpPr>
          <p:cNvPr id="5" name="Footer Placeholder 4">
            <a:extLst>
              <a:ext uri="{FF2B5EF4-FFF2-40B4-BE49-F238E27FC236}">
                <a16:creationId xmlns:a16="http://schemas.microsoft.com/office/drawing/2014/main" id="{C38B2097-C12B-39C1-9699-AF9695B6F0E1}"/>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B2C98957-FA24-7FC3-F531-A0AB7403DF78}"/>
              </a:ext>
            </a:extLst>
          </p:cNvPr>
          <p:cNvSpPr>
            <a:spLocks noGrp="1"/>
          </p:cNvSpPr>
          <p:nvPr>
            <p:ph type="sldNum" sz="quarter" idx="12"/>
          </p:nvPr>
        </p:nvSpPr>
        <p:spPr/>
        <p:txBody>
          <a:bodyPr/>
          <a:lstStyle/>
          <a:p>
            <a:fld id="{14701C64-9A44-4663-B572-ED8D33135C23}" type="slidenum">
              <a:rPr lang="en-GB" smtClean="0"/>
              <a:t>23</a:t>
            </a:fld>
            <a:endParaRPr lang="en-GB"/>
          </a:p>
        </p:txBody>
      </p:sp>
      <p:pic>
        <p:nvPicPr>
          <p:cNvPr id="7" name="Picture 6">
            <a:extLst>
              <a:ext uri="{FF2B5EF4-FFF2-40B4-BE49-F238E27FC236}">
                <a16:creationId xmlns:a16="http://schemas.microsoft.com/office/drawing/2014/main" id="{F60B4E4E-E71C-97E7-D88C-F5DF86DF4F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352" y="3738742"/>
            <a:ext cx="1677357" cy="21273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54565B88-D168-7F42-79E9-95BC07AC4C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9757" y="3738742"/>
            <a:ext cx="2772361" cy="212486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7E87D811-5E22-3D18-E9FA-7CDD210E27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0166" y="3738742"/>
            <a:ext cx="2698245" cy="2124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5615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C2F61-9932-35FD-62E4-02FF7DB8E729}"/>
              </a:ext>
            </a:extLst>
          </p:cNvPr>
          <p:cNvSpPr>
            <a:spLocks noGrp="1"/>
          </p:cNvSpPr>
          <p:nvPr>
            <p:ph type="title"/>
          </p:nvPr>
        </p:nvSpPr>
        <p:spPr/>
        <p:txBody>
          <a:bodyPr/>
          <a:lstStyle/>
          <a:p>
            <a:r>
              <a:rPr lang="en-US" dirty="0"/>
              <a:t>Synchrotrons</a:t>
            </a:r>
            <a:endParaRPr lang="en-GB" dirty="0"/>
          </a:p>
        </p:txBody>
      </p:sp>
      <p:sp>
        <p:nvSpPr>
          <p:cNvPr id="3" name="Content Placeholder 2">
            <a:extLst>
              <a:ext uri="{FF2B5EF4-FFF2-40B4-BE49-F238E27FC236}">
                <a16:creationId xmlns:a16="http://schemas.microsoft.com/office/drawing/2014/main" id="{0BBDB665-6FFF-9FFF-FCDC-98959299BFA7}"/>
              </a:ext>
            </a:extLst>
          </p:cNvPr>
          <p:cNvSpPr>
            <a:spLocks noGrp="1"/>
          </p:cNvSpPr>
          <p:nvPr>
            <p:ph idx="1"/>
          </p:nvPr>
        </p:nvSpPr>
        <p:spPr>
          <a:xfrm>
            <a:off x="628650" y="1382759"/>
            <a:ext cx="4658574" cy="4351338"/>
          </a:xfrm>
        </p:spPr>
        <p:txBody>
          <a:bodyPr/>
          <a:lstStyle/>
          <a:p>
            <a:r>
              <a:rPr lang="en-GB" dirty="0"/>
              <a:t>The Synchrotron maintains a fixed orbital radius while adjusting the magnetic field to contain the accelerated beam. </a:t>
            </a:r>
          </a:p>
          <a:p>
            <a:r>
              <a:rPr lang="en-GB" dirty="0"/>
              <a:t>Pre-acceleration is necessary, usually with a </a:t>
            </a:r>
            <a:r>
              <a:rPr lang="en-GB" dirty="0" err="1"/>
              <a:t>linac</a:t>
            </a:r>
            <a:endParaRPr lang="en-GB" dirty="0"/>
          </a:p>
          <a:p>
            <a:endParaRPr lang="en-GB" dirty="0"/>
          </a:p>
        </p:txBody>
      </p:sp>
      <p:sp>
        <p:nvSpPr>
          <p:cNvPr id="5" name="Footer Placeholder 4">
            <a:extLst>
              <a:ext uri="{FF2B5EF4-FFF2-40B4-BE49-F238E27FC236}">
                <a16:creationId xmlns:a16="http://schemas.microsoft.com/office/drawing/2014/main" id="{B2023E0F-1788-C349-8D7F-2E43CA4DBBFC}"/>
              </a:ext>
            </a:extLst>
          </p:cNvPr>
          <p:cNvSpPr>
            <a:spLocks noGrp="1"/>
          </p:cNvSpPr>
          <p:nvPr>
            <p:ph type="ftr" sz="quarter" idx="11"/>
          </p:nvPr>
        </p:nvSpPr>
        <p:spPr/>
        <p:txBody>
          <a:bodyPr/>
          <a:lstStyle/>
          <a:p>
            <a:r>
              <a:rPr lang="en-GB" dirty="0"/>
              <a:t>IFAST</a:t>
            </a:r>
          </a:p>
        </p:txBody>
      </p:sp>
      <p:sp>
        <p:nvSpPr>
          <p:cNvPr id="6" name="Slide Number Placeholder 5">
            <a:extLst>
              <a:ext uri="{FF2B5EF4-FFF2-40B4-BE49-F238E27FC236}">
                <a16:creationId xmlns:a16="http://schemas.microsoft.com/office/drawing/2014/main" id="{58D30166-89E1-B763-3705-117AC297830D}"/>
              </a:ext>
            </a:extLst>
          </p:cNvPr>
          <p:cNvSpPr>
            <a:spLocks noGrp="1"/>
          </p:cNvSpPr>
          <p:nvPr>
            <p:ph type="sldNum" sz="quarter" idx="12"/>
          </p:nvPr>
        </p:nvSpPr>
        <p:spPr/>
        <p:txBody>
          <a:bodyPr/>
          <a:lstStyle/>
          <a:p>
            <a:fld id="{14701C64-9A44-4663-B572-ED8D33135C23}" type="slidenum">
              <a:rPr lang="en-GB" smtClean="0"/>
              <a:t>24</a:t>
            </a:fld>
            <a:endParaRPr lang="en-GB" dirty="0"/>
          </a:p>
        </p:txBody>
      </p:sp>
      <p:pic>
        <p:nvPicPr>
          <p:cNvPr id="7" name="Picture 6">
            <a:extLst>
              <a:ext uri="{FF2B5EF4-FFF2-40B4-BE49-F238E27FC236}">
                <a16:creationId xmlns:a16="http://schemas.microsoft.com/office/drawing/2014/main" id="{DBE6B9A7-41F1-C1F8-C7FB-5E2A430D73F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333"/>
          <a:stretch/>
        </p:blipFill>
        <p:spPr bwMode="auto">
          <a:xfrm>
            <a:off x="5762047" y="3232484"/>
            <a:ext cx="2476606" cy="25541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Photo: Aerial Photo of APS">
            <a:extLst>
              <a:ext uri="{FF2B5EF4-FFF2-40B4-BE49-F238E27FC236}">
                <a16:creationId xmlns:a16="http://schemas.microsoft.com/office/drawing/2014/main" id="{D503BD21-49F2-B52F-DC09-6A2FF2A001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9485" y="1382759"/>
            <a:ext cx="3002643" cy="1655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6490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7835E-36B6-5186-F7E8-FD83BEBB9E92}"/>
              </a:ext>
            </a:extLst>
          </p:cNvPr>
          <p:cNvSpPr>
            <a:spLocks noGrp="1"/>
          </p:cNvSpPr>
          <p:nvPr>
            <p:ph type="title"/>
          </p:nvPr>
        </p:nvSpPr>
        <p:spPr/>
        <p:txBody>
          <a:bodyPr/>
          <a:lstStyle/>
          <a:p>
            <a:r>
              <a:rPr lang="en-US" dirty="0"/>
              <a:t>Fluorine-18</a:t>
            </a:r>
            <a:endParaRPr lang="en-GB" dirty="0"/>
          </a:p>
        </p:txBody>
      </p:sp>
      <p:sp>
        <p:nvSpPr>
          <p:cNvPr id="5" name="Footer Placeholder 4">
            <a:extLst>
              <a:ext uri="{FF2B5EF4-FFF2-40B4-BE49-F238E27FC236}">
                <a16:creationId xmlns:a16="http://schemas.microsoft.com/office/drawing/2014/main" id="{79B83C97-F012-DD3C-C583-52935F4A122D}"/>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25F809DD-EF75-D1E8-D5F0-9EC49F4E47C6}"/>
              </a:ext>
            </a:extLst>
          </p:cNvPr>
          <p:cNvSpPr>
            <a:spLocks noGrp="1"/>
          </p:cNvSpPr>
          <p:nvPr>
            <p:ph type="sldNum" sz="quarter" idx="12"/>
          </p:nvPr>
        </p:nvSpPr>
        <p:spPr/>
        <p:txBody>
          <a:bodyPr/>
          <a:lstStyle/>
          <a:p>
            <a:fld id="{14701C64-9A44-4663-B572-ED8D33135C23}" type="slidenum">
              <a:rPr lang="en-GB" smtClean="0"/>
              <a:t>25</a:t>
            </a:fld>
            <a:endParaRPr lang="en-GB"/>
          </a:p>
        </p:txBody>
      </p:sp>
      <p:pic>
        <p:nvPicPr>
          <p:cNvPr id="7" name="Content Placeholder 6">
            <a:extLst>
              <a:ext uri="{FF2B5EF4-FFF2-40B4-BE49-F238E27FC236}">
                <a16:creationId xmlns:a16="http://schemas.microsoft.com/office/drawing/2014/main" id="{87C3C16D-E3FB-0C60-F452-4D1EAD2398D1}"/>
              </a:ext>
            </a:extLst>
          </p:cNvPr>
          <p:cNvPicPr>
            <a:picLocks noGrp="1" noChangeAspect="1"/>
          </p:cNvPicPr>
          <p:nvPr>
            <p:ph idx="1"/>
          </p:nvPr>
        </p:nvPicPr>
        <p:blipFill>
          <a:blip r:embed="rId2"/>
          <a:stretch>
            <a:fillRect/>
          </a:stretch>
        </p:blipFill>
        <p:spPr>
          <a:xfrm>
            <a:off x="1657350" y="2804590"/>
            <a:ext cx="5890258" cy="3318051"/>
          </a:xfrm>
          <a:prstGeom prst="rect">
            <a:avLst/>
          </a:prstGeom>
        </p:spPr>
      </p:pic>
      <p:sp>
        <p:nvSpPr>
          <p:cNvPr id="9" name="TextBox 8">
            <a:extLst>
              <a:ext uri="{FF2B5EF4-FFF2-40B4-BE49-F238E27FC236}">
                <a16:creationId xmlns:a16="http://schemas.microsoft.com/office/drawing/2014/main" id="{A4064BA4-DCF7-33C0-6325-9AD558241B6F}"/>
              </a:ext>
            </a:extLst>
          </p:cNvPr>
          <p:cNvSpPr txBox="1"/>
          <p:nvPr/>
        </p:nvSpPr>
        <p:spPr>
          <a:xfrm>
            <a:off x="628649" y="1555217"/>
            <a:ext cx="7886699" cy="1200329"/>
          </a:xfrm>
          <a:prstGeom prst="rect">
            <a:avLst/>
          </a:prstGeom>
          <a:noFill/>
        </p:spPr>
        <p:txBody>
          <a:bodyPr wrap="square">
            <a:spAutoFit/>
          </a:bodyPr>
          <a:lstStyle/>
          <a:p>
            <a:pPr marL="285750" indent="-285750">
              <a:buFont typeface="Arial" panose="020B0604020202020204" pitchFamily="34" charset="0"/>
              <a:buChar char="•"/>
            </a:pPr>
            <a:r>
              <a:rPr lang="en-GB" sz="1800" b="0" dirty="0"/>
              <a:t>Short half-life means the typical shelf life is minutes to hours </a:t>
            </a:r>
          </a:p>
          <a:p>
            <a:pPr marL="285750" indent="-285750">
              <a:buFont typeface="Arial" panose="020B0604020202020204" pitchFamily="34" charset="0"/>
              <a:buChar char="•"/>
            </a:pPr>
            <a:r>
              <a:rPr lang="en-GB" sz="1800" b="0" dirty="0"/>
              <a:t>High energy radiation (511 keV) necessitates heavy shielding </a:t>
            </a:r>
          </a:p>
          <a:p>
            <a:pPr marL="285750" indent="-285750">
              <a:buFont typeface="Arial" panose="020B0604020202020204" pitchFamily="34" charset="0"/>
              <a:buChar char="•"/>
            </a:pPr>
            <a:r>
              <a:rPr lang="en-GB" sz="1800" b="0" dirty="0"/>
              <a:t>Each batch provides only a handful of patient doses </a:t>
            </a:r>
          </a:p>
          <a:p>
            <a:pPr marL="285750" indent="-285750">
              <a:buFont typeface="Arial" panose="020B0604020202020204" pitchFamily="34" charset="0"/>
              <a:buChar char="•"/>
            </a:pPr>
            <a:r>
              <a:rPr lang="en-GB" sz="1800" b="0" dirty="0"/>
              <a:t>Closed system - pre-sterilized components </a:t>
            </a:r>
          </a:p>
        </p:txBody>
      </p:sp>
    </p:spTree>
    <p:extLst>
      <p:ext uri="{BB962C8B-B14F-4D97-AF65-F5344CB8AC3E}">
        <p14:creationId xmlns:p14="http://schemas.microsoft.com/office/powerpoint/2010/main" val="12235840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7835E-36B6-5186-F7E8-FD83BEBB9E92}"/>
              </a:ext>
            </a:extLst>
          </p:cNvPr>
          <p:cNvSpPr>
            <a:spLocks noGrp="1"/>
          </p:cNvSpPr>
          <p:nvPr>
            <p:ph type="title"/>
          </p:nvPr>
        </p:nvSpPr>
        <p:spPr/>
        <p:txBody>
          <a:bodyPr/>
          <a:lstStyle/>
          <a:p>
            <a:r>
              <a:rPr lang="en-GB" baseline="30000" dirty="0"/>
              <a:t>18</a:t>
            </a:r>
            <a:r>
              <a:rPr lang="en-GB" dirty="0"/>
              <a:t>O(</a:t>
            </a:r>
            <a:r>
              <a:rPr lang="en-GB" dirty="0" err="1"/>
              <a:t>p,n</a:t>
            </a:r>
            <a:r>
              <a:rPr lang="en-GB" dirty="0"/>
              <a:t>)</a:t>
            </a:r>
            <a:r>
              <a:rPr lang="en-GB" baseline="30000" dirty="0"/>
              <a:t> 18</a:t>
            </a:r>
            <a:r>
              <a:rPr lang="en-GB" dirty="0"/>
              <a:t>F</a:t>
            </a:r>
            <a:br>
              <a:rPr lang="en-GB" dirty="0"/>
            </a:br>
            <a:endParaRPr lang="en-GB" dirty="0"/>
          </a:p>
        </p:txBody>
      </p:sp>
      <p:sp>
        <p:nvSpPr>
          <p:cNvPr id="5" name="Footer Placeholder 4">
            <a:extLst>
              <a:ext uri="{FF2B5EF4-FFF2-40B4-BE49-F238E27FC236}">
                <a16:creationId xmlns:a16="http://schemas.microsoft.com/office/drawing/2014/main" id="{79B83C97-F012-DD3C-C583-52935F4A122D}"/>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25F809DD-EF75-D1E8-D5F0-9EC49F4E47C6}"/>
              </a:ext>
            </a:extLst>
          </p:cNvPr>
          <p:cNvSpPr>
            <a:spLocks noGrp="1"/>
          </p:cNvSpPr>
          <p:nvPr>
            <p:ph type="sldNum" sz="quarter" idx="12"/>
          </p:nvPr>
        </p:nvSpPr>
        <p:spPr/>
        <p:txBody>
          <a:bodyPr/>
          <a:lstStyle/>
          <a:p>
            <a:fld id="{14701C64-9A44-4663-B572-ED8D33135C23}" type="slidenum">
              <a:rPr lang="en-GB" smtClean="0"/>
              <a:t>26</a:t>
            </a:fld>
            <a:endParaRPr lang="en-GB"/>
          </a:p>
        </p:txBody>
      </p:sp>
      <p:sp>
        <p:nvSpPr>
          <p:cNvPr id="9" name="TextBox 8">
            <a:extLst>
              <a:ext uri="{FF2B5EF4-FFF2-40B4-BE49-F238E27FC236}">
                <a16:creationId xmlns:a16="http://schemas.microsoft.com/office/drawing/2014/main" id="{A4064BA4-DCF7-33C0-6325-9AD558241B6F}"/>
              </a:ext>
            </a:extLst>
          </p:cNvPr>
          <p:cNvSpPr txBox="1"/>
          <p:nvPr/>
        </p:nvSpPr>
        <p:spPr>
          <a:xfrm>
            <a:off x="212190" y="1168479"/>
            <a:ext cx="4839644" cy="923330"/>
          </a:xfrm>
          <a:prstGeom prst="rect">
            <a:avLst/>
          </a:prstGeom>
          <a:noFill/>
        </p:spPr>
        <p:txBody>
          <a:bodyPr wrap="square">
            <a:spAutoFit/>
          </a:bodyPr>
          <a:lstStyle/>
          <a:p>
            <a:r>
              <a:rPr lang="en-GB" sz="1800" b="0" i="0" dirty="0">
                <a:solidFill>
                  <a:srgbClr val="202124"/>
                </a:solidFill>
                <a:effectLst/>
              </a:rPr>
              <a:t>- Hundreds of cyclotrons worldwide  (10-18 MeV)</a:t>
            </a:r>
          </a:p>
          <a:p>
            <a:r>
              <a:rPr lang="en-GB" sz="1800" dirty="0">
                <a:solidFill>
                  <a:srgbClr val="202124"/>
                </a:solidFill>
              </a:rPr>
              <a:t>- </a:t>
            </a:r>
            <a:r>
              <a:rPr lang="en-GB" sz="1800" b="0" i="0" dirty="0">
                <a:solidFill>
                  <a:srgbClr val="202124"/>
                </a:solidFill>
                <a:effectLst/>
              </a:rPr>
              <a:t>Liquid H</a:t>
            </a:r>
            <a:r>
              <a:rPr lang="en-GB" sz="1800" b="0" i="0" baseline="-25000" dirty="0">
                <a:solidFill>
                  <a:srgbClr val="202124"/>
                </a:solidFill>
                <a:effectLst/>
              </a:rPr>
              <a:t>2</a:t>
            </a:r>
            <a:r>
              <a:rPr lang="en-GB" sz="1800" b="0" i="0" baseline="30000" dirty="0">
                <a:solidFill>
                  <a:srgbClr val="202124"/>
                </a:solidFill>
                <a:effectLst/>
              </a:rPr>
              <a:t>18</a:t>
            </a:r>
            <a:r>
              <a:rPr lang="en-GB" sz="1800" b="0" i="0" dirty="0">
                <a:solidFill>
                  <a:srgbClr val="202124"/>
                </a:solidFill>
                <a:effectLst/>
              </a:rPr>
              <a:t>O </a:t>
            </a:r>
            <a:r>
              <a:rPr lang="en-GB" sz="1800" b="0" i="0" dirty="0">
                <a:solidFill>
                  <a:srgbClr val="202124"/>
                </a:solidFill>
                <a:effectLst/>
                <a:ea typeface="Cambria Math" panose="02040503050406030204" pitchFamily="18" charset="0"/>
              </a:rPr>
              <a:t>→</a:t>
            </a:r>
            <a:r>
              <a:rPr lang="en-GB" sz="1800" b="0" i="0" dirty="0">
                <a:solidFill>
                  <a:srgbClr val="202124"/>
                </a:solidFill>
                <a:effectLst/>
              </a:rPr>
              <a:t> liquid solution of</a:t>
            </a:r>
            <a:r>
              <a:rPr lang="en-GB" sz="1800" b="0" i="0" baseline="30000" dirty="0">
                <a:solidFill>
                  <a:srgbClr val="202124"/>
                </a:solidFill>
                <a:effectLst/>
              </a:rPr>
              <a:t>18</a:t>
            </a:r>
            <a:r>
              <a:rPr lang="en-GB" sz="1800" b="0" i="0" dirty="0">
                <a:solidFill>
                  <a:srgbClr val="202124"/>
                </a:solidFill>
                <a:effectLst/>
              </a:rPr>
              <a:t>F-fluoride ion </a:t>
            </a:r>
          </a:p>
          <a:p>
            <a:r>
              <a:rPr lang="en-GB" sz="1800" dirty="0">
                <a:solidFill>
                  <a:srgbClr val="202124"/>
                </a:solidFill>
              </a:rPr>
              <a:t>- Gas</a:t>
            </a:r>
            <a:r>
              <a:rPr lang="en-GB" sz="1800" b="0" i="0" dirty="0">
                <a:solidFill>
                  <a:srgbClr val="202124"/>
                </a:solidFill>
                <a:effectLst/>
              </a:rPr>
              <a:t> </a:t>
            </a:r>
            <a:r>
              <a:rPr lang="en-GB" sz="1800" b="0" i="0" baseline="30000" dirty="0">
                <a:solidFill>
                  <a:srgbClr val="202124"/>
                </a:solidFill>
                <a:effectLst/>
              </a:rPr>
              <a:t>18</a:t>
            </a:r>
            <a:r>
              <a:rPr lang="en-GB" sz="1800" b="0" i="0" dirty="0">
                <a:solidFill>
                  <a:srgbClr val="202124"/>
                </a:solidFill>
                <a:effectLst/>
              </a:rPr>
              <a:t>O</a:t>
            </a:r>
            <a:r>
              <a:rPr lang="en-GB" sz="1800" b="0" i="0" baseline="-25000" dirty="0">
                <a:solidFill>
                  <a:srgbClr val="202124"/>
                </a:solidFill>
                <a:effectLst/>
              </a:rPr>
              <a:t>2</a:t>
            </a:r>
            <a:r>
              <a:rPr lang="en-GB" sz="1800" b="0" i="0" dirty="0">
                <a:solidFill>
                  <a:srgbClr val="202124"/>
                </a:solidFill>
                <a:effectLst/>
              </a:rPr>
              <a:t> gas </a:t>
            </a:r>
            <a:r>
              <a:rPr lang="en-GB" sz="1800" b="0" i="0" dirty="0">
                <a:solidFill>
                  <a:srgbClr val="202124"/>
                </a:solidFill>
                <a:effectLst/>
                <a:ea typeface="Cambria Math" panose="02040503050406030204" pitchFamily="18" charset="0"/>
              </a:rPr>
              <a:t>→ </a:t>
            </a:r>
            <a:r>
              <a:rPr lang="en-GB" sz="1800" b="0" i="0" dirty="0">
                <a:solidFill>
                  <a:srgbClr val="202124"/>
                </a:solidFill>
                <a:effectLst/>
              </a:rPr>
              <a:t> </a:t>
            </a:r>
            <a:r>
              <a:rPr lang="en-GB" sz="1800" b="0" i="0" baseline="30000" dirty="0">
                <a:solidFill>
                  <a:srgbClr val="202124"/>
                </a:solidFill>
                <a:effectLst/>
              </a:rPr>
              <a:t>18</a:t>
            </a:r>
            <a:r>
              <a:rPr lang="en-GB" sz="1800" b="0" i="0" dirty="0">
                <a:solidFill>
                  <a:srgbClr val="202124"/>
                </a:solidFill>
                <a:effectLst/>
              </a:rPr>
              <a:t>F–F</a:t>
            </a:r>
            <a:r>
              <a:rPr lang="en-GB" sz="1800" b="0" i="0" baseline="-25000" dirty="0">
                <a:solidFill>
                  <a:srgbClr val="202124"/>
                </a:solidFill>
                <a:effectLst/>
              </a:rPr>
              <a:t>2</a:t>
            </a:r>
            <a:r>
              <a:rPr lang="en-GB" sz="1800" b="0" i="0" dirty="0">
                <a:solidFill>
                  <a:srgbClr val="202124"/>
                </a:solidFill>
                <a:effectLst/>
              </a:rPr>
              <a:t> gas</a:t>
            </a:r>
            <a:endParaRPr lang="en-GB" sz="1800" dirty="0"/>
          </a:p>
        </p:txBody>
      </p:sp>
      <p:pic>
        <p:nvPicPr>
          <p:cNvPr id="12" name="Picture 11">
            <a:extLst>
              <a:ext uri="{FF2B5EF4-FFF2-40B4-BE49-F238E27FC236}">
                <a16:creationId xmlns:a16="http://schemas.microsoft.com/office/drawing/2014/main" id="{6D4AD133-8613-8F53-D12F-E205DC8FF6DF}"/>
              </a:ext>
            </a:extLst>
          </p:cNvPr>
          <p:cNvPicPr>
            <a:picLocks noChangeAspect="1"/>
          </p:cNvPicPr>
          <p:nvPr/>
        </p:nvPicPr>
        <p:blipFill rotWithShape="1">
          <a:blip r:embed="rId2"/>
          <a:srcRect t="793"/>
          <a:stretch/>
        </p:blipFill>
        <p:spPr>
          <a:xfrm>
            <a:off x="5178583" y="1111185"/>
            <a:ext cx="3675706" cy="4844046"/>
          </a:xfrm>
          <a:prstGeom prst="rect">
            <a:avLst/>
          </a:prstGeom>
        </p:spPr>
      </p:pic>
      <p:pic>
        <p:nvPicPr>
          <p:cNvPr id="3074" name="Picture 2" descr="IBA Launches Compact Low-Energy Cyclotron, Cyclone KEY | Imaging Technology  News">
            <a:extLst>
              <a:ext uri="{FF2B5EF4-FFF2-40B4-BE49-F238E27FC236}">
                <a16:creationId xmlns:a16="http://schemas.microsoft.com/office/drawing/2014/main" id="{55AFCCE8-C57B-47FC-8FA2-AD9FEFC8C2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951" y="2091809"/>
            <a:ext cx="2563209" cy="231441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C2E13EBC-C9A7-6C7B-4711-8EE6D487E2F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465" t="17985" r="14615" b="18985"/>
          <a:stretch/>
        </p:blipFill>
        <p:spPr bwMode="auto">
          <a:xfrm>
            <a:off x="1517022" y="4552143"/>
            <a:ext cx="1511928" cy="1403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6695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5AF8-11F5-124B-87AC-0BF68E4073B4}"/>
              </a:ext>
            </a:extLst>
          </p:cNvPr>
          <p:cNvSpPr>
            <a:spLocks noGrp="1"/>
          </p:cNvSpPr>
          <p:nvPr>
            <p:ph type="title"/>
          </p:nvPr>
        </p:nvSpPr>
        <p:spPr/>
        <p:txBody>
          <a:bodyPr/>
          <a:lstStyle/>
          <a:p>
            <a:r>
              <a:rPr lang="en-US" dirty="0"/>
              <a:t>Molybdenum-99/Technicium-99m</a:t>
            </a:r>
            <a:endParaRPr lang="en-GB" dirty="0"/>
          </a:p>
        </p:txBody>
      </p:sp>
      <p:sp>
        <p:nvSpPr>
          <p:cNvPr id="3" name="Content Placeholder 2">
            <a:extLst>
              <a:ext uri="{FF2B5EF4-FFF2-40B4-BE49-F238E27FC236}">
                <a16:creationId xmlns:a16="http://schemas.microsoft.com/office/drawing/2014/main" id="{1182AB3D-1052-C8C7-6E13-74B1922D9D5D}"/>
              </a:ext>
            </a:extLst>
          </p:cNvPr>
          <p:cNvSpPr>
            <a:spLocks noGrp="1"/>
          </p:cNvSpPr>
          <p:nvPr>
            <p:ph idx="1"/>
          </p:nvPr>
        </p:nvSpPr>
        <p:spPr>
          <a:xfrm>
            <a:off x="628650" y="1825625"/>
            <a:ext cx="8107944" cy="4351338"/>
          </a:xfrm>
        </p:spPr>
        <p:txBody>
          <a:bodyPr/>
          <a:lstStyle/>
          <a:p>
            <a:pPr marL="0" indent="0">
              <a:spcBef>
                <a:spcPts val="0"/>
              </a:spcBef>
              <a:buClr>
                <a:schemeClr val="dk1"/>
              </a:buClr>
              <a:buSzPts val="4000"/>
              <a:buNone/>
            </a:pPr>
            <a:r>
              <a:rPr lang="en-GB" sz="2800" dirty="0"/>
              <a:t>- SPECT imaging</a:t>
            </a:r>
            <a:endParaRPr lang="en-GB" dirty="0"/>
          </a:p>
          <a:p>
            <a:pPr marL="0" indent="0">
              <a:spcBef>
                <a:spcPts val="400"/>
              </a:spcBef>
              <a:buClr>
                <a:schemeClr val="dk1"/>
              </a:buClr>
              <a:buSzPts val="4000"/>
              <a:buNone/>
            </a:pPr>
            <a:r>
              <a:rPr lang="en-GB" sz="2800" dirty="0"/>
              <a:t>- Tc-99m is the most commonly used medical isotope!</a:t>
            </a:r>
            <a:endParaRPr lang="en-GB" dirty="0"/>
          </a:p>
          <a:p>
            <a:pPr marL="0" indent="0">
              <a:spcBef>
                <a:spcPts val="400"/>
              </a:spcBef>
              <a:buClr>
                <a:schemeClr val="dk1"/>
              </a:buClr>
              <a:buSzPts val="4000"/>
              <a:buNone/>
            </a:pPr>
            <a:r>
              <a:rPr lang="en-GB" sz="2800" dirty="0"/>
              <a:t>- Mo-99 (T</a:t>
            </a:r>
            <a:r>
              <a:rPr lang="en-GB" sz="2800" baseline="-25000" dirty="0"/>
              <a:t>1/2</a:t>
            </a:r>
            <a:r>
              <a:rPr lang="en-GB" sz="2800" dirty="0"/>
              <a:t> = 6 days) → Tc-99m (T</a:t>
            </a:r>
            <a:r>
              <a:rPr lang="en-GB" sz="2800" baseline="-25000" dirty="0"/>
              <a:t>1/2</a:t>
            </a:r>
            <a:r>
              <a:rPr lang="en-GB" sz="2800" dirty="0"/>
              <a:t> = 6 hours)</a:t>
            </a:r>
            <a:endParaRPr lang="en-GB" dirty="0"/>
          </a:p>
        </p:txBody>
      </p:sp>
      <p:sp>
        <p:nvSpPr>
          <p:cNvPr id="5" name="Footer Placeholder 4">
            <a:extLst>
              <a:ext uri="{FF2B5EF4-FFF2-40B4-BE49-F238E27FC236}">
                <a16:creationId xmlns:a16="http://schemas.microsoft.com/office/drawing/2014/main" id="{BCCAA758-D036-BEA8-E5E4-BEBC0A84506F}"/>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DB1E10FA-CF3C-4979-A479-9188C1826CD5}"/>
              </a:ext>
            </a:extLst>
          </p:cNvPr>
          <p:cNvSpPr>
            <a:spLocks noGrp="1"/>
          </p:cNvSpPr>
          <p:nvPr>
            <p:ph type="sldNum" sz="quarter" idx="12"/>
          </p:nvPr>
        </p:nvSpPr>
        <p:spPr/>
        <p:txBody>
          <a:bodyPr/>
          <a:lstStyle/>
          <a:p>
            <a:fld id="{14701C64-9A44-4663-B572-ED8D33135C23}" type="slidenum">
              <a:rPr lang="en-GB" smtClean="0"/>
              <a:t>27</a:t>
            </a:fld>
            <a:endParaRPr lang="en-GB"/>
          </a:p>
        </p:txBody>
      </p:sp>
      <p:pic>
        <p:nvPicPr>
          <p:cNvPr id="7" name="Google Shape;156;p7">
            <a:extLst>
              <a:ext uri="{FF2B5EF4-FFF2-40B4-BE49-F238E27FC236}">
                <a16:creationId xmlns:a16="http://schemas.microsoft.com/office/drawing/2014/main" id="{FDF63B13-9354-04FE-2A79-02AFD5C17308}"/>
              </a:ext>
            </a:extLst>
          </p:cNvPr>
          <p:cNvPicPr preferRelativeResize="0"/>
          <p:nvPr/>
        </p:nvPicPr>
        <p:blipFill rotWithShape="1">
          <a:blip r:embed="rId2">
            <a:alphaModFix/>
          </a:blip>
          <a:srcRect/>
          <a:stretch/>
        </p:blipFill>
        <p:spPr>
          <a:xfrm>
            <a:off x="2819400" y="4069928"/>
            <a:ext cx="5945981" cy="1763241"/>
          </a:xfrm>
          <a:prstGeom prst="rect">
            <a:avLst/>
          </a:prstGeom>
          <a:noFill/>
          <a:ln>
            <a:noFill/>
          </a:ln>
        </p:spPr>
      </p:pic>
      <p:sp>
        <p:nvSpPr>
          <p:cNvPr id="8" name="Google Shape;158;p7">
            <a:extLst>
              <a:ext uri="{FF2B5EF4-FFF2-40B4-BE49-F238E27FC236}">
                <a16:creationId xmlns:a16="http://schemas.microsoft.com/office/drawing/2014/main" id="{7AC3331F-8239-D186-6934-FF8E680DA092}"/>
              </a:ext>
            </a:extLst>
          </p:cNvPr>
          <p:cNvSpPr txBox="1"/>
          <p:nvPr/>
        </p:nvSpPr>
        <p:spPr>
          <a:xfrm>
            <a:off x="286512" y="4420883"/>
            <a:ext cx="2220468" cy="223908"/>
          </a:xfrm>
          <a:prstGeom prst="rect">
            <a:avLst/>
          </a:prstGeom>
          <a:blipFill rotWithShape="1">
            <a:blip r:embed="rId3">
              <a:alphaModFix/>
            </a:blip>
            <a:stretch>
              <a:fillRect/>
            </a:stretch>
          </a:blipFill>
          <a:ln>
            <a:noFill/>
          </a:ln>
        </p:spPr>
        <p:txBody>
          <a:bodyPr spcFirstLastPara="1" wrap="square" lIns="45713" tIns="22850" rIns="45713" bIns="22850" anchor="t" anchorCtr="0">
            <a:noAutofit/>
          </a:bodyPr>
          <a:lstStyle/>
          <a:p>
            <a:r>
              <a:rPr lang="en-US" sz="900">
                <a:latin typeface="Calibri"/>
                <a:ea typeface="Calibri"/>
                <a:cs typeface="Calibri"/>
                <a:sym typeface="Calibri"/>
              </a:rPr>
              <a:t> </a:t>
            </a:r>
            <a:endParaRPr sz="900"/>
          </a:p>
        </p:txBody>
      </p:sp>
      <p:sp>
        <p:nvSpPr>
          <p:cNvPr id="9" name="Google Shape;159;p7">
            <a:extLst>
              <a:ext uri="{FF2B5EF4-FFF2-40B4-BE49-F238E27FC236}">
                <a16:creationId xmlns:a16="http://schemas.microsoft.com/office/drawing/2014/main" id="{B82F39F1-E782-0ED6-541F-12CEC1E9DC52}"/>
              </a:ext>
            </a:extLst>
          </p:cNvPr>
          <p:cNvSpPr txBox="1"/>
          <p:nvPr/>
        </p:nvSpPr>
        <p:spPr>
          <a:xfrm>
            <a:off x="306324" y="4769127"/>
            <a:ext cx="2220468" cy="220958"/>
          </a:xfrm>
          <a:prstGeom prst="rect">
            <a:avLst/>
          </a:prstGeom>
          <a:blipFill rotWithShape="1">
            <a:blip r:embed="rId4">
              <a:alphaModFix/>
            </a:blip>
            <a:stretch>
              <a:fillRect/>
            </a:stretch>
          </a:blipFill>
          <a:ln>
            <a:noFill/>
          </a:ln>
        </p:spPr>
        <p:txBody>
          <a:bodyPr spcFirstLastPara="1" wrap="square" lIns="45713" tIns="22850" rIns="45713" bIns="22850" anchor="t" anchorCtr="0">
            <a:noAutofit/>
          </a:bodyPr>
          <a:lstStyle/>
          <a:p>
            <a:r>
              <a:rPr lang="en-US" sz="900">
                <a:latin typeface="Calibri"/>
                <a:ea typeface="Calibri"/>
                <a:cs typeface="Calibri"/>
                <a:sym typeface="Calibri"/>
              </a:rPr>
              <a:t> </a:t>
            </a:r>
            <a:endParaRPr sz="900"/>
          </a:p>
        </p:txBody>
      </p:sp>
      <p:sp>
        <p:nvSpPr>
          <p:cNvPr id="10" name="Google Shape;160;p7">
            <a:extLst>
              <a:ext uri="{FF2B5EF4-FFF2-40B4-BE49-F238E27FC236}">
                <a16:creationId xmlns:a16="http://schemas.microsoft.com/office/drawing/2014/main" id="{7D4EAA69-6095-0448-CE86-3E5E9AAC4080}"/>
              </a:ext>
            </a:extLst>
          </p:cNvPr>
          <p:cNvSpPr txBox="1"/>
          <p:nvPr/>
        </p:nvSpPr>
        <p:spPr>
          <a:xfrm>
            <a:off x="294132" y="5150538"/>
            <a:ext cx="2220468" cy="220060"/>
          </a:xfrm>
          <a:prstGeom prst="rect">
            <a:avLst/>
          </a:prstGeom>
          <a:blipFill rotWithShape="1">
            <a:blip r:embed="rId5">
              <a:alphaModFix/>
            </a:blip>
            <a:stretch>
              <a:fillRect/>
            </a:stretch>
          </a:blipFill>
          <a:ln>
            <a:noFill/>
          </a:ln>
        </p:spPr>
        <p:txBody>
          <a:bodyPr spcFirstLastPara="1" wrap="square" lIns="45713" tIns="22850" rIns="45713" bIns="22850" anchor="t" anchorCtr="0">
            <a:noAutofit/>
          </a:bodyPr>
          <a:lstStyle/>
          <a:p>
            <a:r>
              <a:rPr lang="en-US" sz="900">
                <a:latin typeface="Calibri"/>
                <a:ea typeface="Calibri"/>
                <a:cs typeface="Calibri"/>
                <a:sym typeface="Calibri"/>
              </a:rPr>
              <a:t> </a:t>
            </a:r>
            <a:endParaRPr sz="900"/>
          </a:p>
        </p:txBody>
      </p:sp>
    </p:spTree>
    <p:extLst>
      <p:ext uri="{BB962C8B-B14F-4D97-AF65-F5344CB8AC3E}">
        <p14:creationId xmlns:p14="http://schemas.microsoft.com/office/powerpoint/2010/main" val="39986494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5AF8-11F5-124B-87AC-0BF68E4073B4}"/>
              </a:ext>
            </a:extLst>
          </p:cNvPr>
          <p:cNvSpPr>
            <a:spLocks noGrp="1"/>
          </p:cNvSpPr>
          <p:nvPr>
            <p:ph type="title"/>
          </p:nvPr>
        </p:nvSpPr>
        <p:spPr/>
        <p:txBody>
          <a:bodyPr/>
          <a:lstStyle/>
          <a:p>
            <a:r>
              <a:rPr lang="en-US" dirty="0"/>
              <a:t>Moly cow</a:t>
            </a:r>
            <a:endParaRPr lang="en-GB" dirty="0"/>
          </a:p>
        </p:txBody>
      </p:sp>
      <p:sp>
        <p:nvSpPr>
          <p:cNvPr id="3" name="Content Placeholder 2">
            <a:extLst>
              <a:ext uri="{FF2B5EF4-FFF2-40B4-BE49-F238E27FC236}">
                <a16:creationId xmlns:a16="http://schemas.microsoft.com/office/drawing/2014/main" id="{1182AB3D-1052-C8C7-6E13-74B1922D9D5D}"/>
              </a:ext>
            </a:extLst>
          </p:cNvPr>
          <p:cNvSpPr>
            <a:spLocks noGrp="1"/>
          </p:cNvSpPr>
          <p:nvPr>
            <p:ph idx="1"/>
          </p:nvPr>
        </p:nvSpPr>
        <p:spPr>
          <a:xfrm>
            <a:off x="628650" y="1825625"/>
            <a:ext cx="3943350" cy="1154645"/>
          </a:xfrm>
        </p:spPr>
        <p:txBody>
          <a:bodyPr/>
          <a:lstStyle/>
          <a:p>
            <a:pPr marL="0" indent="0">
              <a:spcBef>
                <a:spcPts val="400"/>
              </a:spcBef>
              <a:buClr>
                <a:schemeClr val="dk1"/>
              </a:buClr>
              <a:buSzPts val="4000"/>
              <a:buNone/>
            </a:pPr>
            <a:r>
              <a:rPr lang="en-GB" sz="2800" dirty="0"/>
              <a:t>Mo-99 (T</a:t>
            </a:r>
            <a:r>
              <a:rPr lang="en-GB" sz="2800" baseline="-25000" dirty="0"/>
              <a:t>1/2</a:t>
            </a:r>
            <a:r>
              <a:rPr lang="en-GB" sz="2800" dirty="0"/>
              <a:t> = 6 days) → Tc-99m (T</a:t>
            </a:r>
            <a:r>
              <a:rPr lang="en-GB" sz="2800" baseline="-25000" dirty="0"/>
              <a:t>1/2</a:t>
            </a:r>
            <a:r>
              <a:rPr lang="en-GB" sz="2800" dirty="0"/>
              <a:t> = 6 hours)</a:t>
            </a:r>
            <a:endParaRPr lang="en-GB" dirty="0"/>
          </a:p>
        </p:txBody>
      </p:sp>
      <p:sp>
        <p:nvSpPr>
          <p:cNvPr id="5" name="Footer Placeholder 4">
            <a:extLst>
              <a:ext uri="{FF2B5EF4-FFF2-40B4-BE49-F238E27FC236}">
                <a16:creationId xmlns:a16="http://schemas.microsoft.com/office/drawing/2014/main" id="{BCCAA758-D036-BEA8-E5E4-BEBC0A84506F}"/>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DB1E10FA-CF3C-4979-A479-9188C1826CD5}"/>
              </a:ext>
            </a:extLst>
          </p:cNvPr>
          <p:cNvSpPr>
            <a:spLocks noGrp="1"/>
          </p:cNvSpPr>
          <p:nvPr>
            <p:ph type="sldNum" sz="quarter" idx="12"/>
          </p:nvPr>
        </p:nvSpPr>
        <p:spPr/>
        <p:txBody>
          <a:bodyPr/>
          <a:lstStyle/>
          <a:p>
            <a:fld id="{14701C64-9A44-4663-B572-ED8D33135C23}" type="slidenum">
              <a:rPr lang="en-GB" smtClean="0"/>
              <a:t>28</a:t>
            </a:fld>
            <a:endParaRPr lang="en-GB"/>
          </a:p>
        </p:txBody>
      </p:sp>
      <p:pic>
        <p:nvPicPr>
          <p:cNvPr id="11" name="Google Shape;155;p7" descr="99 Mo-99m Tc generator (shielded) | Download Scientific Diagram">
            <a:extLst>
              <a:ext uri="{FF2B5EF4-FFF2-40B4-BE49-F238E27FC236}">
                <a16:creationId xmlns:a16="http://schemas.microsoft.com/office/drawing/2014/main" id="{50B475CE-EF61-3DA1-536E-6AFF46CB843F}"/>
              </a:ext>
            </a:extLst>
          </p:cNvPr>
          <p:cNvPicPr preferRelativeResize="0"/>
          <p:nvPr/>
        </p:nvPicPr>
        <p:blipFill rotWithShape="1">
          <a:blip r:embed="rId2">
            <a:alphaModFix/>
          </a:blip>
          <a:srcRect/>
          <a:stretch/>
        </p:blipFill>
        <p:spPr>
          <a:xfrm>
            <a:off x="763823" y="3259247"/>
            <a:ext cx="3372982" cy="2818127"/>
          </a:xfrm>
          <a:prstGeom prst="rect">
            <a:avLst/>
          </a:prstGeom>
          <a:noFill/>
          <a:ln>
            <a:noFill/>
          </a:ln>
        </p:spPr>
      </p:pic>
      <p:pic>
        <p:nvPicPr>
          <p:cNvPr id="12" name="Picture 11" descr="A picture containing indoor, cluttered&#10;&#10;Description automatically generated">
            <a:extLst>
              <a:ext uri="{FF2B5EF4-FFF2-40B4-BE49-F238E27FC236}">
                <a16:creationId xmlns:a16="http://schemas.microsoft.com/office/drawing/2014/main" id="{65758AF5-3967-56F7-FA24-C5D73CD3B5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5129" y="3246609"/>
            <a:ext cx="3774352" cy="2830764"/>
          </a:xfrm>
          <a:prstGeom prst="rect">
            <a:avLst/>
          </a:prstGeom>
        </p:spPr>
      </p:pic>
      <p:pic>
        <p:nvPicPr>
          <p:cNvPr id="4098" name="Picture 2" descr="2 Medical Isotope Production and Utilization | Molybdenum-99 ...">
            <a:extLst>
              <a:ext uri="{FF2B5EF4-FFF2-40B4-BE49-F238E27FC236}">
                <a16:creationId xmlns:a16="http://schemas.microsoft.com/office/drawing/2014/main" id="{4C0FC617-624B-E72D-CF2B-AF41848663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7937" y="797790"/>
            <a:ext cx="3152463" cy="2026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75484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B672F-4933-CE8D-4463-D0F6EF7BE6A7}"/>
              </a:ext>
            </a:extLst>
          </p:cNvPr>
          <p:cNvSpPr>
            <a:spLocks noGrp="1"/>
          </p:cNvSpPr>
          <p:nvPr>
            <p:ph type="title"/>
          </p:nvPr>
        </p:nvSpPr>
        <p:spPr/>
        <p:txBody>
          <a:bodyPr/>
          <a:lstStyle/>
          <a:p>
            <a:r>
              <a:rPr lang="en-US" dirty="0"/>
              <a:t>Tc-99m crisis in 2009</a:t>
            </a:r>
            <a:endParaRPr lang="en-GB" dirty="0"/>
          </a:p>
        </p:txBody>
      </p:sp>
      <p:sp>
        <p:nvSpPr>
          <p:cNvPr id="5" name="Footer Placeholder 4">
            <a:extLst>
              <a:ext uri="{FF2B5EF4-FFF2-40B4-BE49-F238E27FC236}">
                <a16:creationId xmlns:a16="http://schemas.microsoft.com/office/drawing/2014/main" id="{0FAA7533-1599-4FEC-90D4-233EB58E4C22}"/>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AC4D2264-CA2F-C4EA-8474-987F35F9BEC5}"/>
              </a:ext>
            </a:extLst>
          </p:cNvPr>
          <p:cNvSpPr>
            <a:spLocks noGrp="1"/>
          </p:cNvSpPr>
          <p:nvPr>
            <p:ph type="sldNum" sz="quarter" idx="12"/>
          </p:nvPr>
        </p:nvSpPr>
        <p:spPr/>
        <p:txBody>
          <a:bodyPr/>
          <a:lstStyle/>
          <a:p>
            <a:fld id="{14701C64-9A44-4663-B572-ED8D33135C23}" type="slidenum">
              <a:rPr lang="en-GB" smtClean="0"/>
              <a:t>29</a:t>
            </a:fld>
            <a:endParaRPr lang="en-GB"/>
          </a:p>
        </p:txBody>
      </p:sp>
      <p:pic>
        <p:nvPicPr>
          <p:cNvPr id="7" name="Content Placeholder 3">
            <a:extLst>
              <a:ext uri="{FF2B5EF4-FFF2-40B4-BE49-F238E27FC236}">
                <a16:creationId xmlns:a16="http://schemas.microsoft.com/office/drawing/2014/main" id="{C95AB7BC-C228-E6BC-38DB-73508AFA5DA3}"/>
              </a:ext>
            </a:extLst>
          </p:cNvPr>
          <p:cNvPicPr>
            <a:picLocks noChangeAspect="1"/>
          </p:cNvPicPr>
          <p:nvPr/>
        </p:nvPicPr>
        <p:blipFill rotWithShape="1">
          <a:blip r:embed="rId2">
            <a:extLst>
              <a:ext uri="{28A0092B-C50C-407E-A947-70E740481C1C}">
                <a14:useLocalDpi xmlns:a14="http://schemas.microsoft.com/office/drawing/2010/main" val="0"/>
              </a:ext>
            </a:extLst>
          </a:blip>
          <a:srcRect l="8016" t="3646"/>
          <a:stretch/>
        </p:blipFill>
        <p:spPr>
          <a:xfrm rot="21032599">
            <a:off x="1665523" y="1884276"/>
            <a:ext cx="3077546" cy="4322715"/>
          </a:xfrm>
          <a:prstGeom prst="rect">
            <a:avLst/>
          </a:prstGeom>
        </p:spPr>
      </p:pic>
      <p:pic>
        <p:nvPicPr>
          <p:cNvPr id="8" name="Picture 7">
            <a:extLst>
              <a:ext uri="{FF2B5EF4-FFF2-40B4-BE49-F238E27FC236}">
                <a16:creationId xmlns:a16="http://schemas.microsoft.com/office/drawing/2014/main" id="{40E62AE9-835A-2BD2-959D-0D2E2B6AD7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36956">
            <a:off x="4589862" y="1992582"/>
            <a:ext cx="2877889" cy="4381599"/>
          </a:xfrm>
          <a:prstGeom prst="rect">
            <a:avLst/>
          </a:prstGeom>
        </p:spPr>
      </p:pic>
    </p:spTree>
    <p:extLst>
      <p:ext uri="{BB962C8B-B14F-4D97-AF65-F5344CB8AC3E}">
        <p14:creationId xmlns:p14="http://schemas.microsoft.com/office/powerpoint/2010/main" val="2899449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212F3EB-10B2-DA33-77A8-FC0CBAAD3335}"/>
              </a:ext>
            </a:extLst>
          </p:cNvPr>
          <p:cNvSpPr txBox="1">
            <a:spLocks/>
          </p:cNvSpPr>
          <p:nvPr/>
        </p:nvSpPr>
        <p:spPr>
          <a:xfrm>
            <a:off x="395341" y="96845"/>
            <a:ext cx="7134172" cy="9941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400" dirty="0"/>
              <a:t>IAEA</a:t>
            </a:r>
            <a:endParaRPr lang="en-GB" sz="4400" dirty="0"/>
          </a:p>
        </p:txBody>
      </p:sp>
      <p:sp>
        <p:nvSpPr>
          <p:cNvPr id="5" name="Content Placeholder 7">
            <a:extLst>
              <a:ext uri="{FF2B5EF4-FFF2-40B4-BE49-F238E27FC236}">
                <a16:creationId xmlns:a16="http://schemas.microsoft.com/office/drawing/2014/main" id="{A9D149B5-10A3-B690-C3E8-4E097CC72852}"/>
              </a:ext>
            </a:extLst>
          </p:cNvPr>
          <p:cNvSpPr txBox="1">
            <a:spLocks/>
          </p:cNvSpPr>
          <p:nvPr/>
        </p:nvSpPr>
        <p:spPr>
          <a:xfrm>
            <a:off x="3180808" y="1351021"/>
            <a:ext cx="5567852" cy="4535148"/>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GB" dirty="0"/>
              <a:t>Set up in 1957 to promote safe, secure and peaceful nuclear technologies</a:t>
            </a:r>
          </a:p>
          <a:p>
            <a:pPr marL="342900" indent="-342900" algn="l">
              <a:buFont typeface="Arial" panose="020B0604020202020204" pitchFamily="34" charset="0"/>
              <a:buChar char="•"/>
            </a:pPr>
            <a:endParaRPr lang="en-GB" dirty="0"/>
          </a:p>
          <a:p>
            <a:pPr marL="342900" indent="-342900" algn="l">
              <a:buFont typeface="Arial" panose="020B0604020202020204" pitchFamily="34" charset="0"/>
              <a:buChar char="•"/>
            </a:pPr>
            <a:r>
              <a:rPr lang="en-GB" dirty="0"/>
              <a:t>Currently includes 178 Member States</a:t>
            </a:r>
          </a:p>
          <a:p>
            <a:pPr marL="342900" indent="-342900" algn="l">
              <a:buFont typeface="Arial" panose="020B0604020202020204" pitchFamily="34" charset="0"/>
              <a:buChar char="•"/>
            </a:pPr>
            <a:endParaRPr lang="en-GB" dirty="0"/>
          </a:p>
          <a:p>
            <a:pPr marL="342900" indent="-342900" algn="l">
              <a:buFont typeface="Arial" panose="020B0604020202020204" pitchFamily="34" charset="0"/>
              <a:buChar char="•"/>
            </a:pPr>
            <a:r>
              <a:rPr lang="en-GB" dirty="0"/>
              <a:t>Over 2500 professional and support staff</a:t>
            </a:r>
          </a:p>
          <a:p>
            <a:pPr marL="342900" indent="-342900" algn="l">
              <a:buFont typeface="Arial" panose="020B0604020202020204" pitchFamily="34" charset="0"/>
              <a:buChar char="•"/>
            </a:pPr>
            <a:endParaRPr lang="en-GB" dirty="0"/>
          </a:p>
          <a:p>
            <a:pPr marL="342900" indent="-342900" algn="l">
              <a:buFont typeface="Arial" panose="020B0604020202020204" pitchFamily="34" charset="0"/>
              <a:buChar char="•"/>
            </a:pPr>
            <a:r>
              <a:rPr lang="en-GB" dirty="0"/>
              <a:t>Headquarters in Vienna</a:t>
            </a:r>
          </a:p>
          <a:p>
            <a:pPr marL="342900" indent="-342900" algn="l">
              <a:buFont typeface="Arial" panose="020B0604020202020204" pitchFamily="34" charset="0"/>
              <a:buChar char="•"/>
            </a:pPr>
            <a:endParaRPr lang="en-GB" dirty="0"/>
          </a:p>
          <a:p>
            <a:pPr marL="342900" indent="-342900" algn="l">
              <a:buFont typeface="Arial" panose="020B0604020202020204" pitchFamily="34" charset="0"/>
              <a:buChar char="•"/>
            </a:pPr>
            <a:r>
              <a:rPr lang="en-GB" dirty="0"/>
              <a:t>Two scientific laboratories and research centres</a:t>
            </a:r>
          </a:p>
          <a:p>
            <a:pPr marL="342900" indent="-342900" algn="l">
              <a:buFont typeface="Arial" panose="020B0604020202020204" pitchFamily="34" charset="0"/>
              <a:buChar char="•"/>
            </a:pPr>
            <a:endParaRPr lang="en-GB" dirty="0"/>
          </a:p>
          <a:p>
            <a:pPr marL="342900" indent="-342900" algn="l">
              <a:buFont typeface="Arial" panose="020B0604020202020204" pitchFamily="34" charset="0"/>
              <a:buChar char="•"/>
            </a:pPr>
            <a:r>
              <a:rPr lang="en-GB" dirty="0"/>
              <a:t>Liaison offices in New York and Geneva</a:t>
            </a:r>
          </a:p>
          <a:p>
            <a:endParaRPr lang="en-GB" dirty="0"/>
          </a:p>
        </p:txBody>
      </p:sp>
      <p:pic>
        <p:nvPicPr>
          <p:cNvPr id="6" name="Picture 6" descr="01210204">
            <a:extLst>
              <a:ext uri="{FF2B5EF4-FFF2-40B4-BE49-F238E27FC236}">
                <a16:creationId xmlns:a16="http://schemas.microsoft.com/office/drawing/2014/main" id="{D1BFA0A9-855C-C3B1-F173-EAD362C420A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340" y="1351020"/>
            <a:ext cx="2785468" cy="228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Iaea Photos and Images &amp; Pictures | Shutterstock">
            <a:extLst>
              <a:ext uri="{FF2B5EF4-FFF2-40B4-BE49-F238E27FC236}">
                <a16:creationId xmlns:a16="http://schemas.microsoft.com/office/drawing/2014/main" id="{21043E54-3F10-85D2-A173-A7A0B02F81C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290" b="8272"/>
          <a:stretch/>
        </p:blipFill>
        <p:spPr bwMode="auto">
          <a:xfrm>
            <a:off x="395340" y="3863895"/>
            <a:ext cx="2785468" cy="2022274"/>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4">
            <a:extLst>
              <a:ext uri="{FF2B5EF4-FFF2-40B4-BE49-F238E27FC236}">
                <a16:creationId xmlns:a16="http://schemas.microsoft.com/office/drawing/2014/main" id="{F2099DF4-102A-9B70-E5E7-5848F7F68264}"/>
              </a:ext>
            </a:extLst>
          </p:cNvPr>
          <p:cNvSpPr>
            <a:spLocks noGrp="1"/>
          </p:cNvSpPr>
          <p:nvPr>
            <p:ph type="ftr" sz="quarter" idx="11"/>
          </p:nvPr>
        </p:nvSpPr>
        <p:spPr>
          <a:xfrm>
            <a:off x="2016847" y="6356351"/>
            <a:ext cx="4904658" cy="313381"/>
          </a:xfrm>
        </p:spPr>
        <p:txBody>
          <a:bodyPr/>
          <a:lstStyle/>
          <a:p>
            <a:r>
              <a:rPr lang="en-US" sz="1400" dirty="0">
                <a:effectLst/>
                <a:latin typeface="Aptos" panose="020B0004020202020204" pitchFamily="34" charset="0"/>
                <a:ea typeface="Calibri" panose="020F0502020204030204" pitchFamily="34" charset="0"/>
                <a:cs typeface="Calibri" panose="020F0502020204030204" pitchFamily="34" charset="0"/>
              </a:rPr>
              <a:t>IFAST</a:t>
            </a:r>
            <a:endParaRPr lang="en-GB" sz="1050" dirty="0"/>
          </a:p>
        </p:txBody>
      </p:sp>
      <p:sp>
        <p:nvSpPr>
          <p:cNvPr id="8" name="Slide Number Placeholder 5">
            <a:extLst>
              <a:ext uri="{FF2B5EF4-FFF2-40B4-BE49-F238E27FC236}">
                <a16:creationId xmlns:a16="http://schemas.microsoft.com/office/drawing/2014/main" id="{D0916B2E-4D23-DEB3-694C-0F752485A3DB}"/>
              </a:ext>
            </a:extLst>
          </p:cNvPr>
          <p:cNvSpPr>
            <a:spLocks noGrp="1"/>
          </p:cNvSpPr>
          <p:nvPr>
            <p:ph type="sldNum" sz="quarter" idx="12"/>
          </p:nvPr>
        </p:nvSpPr>
        <p:spPr>
          <a:xfrm>
            <a:off x="6750692" y="6356350"/>
            <a:ext cx="2057400" cy="365125"/>
          </a:xfrm>
        </p:spPr>
        <p:txBody>
          <a:bodyPr/>
          <a:lstStyle/>
          <a:p>
            <a:fld id="{62927280-E809-4950-9463-C605915CF207}" type="slidenum">
              <a:rPr lang="en-GB" smtClean="0"/>
              <a:t>3</a:t>
            </a:fld>
            <a:endParaRPr lang="en-GB"/>
          </a:p>
        </p:txBody>
      </p:sp>
    </p:spTree>
    <p:extLst>
      <p:ext uri="{BB962C8B-B14F-4D97-AF65-F5344CB8AC3E}">
        <p14:creationId xmlns:p14="http://schemas.microsoft.com/office/powerpoint/2010/main" val="871593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BF18E-DBF7-B9FC-0B56-307166619563}"/>
              </a:ext>
            </a:extLst>
          </p:cNvPr>
          <p:cNvSpPr>
            <a:spLocks noGrp="1"/>
          </p:cNvSpPr>
          <p:nvPr>
            <p:ph type="title"/>
          </p:nvPr>
        </p:nvSpPr>
        <p:spPr>
          <a:xfrm>
            <a:off x="628649" y="365126"/>
            <a:ext cx="8334281" cy="1325563"/>
          </a:xfrm>
        </p:spPr>
        <p:txBody>
          <a:bodyPr/>
          <a:lstStyle/>
          <a:p>
            <a:r>
              <a:rPr lang="en-GB" dirty="0"/>
              <a:t>Mo-99 production with accelerators</a:t>
            </a:r>
          </a:p>
        </p:txBody>
      </p:sp>
      <p:sp>
        <p:nvSpPr>
          <p:cNvPr id="5" name="Footer Placeholder 4">
            <a:extLst>
              <a:ext uri="{FF2B5EF4-FFF2-40B4-BE49-F238E27FC236}">
                <a16:creationId xmlns:a16="http://schemas.microsoft.com/office/drawing/2014/main" id="{3D206F3F-BB6C-2F45-0D9A-7F19D0CF9D56}"/>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1CE7131F-2D80-1B4D-2157-C9E8D4265DB8}"/>
              </a:ext>
            </a:extLst>
          </p:cNvPr>
          <p:cNvSpPr>
            <a:spLocks noGrp="1"/>
          </p:cNvSpPr>
          <p:nvPr>
            <p:ph type="sldNum" sz="quarter" idx="12"/>
          </p:nvPr>
        </p:nvSpPr>
        <p:spPr/>
        <p:txBody>
          <a:bodyPr/>
          <a:lstStyle/>
          <a:p>
            <a:fld id="{14701C64-9A44-4663-B572-ED8D33135C23}" type="slidenum">
              <a:rPr lang="en-GB" smtClean="0"/>
              <a:t>30</a:t>
            </a:fld>
            <a:endParaRPr lang="en-GB"/>
          </a:p>
        </p:txBody>
      </p:sp>
      <p:grpSp>
        <p:nvGrpSpPr>
          <p:cNvPr id="7" name="Group 2">
            <a:extLst>
              <a:ext uri="{FF2B5EF4-FFF2-40B4-BE49-F238E27FC236}">
                <a16:creationId xmlns:a16="http://schemas.microsoft.com/office/drawing/2014/main" id="{19796B81-A034-7934-2865-00B6994A7915}"/>
              </a:ext>
            </a:extLst>
          </p:cNvPr>
          <p:cNvGrpSpPr>
            <a:grpSpLocks/>
          </p:cNvGrpSpPr>
          <p:nvPr/>
        </p:nvGrpSpPr>
        <p:grpSpPr bwMode="auto">
          <a:xfrm>
            <a:off x="628650" y="1394233"/>
            <a:ext cx="7408971" cy="4722026"/>
            <a:chOff x="539750" y="1196975"/>
            <a:chExt cx="8064500" cy="5051425"/>
          </a:xfrm>
        </p:grpSpPr>
        <p:pic>
          <p:nvPicPr>
            <p:cNvPr id="8" name="Picture 2">
              <a:extLst>
                <a:ext uri="{FF2B5EF4-FFF2-40B4-BE49-F238E27FC236}">
                  <a16:creationId xmlns:a16="http://schemas.microsoft.com/office/drawing/2014/main" id="{51A01C33-28D6-841D-A3F0-2F5AC436A2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196975"/>
              <a:ext cx="8064500" cy="5051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1">
              <a:extLst>
                <a:ext uri="{FF2B5EF4-FFF2-40B4-BE49-F238E27FC236}">
                  <a16:creationId xmlns:a16="http://schemas.microsoft.com/office/drawing/2014/main" id="{E1DEDB2D-115F-022E-2BDB-4E2BD95830A6}"/>
                </a:ext>
              </a:extLst>
            </p:cNvPr>
            <p:cNvSpPr>
              <a:spLocks noChangeArrowheads="1"/>
            </p:cNvSpPr>
            <p:nvPr/>
          </p:nvSpPr>
          <p:spPr bwMode="auto">
            <a:xfrm>
              <a:off x="3491880" y="1196975"/>
              <a:ext cx="5040560" cy="791865"/>
            </a:xfrm>
            <a:prstGeom prst="roundRect">
              <a:avLst>
                <a:gd name="adj" fmla="val 16667"/>
              </a:avLst>
            </a:prstGeom>
            <a:noFill/>
            <a:ln w="22225" algn="ctr">
              <a:solidFill>
                <a:srgbClr val="FF0000">
                  <a:alpha val="89018"/>
                </a:srgbClr>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110000"/>
                <a:buChar char="•"/>
                <a:defRPr sz="3200">
                  <a:solidFill>
                    <a:schemeClr val="tx2"/>
                  </a:solidFill>
                  <a:latin typeface="Arial" panose="020B0604020202020204" pitchFamily="34" charset="0"/>
                </a:defRPr>
              </a:lvl1pPr>
              <a:lvl2pPr marL="742950" indent="-285750">
                <a:spcBef>
                  <a:spcPct val="20000"/>
                </a:spcBef>
                <a:buClr>
                  <a:schemeClr val="folHlink"/>
                </a:buClr>
                <a:buSzPct val="110000"/>
                <a:buChar char="•"/>
                <a:defRPr sz="2800">
                  <a:solidFill>
                    <a:schemeClr val="tx2"/>
                  </a:solidFill>
                  <a:latin typeface="Arial" panose="020B0604020202020204" pitchFamily="34" charset="0"/>
                </a:defRPr>
              </a:lvl2pPr>
              <a:lvl3pPr marL="1143000" indent="-228600">
                <a:spcBef>
                  <a:spcPct val="20000"/>
                </a:spcBef>
                <a:buClr>
                  <a:schemeClr val="folHlink"/>
                </a:buClr>
                <a:buSzPct val="110000"/>
                <a:buChar char="•"/>
                <a:defRPr sz="2400">
                  <a:solidFill>
                    <a:schemeClr val="tx2"/>
                  </a:solidFill>
                  <a:latin typeface="Arial" panose="020B0604020202020204" pitchFamily="34" charset="0"/>
                </a:defRPr>
              </a:lvl3pPr>
              <a:lvl4pPr marL="1600200" indent="-228600">
                <a:spcBef>
                  <a:spcPct val="20000"/>
                </a:spcBef>
                <a:buClr>
                  <a:schemeClr val="folHlink"/>
                </a:buClr>
                <a:buSzPct val="110000"/>
                <a:buChar char="•"/>
                <a:defRPr sz="2400">
                  <a:solidFill>
                    <a:schemeClr val="tx2"/>
                  </a:solidFill>
                  <a:latin typeface="Arial" panose="020B0604020202020204" pitchFamily="34" charset="0"/>
                </a:defRPr>
              </a:lvl4pPr>
              <a:lvl5pPr marL="2057400" indent="-228600">
                <a:spcBef>
                  <a:spcPct val="20000"/>
                </a:spcBef>
                <a:buClr>
                  <a:schemeClr val="folHlink"/>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GB" altLang="en-US" sz="2700">
                <a:solidFill>
                  <a:schemeClr val="tx1"/>
                </a:solidFill>
                <a:latin typeface="Times New Roman" panose="02020603050405020304" pitchFamily="18" charset="0"/>
              </a:endParaRPr>
            </a:p>
          </p:txBody>
        </p:sp>
        <p:sp>
          <p:nvSpPr>
            <p:cNvPr id="10" name="Rounded Rectangle 5">
              <a:extLst>
                <a:ext uri="{FF2B5EF4-FFF2-40B4-BE49-F238E27FC236}">
                  <a16:creationId xmlns:a16="http://schemas.microsoft.com/office/drawing/2014/main" id="{B52CEB8B-5D06-1BAE-3639-5C0DF4328FC5}"/>
                </a:ext>
              </a:extLst>
            </p:cNvPr>
            <p:cNvSpPr>
              <a:spLocks noChangeArrowheads="1"/>
            </p:cNvSpPr>
            <p:nvPr/>
          </p:nvSpPr>
          <p:spPr bwMode="auto">
            <a:xfrm>
              <a:off x="5508104" y="4005064"/>
              <a:ext cx="3024336" cy="719857"/>
            </a:xfrm>
            <a:prstGeom prst="roundRect">
              <a:avLst>
                <a:gd name="adj" fmla="val 16667"/>
              </a:avLst>
            </a:prstGeom>
            <a:noFill/>
            <a:ln w="22225" algn="ctr">
              <a:solidFill>
                <a:srgbClr val="FF0000">
                  <a:alpha val="89018"/>
                </a:srgbClr>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110000"/>
                <a:buChar char="•"/>
                <a:defRPr sz="3200">
                  <a:solidFill>
                    <a:schemeClr val="tx2"/>
                  </a:solidFill>
                  <a:latin typeface="Arial" panose="020B0604020202020204" pitchFamily="34" charset="0"/>
                </a:defRPr>
              </a:lvl1pPr>
              <a:lvl2pPr marL="742950" indent="-285750">
                <a:spcBef>
                  <a:spcPct val="20000"/>
                </a:spcBef>
                <a:buClr>
                  <a:schemeClr val="folHlink"/>
                </a:buClr>
                <a:buSzPct val="110000"/>
                <a:buChar char="•"/>
                <a:defRPr sz="2800">
                  <a:solidFill>
                    <a:schemeClr val="tx2"/>
                  </a:solidFill>
                  <a:latin typeface="Arial" panose="020B0604020202020204" pitchFamily="34" charset="0"/>
                </a:defRPr>
              </a:lvl2pPr>
              <a:lvl3pPr marL="1143000" indent="-228600">
                <a:spcBef>
                  <a:spcPct val="20000"/>
                </a:spcBef>
                <a:buClr>
                  <a:schemeClr val="folHlink"/>
                </a:buClr>
                <a:buSzPct val="110000"/>
                <a:buChar char="•"/>
                <a:defRPr sz="2400">
                  <a:solidFill>
                    <a:schemeClr val="tx2"/>
                  </a:solidFill>
                  <a:latin typeface="Arial" panose="020B0604020202020204" pitchFamily="34" charset="0"/>
                </a:defRPr>
              </a:lvl3pPr>
              <a:lvl4pPr marL="1600200" indent="-228600">
                <a:spcBef>
                  <a:spcPct val="20000"/>
                </a:spcBef>
                <a:buClr>
                  <a:schemeClr val="folHlink"/>
                </a:buClr>
                <a:buSzPct val="110000"/>
                <a:buChar char="•"/>
                <a:defRPr sz="2400">
                  <a:solidFill>
                    <a:schemeClr val="tx2"/>
                  </a:solidFill>
                  <a:latin typeface="Arial" panose="020B0604020202020204" pitchFamily="34" charset="0"/>
                </a:defRPr>
              </a:lvl4pPr>
              <a:lvl5pPr marL="2057400" indent="-228600">
                <a:spcBef>
                  <a:spcPct val="20000"/>
                </a:spcBef>
                <a:buClr>
                  <a:schemeClr val="folHlink"/>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GB" altLang="en-US" sz="2700">
                <a:solidFill>
                  <a:schemeClr val="tx1"/>
                </a:solidFill>
                <a:latin typeface="Times New Roman" panose="02020603050405020304" pitchFamily="18" charset="0"/>
              </a:endParaRPr>
            </a:p>
          </p:txBody>
        </p:sp>
      </p:grpSp>
    </p:spTree>
    <p:extLst>
      <p:ext uri="{BB962C8B-B14F-4D97-AF65-F5344CB8AC3E}">
        <p14:creationId xmlns:p14="http://schemas.microsoft.com/office/powerpoint/2010/main" val="35824199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70E14-A326-26CD-6E6E-C7768A427D9C}"/>
              </a:ext>
            </a:extLst>
          </p:cNvPr>
          <p:cNvSpPr>
            <a:spLocks noGrp="1"/>
          </p:cNvSpPr>
          <p:nvPr>
            <p:ph type="title"/>
          </p:nvPr>
        </p:nvSpPr>
        <p:spPr/>
        <p:txBody>
          <a:bodyPr/>
          <a:lstStyle/>
          <a:p>
            <a:r>
              <a:rPr lang="en-US" dirty="0"/>
              <a:t>Actinium-225: milking Th-229</a:t>
            </a:r>
            <a:endParaRPr lang="en-GB" dirty="0"/>
          </a:p>
        </p:txBody>
      </p:sp>
      <p:sp>
        <p:nvSpPr>
          <p:cNvPr id="3" name="Content Placeholder 2">
            <a:extLst>
              <a:ext uri="{FF2B5EF4-FFF2-40B4-BE49-F238E27FC236}">
                <a16:creationId xmlns:a16="http://schemas.microsoft.com/office/drawing/2014/main" id="{159B92E7-5A36-B082-DE1C-80988E22A860}"/>
              </a:ext>
            </a:extLst>
          </p:cNvPr>
          <p:cNvSpPr>
            <a:spLocks noGrp="1"/>
          </p:cNvSpPr>
          <p:nvPr>
            <p:ph idx="1"/>
          </p:nvPr>
        </p:nvSpPr>
        <p:spPr>
          <a:xfrm>
            <a:off x="628650" y="1825625"/>
            <a:ext cx="3617425" cy="4351338"/>
          </a:xfrm>
        </p:spPr>
        <p:txBody>
          <a:bodyPr>
            <a:normAutofit fontScale="92500" lnSpcReduction="10000"/>
          </a:bodyPr>
          <a:lstStyle/>
          <a:p>
            <a:pPr marL="285750" indent="-285750">
              <a:buFont typeface="Arial" panose="020B0604020202020204" pitchFamily="34" charset="0"/>
              <a:buChar char="•"/>
            </a:pPr>
            <a:r>
              <a:rPr lang="en-GB" dirty="0">
                <a:solidFill>
                  <a:schemeClr val="accent6">
                    <a:lumMod val="10000"/>
                  </a:schemeClr>
                </a:solidFill>
              </a:rPr>
              <a:t>~140 </a:t>
            </a:r>
            <a:r>
              <a:rPr lang="en-GB" dirty="0" err="1">
                <a:solidFill>
                  <a:schemeClr val="accent6">
                    <a:lumMod val="10000"/>
                  </a:schemeClr>
                </a:solidFill>
              </a:rPr>
              <a:t>mCi</a:t>
            </a:r>
            <a:r>
              <a:rPr lang="en-GB" dirty="0">
                <a:solidFill>
                  <a:schemeClr val="accent6">
                    <a:lumMod val="10000"/>
                  </a:schemeClr>
                </a:solidFill>
              </a:rPr>
              <a:t> of Th-229 at the ORNL for the provision of Ac-225</a:t>
            </a:r>
          </a:p>
          <a:p>
            <a:pPr marL="285750" indent="-285750">
              <a:buFont typeface="Arial" panose="020B0604020202020204" pitchFamily="34" charset="0"/>
              <a:buChar char="•"/>
            </a:pPr>
            <a:r>
              <a:rPr lang="en-GB" dirty="0">
                <a:solidFill>
                  <a:schemeClr val="accent6">
                    <a:lumMod val="10000"/>
                  </a:schemeClr>
                </a:solidFill>
              </a:rPr>
              <a:t>DOE produces 700-900 </a:t>
            </a:r>
            <a:r>
              <a:rPr lang="en-GB" dirty="0" err="1">
                <a:solidFill>
                  <a:schemeClr val="accent6">
                    <a:lumMod val="10000"/>
                  </a:schemeClr>
                </a:solidFill>
              </a:rPr>
              <a:t>mCi</a:t>
            </a:r>
            <a:r>
              <a:rPr lang="en-GB" dirty="0">
                <a:solidFill>
                  <a:schemeClr val="accent6">
                    <a:lumMod val="10000"/>
                  </a:schemeClr>
                </a:solidFill>
              </a:rPr>
              <a:t>/year</a:t>
            </a:r>
          </a:p>
          <a:p>
            <a:pPr marL="285750" indent="-285750">
              <a:buFont typeface="Arial" panose="020B0604020202020204" pitchFamily="34" charset="0"/>
              <a:buChar char="•"/>
            </a:pPr>
            <a:r>
              <a:rPr lang="en-GB" dirty="0">
                <a:solidFill>
                  <a:schemeClr val="accent6">
                    <a:lumMod val="10000"/>
                  </a:schemeClr>
                </a:solidFill>
              </a:rPr>
              <a:t>Similar amounts in Europe (JRC Karlsruhe) and Russia (JSC IPP)</a:t>
            </a:r>
          </a:p>
          <a:p>
            <a:pPr marL="285750" indent="-285750">
              <a:buFont typeface="Arial" panose="020B0604020202020204" pitchFamily="34" charset="0"/>
              <a:buChar char="•"/>
            </a:pPr>
            <a:r>
              <a:rPr lang="en-GB" dirty="0">
                <a:solidFill>
                  <a:schemeClr val="accent6">
                    <a:lumMod val="10000"/>
                  </a:schemeClr>
                </a:solidFill>
              </a:rPr>
              <a:t>Additional Th-229 by irradiation Ra-226 in the HFIR ( potentially hundreds of </a:t>
            </a:r>
            <a:r>
              <a:rPr lang="en-GB" dirty="0" err="1">
                <a:solidFill>
                  <a:schemeClr val="accent6">
                    <a:lumMod val="10000"/>
                  </a:schemeClr>
                </a:solidFill>
              </a:rPr>
              <a:t>mCi</a:t>
            </a:r>
            <a:r>
              <a:rPr lang="en-GB" dirty="0">
                <a:solidFill>
                  <a:schemeClr val="accent6">
                    <a:lumMod val="10000"/>
                  </a:schemeClr>
                </a:solidFill>
              </a:rPr>
              <a:t>/year)</a:t>
            </a:r>
          </a:p>
          <a:p>
            <a:endParaRPr lang="en-GB" dirty="0"/>
          </a:p>
        </p:txBody>
      </p:sp>
      <p:sp>
        <p:nvSpPr>
          <p:cNvPr id="5" name="Footer Placeholder 4">
            <a:extLst>
              <a:ext uri="{FF2B5EF4-FFF2-40B4-BE49-F238E27FC236}">
                <a16:creationId xmlns:a16="http://schemas.microsoft.com/office/drawing/2014/main" id="{309671CE-FA6A-50B3-EFE0-5820FEB87E7D}"/>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05068E06-A12D-5097-C1EF-98691D89819D}"/>
              </a:ext>
            </a:extLst>
          </p:cNvPr>
          <p:cNvSpPr>
            <a:spLocks noGrp="1"/>
          </p:cNvSpPr>
          <p:nvPr>
            <p:ph type="sldNum" sz="quarter" idx="12"/>
          </p:nvPr>
        </p:nvSpPr>
        <p:spPr/>
        <p:txBody>
          <a:bodyPr/>
          <a:lstStyle/>
          <a:p>
            <a:fld id="{14701C64-9A44-4663-B572-ED8D33135C23}" type="slidenum">
              <a:rPr lang="en-GB" smtClean="0"/>
              <a:t>31</a:t>
            </a:fld>
            <a:endParaRPr lang="en-GB"/>
          </a:p>
        </p:txBody>
      </p:sp>
      <p:sp>
        <p:nvSpPr>
          <p:cNvPr id="9" name="TextBox 8">
            <a:extLst>
              <a:ext uri="{FF2B5EF4-FFF2-40B4-BE49-F238E27FC236}">
                <a16:creationId xmlns:a16="http://schemas.microsoft.com/office/drawing/2014/main" id="{2B68BF9C-4EC5-88EC-6130-54207357E3AE}"/>
              </a:ext>
            </a:extLst>
          </p:cNvPr>
          <p:cNvSpPr txBox="1"/>
          <p:nvPr/>
        </p:nvSpPr>
        <p:spPr>
          <a:xfrm>
            <a:off x="4460274" y="1870077"/>
            <a:ext cx="4149671" cy="1200329"/>
          </a:xfrm>
          <a:prstGeom prst="rect">
            <a:avLst/>
          </a:prstGeom>
          <a:noFill/>
        </p:spPr>
        <p:txBody>
          <a:bodyPr wrap="square">
            <a:spAutoFit/>
          </a:bodyPr>
          <a:lstStyle/>
          <a:p>
            <a:r>
              <a:rPr lang="fr-FR" sz="2400" baseline="30000" dirty="0">
                <a:solidFill>
                  <a:schemeClr val="accent6">
                    <a:lumMod val="10000"/>
                  </a:schemeClr>
                </a:solidFill>
              </a:rPr>
              <a:t>233</a:t>
            </a:r>
            <a:r>
              <a:rPr lang="fr-FR" sz="2400" dirty="0">
                <a:solidFill>
                  <a:schemeClr val="accent6">
                    <a:lumMod val="10000"/>
                  </a:schemeClr>
                </a:solidFill>
              </a:rPr>
              <a:t>U (T1/2 = 1.6×10</a:t>
            </a:r>
            <a:r>
              <a:rPr lang="fr-FR" sz="2400" baseline="30000" dirty="0">
                <a:solidFill>
                  <a:schemeClr val="accent6">
                    <a:lumMod val="10000"/>
                  </a:schemeClr>
                </a:solidFill>
              </a:rPr>
              <a:t>5</a:t>
            </a:r>
            <a:r>
              <a:rPr lang="fr-FR" sz="2400" dirty="0">
                <a:solidFill>
                  <a:schemeClr val="accent6">
                    <a:lumMod val="10000"/>
                  </a:schemeClr>
                </a:solidFill>
              </a:rPr>
              <a:t> a) → </a:t>
            </a:r>
            <a:r>
              <a:rPr lang="fr-FR" sz="2400" baseline="30000" dirty="0">
                <a:solidFill>
                  <a:schemeClr val="accent6">
                    <a:lumMod val="10000"/>
                  </a:schemeClr>
                </a:solidFill>
              </a:rPr>
              <a:t>229</a:t>
            </a:r>
            <a:r>
              <a:rPr lang="fr-FR" sz="2400" dirty="0">
                <a:solidFill>
                  <a:schemeClr val="accent6">
                    <a:lumMod val="10000"/>
                  </a:schemeClr>
                </a:solidFill>
              </a:rPr>
              <a:t>Th (T1/2 = 7.9×10</a:t>
            </a:r>
            <a:r>
              <a:rPr lang="fr-FR" sz="2400" baseline="30000" dirty="0">
                <a:solidFill>
                  <a:schemeClr val="accent6">
                    <a:lumMod val="10000"/>
                  </a:schemeClr>
                </a:solidFill>
              </a:rPr>
              <a:t>3</a:t>
            </a:r>
            <a:r>
              <a:rPr lang="fr-FR" sz="2400" dirty="0">
                <a:solidFill>
                  <a:schemeClr val="accent6">
                    <a:lumMod val="10000"/>
                  </a:schemeClr>
                </a:solidFill>
              </a:rPr>
              <a:t> a) → </a:t>
            </a:r>
            <a:r>
              <a:rPr lang="fr-FR" sz="2400" baseline="30000" dirty="0">
                <a:solidFill>
                  <a:schemeClr val="accent6">
                    <a:lumMod val="10000"/>
                  </a:schemeClr>
                </a:solidFill>
              </a:rPr>
              <a:t>225</a:t>
            </a:r>
            <a:r>
              <a:rPr lang="fr-FR" sz="2400" dirty="0">
                <a:solidFill>
                  <a:schemeClr val="accent6">
                    <a:lumMod val="10000"/>
                  </a:schemeClr>
                </a:solidFill>
              </a:rPr>
              <a:t>Ra (T1/2 = 15 d) → </a:t>
            </a:r>
            <a:r>
              <a:rPr lang="fr-FR" sz="2400" baseline="30000" dirty="0">
                <a:solidFill>
                  <a:schemeClr val="accent6">
                    <a:lumMod val="10000"/>
                  </a:schemeClr>
                </a:solidFill>
              </a:rPr>
              <a:t>225</a:t>
            </a:r>
            <a:r>
              <a:rPr lang="fr-FR" sz="2400" dirty="0">
                <a:solidFill>
                  <a:schemeClr val="accent6">
                    <a:lumMod val="10000"/>
                  </a:schemeClr>
                </a:solidFill>
              </a:rPr>
              <a:t>Ac</a:t>
            </a:r>
            <a:endParaRPr lang="en-GB" sz="2400" dirty="0">
              <a:solidFill>
                <a:schemeClr val="accent6">
                  <a:lumMod val="10000"/>
                </a:schemeClr>
              </a:solidFill>
            </a:endParaRPr>
          </a:p>
        </p:txBody>
      </p:sp>
      <p:grpSp>
        <p:nvGrpSpPr>
          <p:cNvPr id="10" name="Group 9">
            <a:extLst>
              <a:ext uri="{FF2B5EF4-FFF2-40B4-BE49-F238E27FC236}">
                <a16:creationId xmlns:a16="http://schemas.microsoft.com/office/drawing/2014/main" id="{EAF32904-92E3-1571-FB40-690D796FBD81}"/>
              </a:ext>
            </a:extLst>
          </p:cNvPr>
          <p:cNvGrpSpPr/>
          <p:nvPr/>
        </p:nvGrpSpPr>
        <p:grpSpPr>
          <a:xfrm>
            <a:off x="4789656" y="3385553"/>
            <a:ext cx="3725694" cy="2655651"/>
            <a:chOff x="2373549" y="921978"/>
            <a:chExt cx="3623849" cy="2689517"/>
          </a:xfrm>
        </p:grpSpPr>
        <p:pic>
          <p:nvPicPr>
            <p:cNvPr id="11" name="Picture 10">
              <a:extLst>
                <a:ext uri="{FF2B5EF4-FFF2-40B4-BE49-F238E27FC236}">
                  <a16:creationId xmlns:a16="http://schemas.microsoft.com/office/drawing/2014/main" id="{0D1E550E-4E1D-D872-EE13-A4D2E153DA28}"/>
                </a:ext>
              </a:extLst>
            </p:cNvPr>
            <p:cNvPicPr>
              <a:picLocks noChangeAspect="1"/>
            </p:cNvPicPr>
            <p:nvPr/>
          </p:nvPicPr>
          <p:blipFill rotWithShape="1">
            <a:blip r:embed="rId3"/>
            <a:srcRect l="1985" t="2853" r="6350" b="3766"/>
            <a:stretch/>
          </p:blipFill>
          <p:spPr>
            <a:xfrm>
              <a:off x="3877217" y="942160"/>
              <a:ext cx="984734" cy="1070363"/>
            </a:xfrm>
            <a:prstGeom prst="rect">
              <a:avLst/>
            </a:prstGeom>
          </p:spPr>
        </p:pic>
        <p:grpSp>
          <p:nvGrpSpPr>
            <p:cNvPr id="12" name="Group 11">
              <a:extLst>
                <a:ext uri="{FF2B5EF4-FFF2-40B4-BE49-F238E27FC236}">
                  <a16:creationId xmlns:a16="http://schemas.microsoft.com/office/drawing/2014/main" id="{3F9E61C1-2097-F0BC-B34B-53214F3F8A1B}"/>
                </a:ext>
              </a:extLst>
            </p:cNvPr>
            <p:cNvGrpSpPr>
              <a:grpSpLocks noChangeAspect="1"/>
            </p:cNvGrpSpPr>
            <p:nvPr/>
          </p:nvGrpSpPr>
          <p:grpSpPr>
            <a:xfrm>
              <a:off x="2373549" y="921978"/>
              <a:ext cx="3623849" cy="2689517"/>
              <a:chOff x="280833" y="3225362"/>
              <a:chExt cx="4238328" cy="3145566"/>
            </a:xfrm>
          </p:grpSpPr>
          <p:pic>
            <p:nvPicPr>
              <p:cNvPr id="13" name="Picture 12">
                <a:extLst>
                  <a:ext uri="{FF2B5EF4-FFF2-40B4-BE49-F238E27FC236}">
                    <a16:creationId xmlns:a16="http://schemas.microsoft.com/office/drawing/2014/main" id="{E80C57DF-95BD-37CF-5581-0F3760E92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833" y="4270871"/>
                <a:ext cx="1072337" cy="1072337"/>
              </a:xfrm>
              <a:prstGeom prst="rect">
                <a:avLst/>
              </a:prstGeom>
            </p:spPr>
          </p:pic>
          <p:pic>
            <p:nvPicPr>
              <p:cNvPr id="14" name="Picture 13">
                <a:extLst>
                  <a:ext uri="{FF2B5EF4-FFF2-40B4-BE49-F238E27FC236}">
                    <a16:creationId xmlns:a16="http://schemas.microsoft.com/office/drawing/2014/main" id="{2CC3E9F0-EC64-9C4A-2DB8-7FDE09AA56D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47011" y="3225362"/>
                <a:ext cx="1072150" cy="1072150"/>
              </a:xfrm>
              <a:prstGeom prst="rect">
                <a:avLst/>
              </a:prstGeom>
            </p:spPr>
          </p:pic>
          <p:pic>
            <p:nvPicPr>
              <p:cNvPr id="15" name="Picture 14">
                <a:extLst>
                  <a:ext uri="{FF2B5EF4-FFF2-40B4-BE49-F238E27FC236}">
                    <a16:creationId xmlns:a16="http://schemas.microsoft.com/office/drawing/2014/main" id="{BC12FF07-A987-28F0-4F48-E5DD599D751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44462" y="5324394"/>
                <a:ext cx="1050396" cy="1046534"/>
              </a:xfrm>
              <a:prstGeom prst="rect">
                <a:avLst/>
              </a:prstGeom>
            </p:spPr>
          </p:pic>
          <p:cxnSp>
            <p:nvCxnSpPr>
              <p:cNvPr id="16" name="Straight Connector 15">
                <a:extLst>
                  <a:ext uri="{FF2B5EF4-FFF2-40B4-BE49-F238E27FC236}">
                    <a16:creationId xmlns:a16="http://schemas.microsoft.com/office/drawing/2014/main" id="{A41272EF-B773-6412-498B-4B296BDAA1BC}"/>
                  </a:ext>
                </a:extLst>
              </p:cNvPr>
              <p:cNvCxnSpPr/>
              <p:nvPr/>
            </p:nvCxnSpPr>
            <p:spPr bwMode="auto">
              <a:xfrm flipV="1">
                <a:off x="2185851" y="4136573"/>
                <a:ext cx="1454332" cy="1410787"/>
              </a:xfrm>
              <a:prstGeom prst="line">
                <a:avLst/>
              </a:prstGeom>
              <a:ln w="38100">
                <a:solidFill>
                  <a:schemeClr val="tx1"/>
                </a:solidFill>
                <a:headEnd type="arrow"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7" name="Straight Connector 16">
                <a:extLst>
                  <a:ext uri="{FF2B5EF4-FFF2-40B4-BE49-F238E27FC236}">
                    <a16:creationId xmlns:a16="http://schemas.microsoft.com/office/drawing/2014/main" id="{2D74F4C1-248A-1F42-F932-8552B8CE67F5}"/>
                  </a:ext>
                </a:extLst>
              </p:cNvPr>
              <p:cNvCxnSpPr/>
              <p:nvPr/>
            </p:nvCxnSpPr>
            <p:spPr bwMode="auto">
              <a:xfrm>
                <a:off x="1109339" y="5052524"/>
                <a:ext cx="390211" cy="501772"/>
              </a:xfrm>
              <a:prstGeom prst="line">
                <a:avLst/>
              </a:prstGeom>
              <a:ln w="38100">
                <a:solidFill>
                  <a:schemeClr val="tx1"/>
                </a:solidFill>
                <a:headEnd type="arrow" w="med" len="med"/>
                <a:tailEnd type="none" w="med" len="med"/>
              </a:ln>
            </p:spPr>
            <p:style>
              <a:lnRef idx="1">
                <a:schemeClr val="accent2"/>
              </a:lnRef>
              <a:fillRef idx="0">
                <a:schemeClr val="accent2"/>
              </a:fillRef>
              <a:effectRef idx="0">
                <a:schemeClr val="accent2"/>
              </a:effectRef>
              <a:fontRef idx="minor">
                <a:schemeClr val="tx1"/>
              </a:fontRef>
            </p:style>
          </p:cxnSp>
        </p:grpSp>
      </p:grpSp>
    </p:spTree>
    <p:extLst>
      <p:ext uri="{BB962C8B-B14F-4D97-AF65-F5344CB8AC3E}">
        <p14:creationId xmlns:p14="http://schemas.microsoft.com/office/powerpoint/2010/main" val="11232363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C16A5-D60F-5352-5F72-1922D54FB555}"/>
              </a:ext>
            </a:extLst>
          </p:cNvPr>
          <p:cNvSpPr>
            <a:spLocks noGrp="1"/>
          </p:cNvSpPr>
          <p:nvPr>
            <p:ph type="title"/>
          </p:nvPr>
        </p:nvSpPr>
        <p:spPr/>
        <p:txBody>
          <a:bodyPr/>
          <a:lstStyle/>
          <a:p>
            <a:r>
              <a:rPr lang="en-US" dirty="0"/>
              <a:t>Actinium-225: spallation</a:t>
            </a:r>
            <a:endParaRPr lang="en-GB" dirty="0"/>
          </a:p>
        </p:txBody>
      </p:sp>
      <p:sp>
        <p:nvSpPr>
          <p:cNvPr id="3" name="Content Placeholder 2">
            <a:extLst>
              <a:ext uri="{FF2B5EF4-FFF2-40B4-BE49-F238E27FC236}">
                <a16:creationId xmlns:a16="http://schemas.microsoft.com/office/drawing/2014/main" id="{331CC7AE-BFC3-480F-BF15-212CCFFD7497}"/>
              </a:ext>
            </a:extLst>
          </p:cNvPr>
          <p:cNvSpPr>
            <a:spLocks noGrp="1"/>
          </p:cNvSpPr>
          <p:nvPr>
            <p:ph idx="1"/>
          </p:nvPr>
        </p:nvSpPr>
        <p:spPr>
          <a:xfrm>
            <a:off x="628650" y="1825625"/>
            <a:ext cx="3744174" cy="4351338"/>
          </a:xfrm>
        </p:spPr>
        <p:txBody>
          <a:bodyPr>
            <a:normAutofit/>
          </a:bodyPr>
          <a:lstStyle/>
          <a:p>
            <a:pPr marL="342900" marR="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GB" i="0" dirty="0">
                <a:solidFill>
                  <a:schemeClr val="accent6">
                    <a:lumMod val="10000"/>
                  </a:schemeClr>
                </a:solidFill>
                <a:effectLst/>
              </a:rPr>
              <a:t>Natural thorium targets are bombarded with 100’s MeV protons</a:t>
            </a:r>
          </a:p>
          <a:p>
            <a:pPr marL="342900" marR="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GB" dirty="0">
                <a:solidFill>
                  <a:schemeClr val="accent6">
                    <a:lumMod val="10000"/>
                  </a:schemeClr>
                </a:solidFill>
              </a:rPr>
              <a:t>Several facilities worldwide are capable</a:t>
            </a:r>
          </a:p>
          <a:p>
            <a:pPr marL="342900" marR="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da-DK" i="0" u="none" strike="noStrike" cap="none" normalizeH="0" baseline="0" dirty="0">
                <a:ln>
                  <a:noFill/>
                </a:ln>
                <a:solidFill>
                  <a:schemeClr val="accent6">
                    <a:lumMod val="10000"/>
                  </a:schemeClr>
                </a:solidFill>
                <a:effectLst/>
              </a:rPr>
              <a:t>Ac-227 impurities! </a:t>
            </a:r>
            <a:endParaRPr lang="en-GB" dirty="0"/>
          </a:p>
        </p:txBody>
      </p:sp>
      <p:sp>
        <p:nvSpPr>
          <p:cNvPr id="5" name="Footer Placeholder 4">
            <a:extLst>
              <a:ext uri="{FF2B5EF4-FFF2-40B4-BE49-F238E27FC236}">
                <a16:creationId xmlns:a16="http://schemas.microsoft.com/office/drawing/2014/main" id="{01FC521F-4AFF-9ED7-1945-EE9119FA2DEC}"/>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BAF25ADE-6AB8-3A98-D85A-65A910F587DC}"/>
              </a:ext>
            </a:extLst>
          </p:cNvPr>
          <p:cNvSpPr>
            <a:spLocks noGrp="1"/>
          </p:cNvSpPr>
          <p:nvPr>
            <p:ph type="sldNum" sz="quarter" idx="12"/>
          </p:nvPr>
        </p:nvSpPr>
        <p:spPr/>
        <p:txBody>
          <a:bodyPr/>
          <a:lstStyle/>
          <a:p>
            <a:fld id="{14701C64-9A44-4663-B572-ED8D33135C23}" type="slidenum">
              <a:rPr lang="en-GB" smtClean="0"/>
              <a:t>32</a:t>
            </a:fld>
            <a:endParaRPr lang="en-GB"/>
          </a:p>
        </p:txBody>
      </p:sp>
      <p:pic>
        <p:nvPicPr>
          <p:cNvPr id="7" name="Picture 4">
            <a:extLst>
              <a:ext uri="{FF2B5EF4-FFF2-40B4-BE49-F238E27FC236}">
                <a16:creationId xmlns:a16="http://schemas.microsoft.com/office/drawing/2014/main" id="{8EA4A4AD-CF0A-8077-E4F4-DEB963CB67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88293"/>
            <a:ext cx="4170066" cy="3029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12522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6BB0D-9585-CA6D-D5C7-E4529368551E}"/>
              </a:ext>
            </a:extLst>
          </p:cNvPr>
          <p:cNvSpPr>
            <a:spLocks noGrp="1"/>
          </p:cNvSpPr>
          <p:nvPr>
            <p:ph type="title"/>
          </p:nvPr>
        </p:nvSpPr>
        <p:spPr/>
        <p:txBody>
          <a:bodyPr/>
          <a:lstStyle/>
          <a:p>
            <a:r>
              <a:rPr lang="en-GB" baseline="30000" dirty="0"/>
              <a:t>225</a:t>
            </a:r>
            <a:r>
              <a:rPr lang="en-GB" dirty="0"/>
              <a:t>Ac: Production with protons or electrons</a:t>
            </a:r>
          </a:p>
        </p:txBody>
      </p:sp>
      <p:sp>
        <p:nvSpPr>
          <p:cNvPr id="3" name="Content Placeholder 2">
            <a:extLst>
              <a:ext uri="{FF2B5EF4-FFF2-40B4-BE49-F238E27FC236}">
                <a16:creationId xmlns:a16="http://schemas.microsoft.com/office/drawing/2014/main" id="{788405F3-81CC-A52A-F6C1-1FCFCBCE29B1}"/>
              </a:ext>
            </a:extLst>
          </p:cNvPr>
          <p:cNvSpPr>
            <a:spLocks noGrp="1"/>
          </p:cNvSpPr>
          <p:nvPr>
            <p:ph idx="1"/>
          </p:nvPr>
        </p:nvSpPr>
        <p:spPr>
          <a:xfrm>
            <a:off x="623807" y="5360495"/>
            <a:ext cx="7886700" cy="846386"/>
          </a:xfrm>
        </p:spPr>
        <p:txBody>
          <a:bodyPr>
            <a:normAutofit fontScale="92500" lnSpcReduction="10000"/>
          </a:bodyPr>
          <a:lstStyle/>
          <a:p>
            <a:pPr marL="342900" marR="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da-DK" b="0" i="0" u="none" strike="noStrike" cap="none" normalizeH="0" baseline="0" dirty="0">
                <a:ln>
                  <a:noFill/>
                </a:ln>
                <a:solidFill>
                  <a:schemeClr val="accent6">
                    <a:lumMod val="10000"/>
                  </a:schemeClr>
                </a:solidFill>
                <a:effectLst/>
                <a:latin typeface="+mj-lt"/>
              </a:rPr>
              <a:t>Handling of </a:t>
            </a:r>
            <a:r>
              <a:rPr lang="da-DK" dirty="0">
                <a:solidFill>
                  <a:schemeClr val="accent6">
                    <a:lumMod val="10000"/>
                  </a:schemeClr>
                </a:solidFill>
                <a:latin typeface="+mj-lt"/>
              </a:rPr>
              <a:t>Rn-222 gas (alpha decay from Ra-226)</a:t>
            </a:r>
          </a:p>
          <a:p>
            <a:pPr marL="342900" marR="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da-DK" dirty="0">
                <a:solidFill>
                  <a:schemeClr val="accent6">
                    <a:lumMod val="10000"/>
                  </a:schemeClr>
                </a:solidFill>
                <a:latin typeface="+mj-lt"/>
              </a:rPr>
              <a:t>Separation of Ac from Ra target</a:t>
            </a:r>
            <a:endParaRPr kumimoji="0" lang="en-US" b="0" i="0" u="none" strike="noStrike" cap="none" normalizeH="0" baseline="0" dirty="0">
              <a:ln>
                <a:noFill/>
              </a:ln>
              <a:solidFill>
                <a:schemeClr val="accent6">
                  <a:lumMod val="10000"/>
                </a:schemeClr>
              </a:solidFill>
              <a:effectLst/>
              <a:latin typeface="+mj-lt"/>
            </a:endParaRPr>
          </a:p>
          <a:p>
            <a:endParaRPr lang="en-GB" dirty="0"/>
          </a:p>
        </p:txBody>
      </p:sp>
      <p:sp>
        <p:nvSpPr>
          <p:cNvPr id="5" name="Footer Placeholder 4">
            <a:extLst>
              <a:ext uri="{FF2B5EF4-FFF2-40B4-BE49-F238E27FC236}">
                <a16:creationId xmlns:a16="http://schemas.microsoft.com/office/drawing/2014/main" id="{AF14D2AE-7D5C-56A3-A42A-CD31582AAD0D}"/>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01C70652-8EFD-0BB3-0178-B0F6B8B56E74}"/>
              </a:ext>
            </a:extLst>
          </p:cNvPr>
          <p:cNvSpPr>
            <a:spLocks noGrp="1"/>
          </p:cNvSpPr>
          <p:nvPr>
            <p:ph type="sldNum" sz="quarter" idx="12"/>
          </p:nvPr>
        </p:nvSpPr>
        <p:spPr/>
        <p:txBody>
          <a:bodyPr/>
          <a:lstStyle/>
          <a:p>
            <a:fld id="{14701C64-9A44-4663-B572-ED8D33135C23}" type="slidenum">
              <a:rPr lang="en-GB" smtClean="0"/>
              <a:t>33</a:t>
            </a:fld>
            <a:endParaRPr lang="en-GB"/>
          </a:p>
        </p:txBody>
      </p:sp>
      <p:grpSp>
        <p:nvGrpSpPr>
          <p:cNvPr id="7" name="Group 6">
            <a:extLst>
              <a:ext uri="{FF2B5EF4-FFF2-40B4-BE49-F238E27FC236}">
                <a16:creationId xmlns:a16="http://schemas.microsoft.com/office/drawing/2014/main" id="{D95FDAE4-7D9E-8092-D068-0D018768FF03}"/>
              </a:ext>
            </a:extLst>
          </p:cNvPr>
          <p:cNvGrpSpPr/>
          <p:nvPr/>
        </p:nvGrpSpPr>
        <p:grpSpPr>
          <a:xfrm>
            <a:off x="623807" y="2780802"/>
            <a:ext cx="3071750" cy="2330321"/>
            <a:chOff x="5158674" y="2482562"/>
            <a:chExt cx="3179854" cy="2123371"/>
          </a:xfrm>
        </p:grpSpPr>
        <p:pic>
          <p:nvPicPr>
            <p:cNvPr id="8" name="Picture 7">
              <a:extLst>
                <a:ext uri="{FF2B5EF4-FFF2-40B4-BE49-F238E27FC236}">
                  <a16:creationId xmlns:a16="http://schemas.microsoft.com/office/drawing/2014/main" id="{08DDF8CC-F13B-20E4-121E-522682EC546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2826" r="24807"/>
            <a:stretch/>
          </p:blipFill>
          <p:spPr>
            <a:xfrm>
              <a:off x="5167418" y="2482562"/>
              <a:ext cx="3171110" cy="2123371"/>
            </a:xfrm>
            <a:prstGeom prst="rect">
              <a:avLst/>
            </a:prstGeom>
            <a:effectLst>
              <a:outerShdw blurRad="50800" dist="50800" dir="5400000" algn="ctr" rotWithShape="0">
                <a:srgbClr val="000000"/>
              </a:outerShdw>
            </a:effectLst>
          </p:spPr>
        </p:pic>
        <p:grpSp>
          <p:nvGrpSpPr>
            <p:cNvPr id="9" name="Group 8">
              <a:extLst>
                <a:ext uri="{FF2B5EF4-FFF2-40B4-BE49-F238E27FC236}">
                  <a16:creationId xmlns:a16="http://schemas.microsoft.com/office/drawing/2014/main" id="{474FFE60-868D-2EE4-1065-8320637A9939}"/>
                </a:ext>
              </a:extLst>
            </p:cNvPr>
            <p:cNvGrpSpPr/>
            <p:nvPr/>
          </p:nvGrpSpPr>
          <p:grpSpPr>
            <a:xfrm>
              <a:off x="5158674" y="2486943"/>
              <a:ext cx="3160286" cy="2114607"/>
              <a:chOff x="265815" y="3419776"/>
              <a:chExt cx="3160286" cy="2114607"/>
            </a:xfrm>
          </p:grpSpPr>
          <p:pic>
            <p:nvPicPr>
              <p:cNvPr id="10" name="Picture 9">
                <a:extLst>
                  <a:ext uri="{FF2B5EF4-FFF2-40B4-BE49-F238E27FC236}">
                    <a16:creationId xmlns:a16="http://schemas.microsoft.com/office/drawing/2014/main" id="{13AB6EF3-E0E7-69E2-7890-9B2576984C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815" y="3419776"/>
                <a:ext cx="1072337" cy="1072337"/>
              </a:xfrm>
              <a:prstGeom prst="rect">
                <a:avLst/>
              </a:prstGeom>
            </p:spPr>
          </p:pic>
          <p:pic>
            <p:nvPicPr>
              <p:cNvPr id="11" name="Picture 10">
                <a:extLst>
                  <a:ext uri="{FF2B5EF4-FFF2-40B4-BE49-F238E27FC236}">
                    <a16:creationId xmlns:a16="http://schemas.microsoft.com/office/drawing/2014/main" id="{7CD2F93E-48DF-6513-5892-2E8EA98376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75693" y="4476166"/>
                <a:ext cx="1050408" cy="1058217"/>
              </a:xfrm>
              <a:prstGeom prst="rect">
                <a:avLst/>
              </a:prstGeom>
            </p:spPr>
          </p:pic>
          <p:pic>
            <p:nvPicPr>
              <p:cNvPr id="12" name="Picture 11">
                <a:extLst>
                  <a:ext uri="{FF2B5EF4-FFF2-40B4-BE49-F238E27FC236}">
                    <a16:creationId xmlns:a16="http://schemas.microsoft.com/office/drawing/2014/main" id="{D508AD5E-1DA2-3396-6784-F25E52B8DF3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29444" y="4482008"/>
                <a:ext cx="1050396" cy="1046534"/>
              </a:xfrm>
              <a:prstGeom prst="rect">
                <a:avLst/>
              </a:prstGeom>
            </p:spPr>
          </p:pic>
          <p:cxnSp>
            <p:nvCxnSpPr>
              <p:cNvPr id="13" name="Straight Connector 12">
                <a:extLst>
                  <a:ext uri="{FF2B5EF4-FFF2-40B4-BE49-F238E27FC236}">
                    <a16:creationId xmlns:a16="http://schemas.microsoft.com/office/drawing/2014/main" id="{BC37B1C3-1C6F-A22F-0A15-9F6D11DDFB81}"/>
                  </a:ext>
                </a:extLst>
              </p:cNvPr>
              <p:cNvCxnSpPr/>
              <p:nvPr/>
            </p:nvCxnSpPr>
            <p:spPr bwMode="auto">
              <a:xfrm flipV="1">
                <a:off x="1929940" y="4897545"/>
                <a:ext cx="891505" cy="14106"/>
              </a:xfrm>
              <a:prstGeom prst="line">
                <a:avLst/>
              </a:prstGeom>
              <a:ln w="38100">
                <a:solidFill>
                  <a:srgbClr val="FF0000"/>
                </a:solidFill>
                <a:headEnd type="arrow"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FF2B5EF4-FFF2-40B4-BE49-F238E27FC236}">
                    <a16:creationId xmlns:a16="http://schemas.microsoft.com/office/drawing/2014/main" id="{10CFD7B1-1CC2-6D8A-5380-2A3EEFAD0FCB}"/>
                  </a:ext>
                </a:extLst>
              </p:cNvPr>
              <p:cNvCxnSpPr/>
              <p:nvPr/>
            </p:nvCxnSpPr>
            <p:spPr bwMode="auto">
              <a:xfrm>
                <a:off x="1050741" y="4118055"/>
                <a:ext cx="531223" cy="531223"/>
              </a:xfrm>
              <a:prstGeom prst="line">
                <a:avLst/>
              </a:prstGeom>
              <a:ln w="38100">
                <a:solidFill>
                  <a:srgbClr val="FF0000"/>
                </a:solidFill>
                <a:headEnd type="arrow" w="med" len="med"/>
                <a:tailEnd type="none" w="med" len="med"/>
              </a:ln>
            </p:spPr>
            <p:style>
              <a:lnRef idx="1">
                <a:schemeClr val="accent2"/>
              </a:lnRef>
              <a:fillRef idx="0">
                <a:schemeClr val="accent2"/>
              </a:fillRef>
              <a:effectRef idx="0">
                <a:schemeClr val="accent2"/>
              </a:effectRef>
              <a:fontRef idx="minor">
                <a:schemeClr val="tx1"/>
              </a:fontRef>
            </p:style>
          </p:cxnSp>
        </p:grpSp>
      </p:grpSp>
      <p:sp>
        <p:nvSpPr>
          <p:cNvPr id="15" name="Google Shape;187;p10">
            <a:extLst>
              <a:ext uri="{FF2B5EF4-FFF2-40B4-BE49-F238E27FC236}">
                <a16:creationId xmlns:a16="http://schemas.microsoft.com/office/drawing/2014/main" id="{C57E04B4-0570-10B9-17FE-3391AD2C6719}"/>
              </a:ext>
            </a:extLst>
          </p:cNvPr>
          <p:cNvSpPr txBox="1"/>
          <p:nvPr/>
        </p:nvSpPr>
        <p:spPr>
          <a:xfrm>
            <a:off x="2368300" y="1581761"/>
            <a:ext cx="4397713" cy="367327"/>
          </a:xfrm>
          <a:prstGeom prst="rect">
            <a:avLst/>
          </a:pr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latin typeface="Calibri"/>
                <a:ea typeface="Calibri"/>
                <a:cs typeface="Calibri"/>
                <a:sym typeface="Calibri"/>
              </a:rPr>
              <a:t> </a:t>
            </a:r>
            <a:endParaRPr sz="1200"/>
          </a:p>
        </p:txBody>
      </p:sp>
      <p:pic>
        <p:nvPicPr>
          <p:cNvPr id="16" name="Picture 15">
            <a:extLst>
              <a:ext uri="{FF2B5EF4-FFF2-40B4-BE49-F238E27FC236}">
                <a16:creationId xmlns:a16="http://schemas.microsoft.com/office/drawing/2014/main" id="{2F50E9EC-BC75-E590-B1A0-1CC4728AB934}"/>
              </a:ext>
            </a:extLst>
          </p:cNvPr>
          <p:cNvPicPr>
            <a:picLocks noChangeAspect="1"/>
          </p:cNvPicPr>
          <p:nvPr/>
        </p:nvPicPr>
        <p:blipFill>
          <a:blip r:embed="rId7"/>
          <a:stretch>
            <a:fillRect/>
          </a:stretch>
        </p:blipFill>
        <p:spPr>
          <a:xfrm>
            <a:off x="3950937" y="2775907"/>
            <a:ext cx="4681949" cy="2373106"/>
          </a:xfrm>
          <a:prstGeom prst="rect">
            <a:avLst/>
          </a:prstGeom>
        </p:spPr>
      </p:pic>
      <p:sp>
        <p:nvSpPr>
          <p:cNvPr id="17" name="Google Shape;188;p10">
            <a:extLst>
              <a:ext uri="{FF2B5EF4-FFF2-40B4-BE49-F238E27FC236}">
                <a16:creationId xmlns:a16="http://schemas.microsoft.com/office/drawing/2014/main" id="{28EB9F3A-19D3-91DA-A390-DFEE6CCE420E}"/>
              </a:ext>
            </a:extLst>
          </p:cNvPr>
          <p:cNvSpPr txBox="1"/>
          <p:nvPr/>
        </p:nvSpPr>
        <p:spPr>
          <a:xfrm>
            <a:off x="2586273" y="2007301"/>
            <a:ext cx="3961766" cy="382845"/>
          </a:xfrm>
          <a:prstGeom prst="rect">
            <a:avLst/>
          </a:pr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dirty="0">
                <a:latin typeface="Calibri"/>
                <a:ea typeface="Calibri"/>
                <a:cs typeface="Calibri"/>
                <a:sym typeface="Calibri"/>
              </a:rPr>
              <a:t> </a:t>
            </a:r>
            <a:endParaRPr sz="1200" dirty="0"/>
          </a:p>
        </p:txBody>
      </p:sp>
    </p:spTree>
    <p:extLst>
      <p:ext uri="{BB962C8B-B14F-4D97-AF65-F5344CB8AC3E}">
        <p14:creationId xmlns:p14="http://schemas.microsoft.com/office/powerpoint/2010/main" val="14142266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9458C-2FF2-03D1-C95E-914BDC36BECE}"/>
              </a:ext>
            </a:extLst>
          </p:cNvPr>
          <p:cNvSpPr>
            <a:spLocks noGrp="1"/>
          </p:cNvSpPr>
          <p:nvPr>
            <p:ph type="title"/>
          </p:nvPr>
        </p:nvSpPr>
        <p:spPr/>
        <p:txBody>
          <a:bodyPr/>
          <a:lstStyle/>
          <a:p>
            <a:r>
              <a:rPr lang="en-US" dirty="0"/>
              <a:t>Summary</a:t>
            </a:r>
            <a:endParaRPr lang="en-GB" dirty="0"/>
          </a:p>
        </p:txBody>
      </p:sp>
      <p:sp>
        <p:nvSpPr>
          <p:cNvPr id="3" name="Content Placeholder 2">
            <a:extLst>
              <a:ext uri="{FF2B5EF4-FFF2-40B4-BE49-F238E27FC236}">
                <a16:creationId xmlns:a16="http://schemas.microsoft.com/office/drawing/2014/main" id="{79E214F9-7E7C-96E5-3972-85F19F082419}"/>
              </a:ext>
            </a:extLst>
          </p:cNvPr>
          <p:cNvSpPr>
            <a:spLocks noGrp="1"/>
          </p:cNvSpPr>
          <p:nvPr>
            <p:ph idx="1"/>
          </p:nvPr>
        </p:nvSpPr>
        <p:spPr/>
        <p:txBody>
          <a:bodyPr>
            <a:normAutofit/>
          </a:bodyPr>
          <a:lstStyle/>
          <a:p>
            <a:r>
              <a:rPr lang="en-GB" dirty="0"/>
              <a:t>First thought: treatment and diagnosis</a:t>
            </a:r>
          </a:p>
          <a:p>
            <a:pPr lvl="1"/>
            <a:r>
              <a:rPr lang="en-GB" dirty="0"/>
              <a:t>X-ray units and medical </a:t>
            </a:r>
            <a:r>
              <a:rPr lang="en-GB" dirty="0" err="1"/>
              <a:t>linacs</a:t>
            </a:r>
            <a:endParaRPr lang="en-GB" dirty="0"/>
          </a:p>
          <a:p>
            <a:pPr lvl="1"/>
            <a:r>
              <a:rPr lang="en-GB" dirty="0"/>
              <a:t>Production of radioisotopes and radiopharmaceuticals</a:t>
            </a:r>
          </a:p>
          <a:p>
            <a:endParaRPr lang="en-GB" dirty="0"/>
          </a:p>
          <a:p>
            <a:r>
              <a:rPr lang="en-GB" dirty="0"/>
              <a:t>However, other applications:</a:t>
            </a:r>
          </a:p>
          <a:p>
            <a:pPr lvl="1"/>
            <a:r>
              <a:rPr lang="en-GB" dirty="0"/>
              <a:t>Sterilization of drugs, vaccines, tissues, medical devices, etc</a:t>
            </a:r>
          </a:p>
          <a:p>
            <a:pPr lvl="1"/>
            <a:r>
              <a:rPr lang="en-GB" dirty="0"/>
              <a:t>Development of biomaterials</a:t>
            </a:r>
          </a:p>
          <a:p>
            <a:pPr lvl="1"/>
            <a:r>
              <a:rPr lang="en-GB" dirty="0"/>
              <a:t>Drug development</a:t>
            </a:r>
          </a:p>
          <a:p>
            <a:pPr lvl="1"/>
            <a:r>
              <a:rPr lang="en-GB" dirty="0"/>
              <a:t>???</a:t>
            </a:r>
          </a:p>
          <a:p>
            <a:endParaRPr lang="en-GB" dirty="0"/>
          </a:p>
        </p:txBody>
      </p:sp>
      <p:sp>
        <p:nvSpPr>
          <p:cNvPr id="5" name="Footer Placeholder 4">
            <a:extLst>
              <a:ext uri="{FF2B5EF4-FFF2-40B4-BE49-F238E27FC236}">
                <a16:creationId xmlns:a16="http://schemas.microsoft.com/office/drawing/2014/main" id="{B13D67FE-8249-410F-3BB6-9241702BCC81}"/>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DCB634B2-73EA-2A3D-2EA6-6BBF93594472}"/>
              </a:ext>
            </a:extLst>
          </p:cNvPr>
          <p:cNvSpPr>
            <a:spLocks noGrp="1"/>
          </p:cNvSpPr>
          <p:nvPr>
            <p:ph type="sldNum" sz="quarter" idx="12"/>
          </p:nvPr>
        </p:nvSpPr>
        <p:spPr/>
        <p:txBody>
          <a:bodyPr/>
          <a:lstStyle/>
          <a:p>
            <a:fld id="{14701C64-9A44-4663-B572-ED8D33135C23}" type="slidenum">
              <a:rPr lang="en-GB" smtClean="0"/>
              <a:t>34</a:t>
            </a:fld>
            <a:endParaRPr lang="en-GB"/>
          </a:p>
        </p:txBody>
      </p:sp>
    </p:spTree>
    <p:extLst>
      <p:ext uri="{BB962C8B-B14F-4D97-AF65-F5344CB8AC3E}">
        <p14:creationId xmlns:p14="http://schemas.microsoft.com/office/powerpoint/2010/main" val="13371530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8D194-7E65-B90A-7BEF-69BFA1943AE3}"/>
              </a:ext>
            </a:extLst>
          </p:cNvPr>
          <p:cNvSpPr>
            <a:spLocks noGrp="1"/>
          </p:cNvSpPr>
          <p:nvPr>
            <p:ph type="title"/>
          </p:nvPr>
        </p:nvSpPr>
        <p:spPr/>
        <p:txBody>
          <a:bodyPr/>
          <a:lstStyle/>
          <a:p>
            <a:r>
              <a:rPr lang="en-US" dirty="0" err="1"/>
              <a:t>AccConf</a:t>
            </a:r>
            <a:r>
              <a:rPr lang="en-US" dirty="0"/>
              <a:t> 2026</a:t>
            </a:r>
            <a:endParaRPr lang="en-GB" dirty="0"/>
          </a:p>
        </p:txBody>
      </p:sp>
      <p:sp>
        <p:nvSpPr>
          <p:cNvPr id="3" name="Content Placeholder 2">
            <a:extLst>
              <a:ext uri="{FF2B5EF4-FFF2-40B4-BE49-F238E27FC236}">
                <a16:creationId xmlns:a16="http://schemas.microsoft.com/office/drawing/2014/main" id="{265B1A69-9D64-469F-7473-EDC9C2ACFCB4}"/>
              </a:ext>
            </a:extLst>
          </p:cNvPr>
          <p:cNvSpPr>
            <a:spLocks noGrp="1"/>
          </p:cNvSpPr>
          <p:nvPr>
            <p:ph idx="1"/>
          </p:nvPr>
        </p:nvSpPr>
        <p:spPr>
          <a:xfrm>
            <a:off x="628650" y="2115920"/>
            <a:ext cx="4902355" cy="1939246"/>
          </a:xfrm>
        </p:spPr>
        <p:txBody>
          <a:bodyPr>
            <a:normAutofit/>
          </a:bodyPr>
          <a:lstStyle/>
          <a:p>
            <a:pPr marL="0" indent="0">
              <a:buNone/>
            </a:pPr>
            <a:r>
              <a:rPr lang="en-US" sz="2400" dirty="0">
                <a:latin typeface="Arial" panose="020B0604020202020204" pitchFamily="34" charset="0"/>
                <a:cs typeface="Arial" panose="020B0604020202020204" pitchFamily="34" charset="0"/>
              </a:rPr>
              <a:t>Accelerators for Research and Sustainable Development: first in series took place in May 2022, next in June 2026!</a:t>
            </a:r>
          </a:p>
          <a:p>
            <a:pPr marL="0" indent="0">
              <a:buNone/>
            </a:pPr>
            <a:r>
              <a:rPr lang="en-GB" sz="2000" u="sng" dirty="0">
                <a:hlinkClick r:id="rId2"/>
              </a:rPr>
              <a:t>https://www.iaea.org/events/accconf2026</a:t>
            </a:r>
            <a:endParaRPr lang="en-GB" sz="2000" dirty="0"/>
          </a:p>
          <a:p>
            <a:pPr marL="0" indent="0">
              <a:buNone/>
            </a:pPr>
            <a:endParaRPr lang="en-GB" dirty="0">
              <a:latin typeface="Arial" panose="020B0604020202020204" pitchFamily="34" charset="0"/>
              <a:cs typeface="Arial" panose="020B0604020202020204" pitchFamily="34" charset="0"/>
            </a:endParaRPr>
          </a:p>
          <a:p>
            <a:endParaRPr lang="en-GB" dirty="0"/>
          </a:p>
        </p:txBody>
      </p:sp>
      <p:pic>
        <p:nvPicPr>
          <p:cNvPr id="5" name="Picture 4" descr="A person holding a wine glass&#10;&#10;Description automatically generated with low confidence">
            <a:extLst>
              <a:ext uri="{FF2B5EF4-FFF2-40B4-BE49-F238E27FC236}">
                <a16:creationId xmlns:a16="http://schemas.microsoft.com/office/drawing/2014/main" id="{0588F74E-6BBA-B9D6-3AE9-E2CF7E6C61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6183" y="2115920"/>
            <a:ext cx="2909167" cy="1939246"/>
          </a:xfrm>
          <a:prstGeom prst="rect">
            <a:avLst/>
          </a:prstGeom>
        </p:spPr>
      </p:pic>
      <p:sp>
        <p:nvSpPr>
          <p:cNvPr id="7" name="Footer Placeholder 6">
            <a:extLst>
              <a:ext uri="{FF2B5EF4-FFF2-40B4-BE49-F238E27FC236}">
                <a16:creationId xmlns:a16="http://schemas.microsoft.com/office/drawing/2014/main" id="{02BAD2C7-6415-3737-FA2E-A3FE8D699B32}"/>
              </a:ext>
            </a:extLst>
          </p:cNvPr>
          <p:cNvSpPr>
            <a:spLocks noGrp="1"/>
          </p:cNvSpPr>
          <p:nvPr>
            <p:ph type="ftr" sz="quarter" idx="11"/>
          </p:nvPr>
        </p:nvSpPr>
        <p:spPr/>
        <p:txBody>
          <a:bodyPr/>
          <a:lstStyle/>
          <a:p>
            <a:r>
              <a:rPr lang="en-GB"/>
              <a:t>IFAST</a:t>
            </a:r>
          </a:p>
        </p:txBody>
      </p:sp>
      <p:sp>
        <p:nvSpPr>
          <p:cNvPr id="8" name="Slide Number Placeholder 7">
            <a:extLst>
              <a:ext uri="{FF2B5EF4-FFF2-40B4-BE49-F238E27FC236}">
                <a16:creationId xmlns:a16="http://schemas.microsoft.com/office/drawing/2014/main" id="{3B2F5775-E9C8-EE45-3C86-B5C1D40918C8}"/>
              </a:ext>
            </a:extLst>
          </p:cNvPr>
          <p:cNvSpPr>
            <a:spLocks noGrp="1"/>
          </p:cNvSpPr>
          <p:nvPr>
            <p:ph type="sldNum" sz="quarter" idx="12"/>
          </p:nvPr>
        </p:nvSpPr>
        <p:spPr/>
        <p:txBody>
          <a:bodyPr/>
          <a:lstStyle/>
          <a:p>
            <a:fld id="{14701C64-9A44-4663-B572-ED8D33135C23}" type="slidenum">
              <a:rPr lang="en-GB" smtClean="0"/>
              <a:t>35</a:t>
            </a:fld>
            <a:endParaRPr lang="en-GB" dirty="0"/>
          </a:p>
        </p:txBody>
      </p:sp>
      <p:pic>
        <p:nvPicPr>
          <p:cNvPr id="1026" name="Picture 145877317">
            <a:extLst>
              <a:ext uri="{FF2B5EF4-FFF2-40B4-BE49-F238E27FC236}">
                <a16:creationId xmlns:a16="http://schemas.microsoft.com/office/drawing/2014/main" id="{27153871-FCE7-C16D-EB05-0C276A29FC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650" y="4326926"/>
            <a:ext cx="7942856" cy="1667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27398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5B9C5-B2D8-462B-6743-51A3DB39D05B}"/>
              </a:ext>
            </a:extLst>
          </p:cNvPr>
          <p:cNvSpPr>
            <a:spLocks noGrp="1"/>
          </p:cNvSpPr>
          <p:nvPr>
            <p:ph type="title"/>
          </p:nvPr>
        </p:nvSpPr>
        <p:spPr/>
        <p:txBody>
          <a:bodyPr/>
          <a:lstStyle/>
          <a:p>
            <a:r>
              <a:rPr lang="en-US" dirty="0"/>
              <a:t>ISTR 2027</a:t>
            </a:r>
            <a:endParaRPr lang="en-GB" dirty="0"/>
          </a:p>
        </p:txBody>
      </p:sp>
      <p:sp>
        <p:nvSpPr>
          <p:cNvPr id="3" name="Content Placeholder 2">
            <a:extLst>
              <a:ext uri="{FF2B5EF4-FFF2-40B4-BE49-F238E27FC236}">
                <a16:creationId xmlns:a16="http://schemas.microsoft.com/office/drawing/2014/main" id="{5390202F-40FA-E2B7-EDA9-33984D9E3311}"/>
              </a:ext>
            </a:extLst>
          </p:cNvPr>
          <p:cNvSpPr>
            <a:spLocks noGrp="1"/>
          </p:cNvSpPr>
          <p:nvPr>
            <p:ph idx="1"/>
          </p:nvPr>
        </p:nvSpPr>
        <p:spPr/>
        <p:txBody>
          <a:bodyPr/>
          <a:lstStyle/>
          <a:p>
            <a:pPr marL="0" indent="0">
              <a:buNone/>
            </a:pPr>
            <a:r>
              <a:rPr lang="en-US" dirty="0">
                <a:latin typeface="Arial" panose="020B0604020202020204" pitchFamily="34" charset="0"/>
                <a:cs typeface="Arial" panose="020B0604020202020204" pitchFamily="34" charset="0"/>
              </a:rPr>
              <a:t>Next one is in April 2027!</a:t>
            </a:r>
            <a:endParaRPr lang="en-GB" dirty="0">
              <a:latin typeface="Arial" panose="020B0604020202020204" pitchFamily="34" charset="0"/>
              <a:cs typeface="Arial" panose="020B0604020202020204" pitchFamily="34" charset="0"/>
            </a:endParaRPr>
          </a:p>
        </p:txBody>
      </p:sp>
      <p:sp>
        <p:nvSpPr>
          <p:cNvPr id="5" name="Footer Placeholder 4">
            <a:extLst>
              <a:ext uri="{FF2B5EF4-FFF2-40B4-BE49-F238E27FC236}">
                <a16:creationId xmlns:a16="http://schemas.microsoft.com/office/drawing/2014/main" id="{871087B3-81BD-0294-06F2-BCC49257C642}"/>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213F05A7-A22A-C5E8-22DA-81A0AD0767E8}"/>
              </a:ext>
            </a:extLst>
          </p:cNvPr>
          <p:cNvSpPr>
            <a:spLocks noGrp="1"/>
          </p:cNvSpPr>
          <p:nvPr>
            <p:ph type="sldNum" sz="quarter" idx="12"/>
          </p:nvPr>
        </p:nvSpPr>
        <p:spPr/>
        <p:txBody>
          <a:bodyPr/>
          <a:lstStyle/>
          <a:p>
            <a:fld id="{14701C64-9A44-4663-B572-ED8D33135C23}" type="slidenum">
              <a:rPr lang="en-GB" smtClean="0"/>
              <a:t>36</a:t>
            </a:fld>
            <a:endParaRPr lang="en-GB"/>
          </a:p>
        </p:txBody>
      </p:sp>
      <p:pic>
        <p:nvPicPr>
          <p:cNvPr id="7" name="Content Placeholder 7" descr="A picture containing text, scene, crowd&#10;&#10;Description automatically generated">
            <a:extLst>
              <a:ext uri="{FF2B5EF4-FFF2-40B4-BE49-F238E27FC236}">
                <a16:creationId xmlns:a16="http://schemas.microsoft.com/office/drawing/2014/main" id="{17FA916A-8118-FF4D-2BCE-F30144ED85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573" y="3496468"/>
            <a:ext cx="6704991" cy="2747964"/>
          </a:xfrm>
          <a:prstGeom prst="rect">
            <a:avLst/>
          </a:prstGeom>
        </p:spPr>
      </p:pic>
      <p:pic>
        <p:nvPicPr>
          <p:cNvPr id="8" name="Picture 2" descr="IAEA NA on Twitter: &quot;⚕️Smart #radiopharmaceuticals for nuclear medicine  techniques offer unprecedented opportunities for better #cancer diagnosis  &amp;amp; more efficient therapies. - @IAEAorg Director General @rafaelmgrossi  at #ISTR2023 symposium #LIVE ...">
            <a:extLst>
              <a:ext uri="{FF2B5EF4-FFF2-40B4-BE49-F238E27FC236}">
                <a16:creationId xmlns:a16="http://schemas.microsoft.com/office/drawing/2014/main" id="{3C3EFE43-0D4F-29D5-8DA0-E526895FA93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6714" b="2192"/>
          <a:stretch/>
        </p:blipFill>
        <p:spPr bwMode="auto">
          <a:xfrm>
            <a:off x="4989609" y="1360113"/>
            <a:ext cx="3525741" cy="2001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8679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01963-F926-9FDB-1B19-58C0825240A0}"/>
              </a:ext>
            </a:extLst>
          </p:cNvPr>
          <p:cNvSpPr>
            <a:spLocks noGrp="1"/>
          </p:cNvSpPr>
          <p:nvPr>
            <p:ph type="title"/>
          </p:nvPr>
        </p:nvSpPr>
        <p:spPr/>
        <p:txBody>
          <a:bodyPr/>
          <a:lstStyle/>
          <a:p>
            <a:r>
              <a:rPr lang="en-US" dirty="0"/>
              <a:t>Thank you!</a:t>
            </a:r>
            <a:br>
              <a:rPr lang="en-US" dirty="0"/>
            </a:br>
            <a:r>
              <a:rPr lang="en-US" sz="2800" dirty="0"/>
              <a:t>v</a:t>
            </a:r>
            <a:r>
              <a:rPr lang="en-US" sz="2800"/>
              <a:t>.</a:t>
            </a:r>
            <a:r>
              <a:rPr lang="en-US" sz="2800" dirty="0"/>
              <a:t>starovoitova@iaea.org</a:t>
            </a:r>
            <a:endParaRPr lang="en-GB" dirty="0"/>
          </a:p>
        </p:txBody>
      </p:sp>
      <p:pic>
        <p:nvPicPr>
          <p:cNvPr id="4" name="Picture 2">
            <a:extLst>
              <a:ext uri="{FF2B5EF4-FFF2-40B4-BE49-F238E27FC236}">
                <a16:creationId xmlns:a16="http://schemas.microsoft.com/office/drawing/2014/main" id="{37C619EE-4D8E-1931-8F4B-F484826129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967" y="1690689"/>
            <a:ext cx="7668065" cy="4305299"/>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2B3B12C1-2B6D-D672-7647-A39DD7288009}"/>
              </a:ext>
            </a:extLst>
          </p:cNvPr>
          <p:cNvSpPr>
            <a:spLocks noGrp="1"/>
          </p:cNvSpPr>
          <p:nvPr>
            <p:ph type="dt" sz="half" idx="10"/>
          </p:nvPr>
        </p:nvSpPr>
        <p:spPr/>
        <p:txBody>
          <a:bodyPr/>
          <a:lstStyle/>
          <a:p>
            <a:r>
              <a:rPr lang="en-US"/>
              <a:t>July 26, 2024</a:t>
            </a:r>
            <a:endParaRPr lang="en-GB"/>
          </a:p>
        </p:txBody>
      </p:sp>
      <p:sp>
        <p:nvSpPr>
          <p:cNvPr id="5" name="Footer Placeholder 4">
            <a:extLst>
              <a:ext uri="{FF2B5EF4-FFF2-40B4-BE49-F238E27FC236}">
                <a16:creationId xmlns:a16="http://schemas.microsoft.com/office/drawing/2014/main" id="{C13DC2CE-1B0F-F96B-7EBD-A536CDFB8B9A}"/>
              </a:ext>
            </a:extLst>
          </p:cNvPr>
          <p:cNvSpPr>
            <a:spLocks noGrp="1"/>
          </p:cNvSpPr>
          <p:nvPr>
            <p:ph type="ftr" sz="quarter" idx="11"/>
          </p:nvPr>
        </p:nvSpPr>
        <p:spPr/>
        <p:txBody>
          <a:bodyPr/>
          <a:lstStyle/>
          <a:p>
            <a:r>
              <a:rPr lang="en-GB"/>
              <a:t>IFAST</a:t>
            </a:r>
          </a:p>
        </p:txBody>
      </p:sp>
      <p:sp>
        <p:nvSpPr>
          <p:cNvPr id="6" name="Slide Number Placeholder 5">
            <a:extLst>
              <a:ext uri="{FF2B5EF4-FFF2-40B4-BE49-F238E27FC236}">
                <a16:creationId xmlns:a16="http://schemas.microsoft.com/office/drawing/2014/main" id="{787A345E-3A49-F772-83DE-D66A2AAF370D}"/>
              </a:ext>
            </a:extLst>
          </p:cNvPr>
          <p:cNvSpPr>
            <a:spLocks noGrp="1"/>
          </p:cNvSpPr>
          <p:nvPr>
            <p:ph type="sldNum" sz="quarter" idx="12"/>
          </p:nvPr>
        </p:nvSpPr>
        <p:spPr/>
        <p:txBody>
          <a:bodyPr/>
          <a:lstStyle/>
          <a:p>
            <a:fld id="{14701C64-9A44-4663-B572-ED8D33135C23}" type="slidenum">
              <a:rPr lang="en-GB" smtClean="0"/>
              <a:t>37</a:t>
            </a:fld>
            <a:endParaRPr lang="en-GB"/>
          </a:p>
        </p:txBody>
      </p:sp>
    </p:spTree>
    <p:extLst>
      <p:ext uri="{BB962C8B-B14F-4D97-AF65-F5344CB8AC3E}">
        <p14:creationId xmlns:p14="http://schemas.microsoft.com/office/powerpoint/2010/main" val="2496441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0EB4FA7-1789-EC6E-A07D-57066008E179}"/>
              </a:ext>
            </a:extLst>
          </p:cNvPr>
          <p:cNvSpPr>
            <a:spLocks noGrp="1"/>
          </p:cNvSpPr>
          <p:nvPr>
            <p:ph type="ftr" sz="quarter" idx="11"/>
          </p:nvPr>
        </p:nvSpPr>
        <p:spPr>
          <a:xfrm>
            <a:off x="2016847" y="6356351"/>
            <a:ext cx="4904658" cy="313381"/>
          </a:xfrm>
        </p:spPr>
        <p:txBody>
          <a:bodyPr/>
          <a:lstStyle/>
          <a:p>
            <a:r>
              <a:rPr lang="en-US" sz="1400">
                <a:effectLst/>
                <a:latin typeface="Aptos" panose="020B0004020202020204" pitchFamily="34" charset="0"/>
                <a:ea typeface="Calibri" panose="020F0502020204030204" pitchFamily="34" charset="0"/>
                <a:cs typeface="Calibri" panose="020F0502020204030204" pitchFamily="34" charset="0"/>
              </a:rPr>
              <a:t>IFAST</a:t>
            </a:r>
            <a:endParaRPr lang="en-GB" sz="1050" dirty="0"/>
          </a:p>
        </p:txBody>
      </p:sp>
      <p:sp>
        <p:nvSpPr>
          <p:cNvPr id="6" name="Slide Number Placeholder 5">
            <a:extLst>
              <a:ext uri="{FF2B5EF4-FFF2-40B4-BE49-F238E27FC236}">
                <a16:creationId xmlns:a16="http://schemas.microsoft.com/office/drawing/2014/main" id="{00CE2858-03DB-3DAF-FA07-73B76C38EB3A}"/>
              </a:ext>
            </a:extLst>
          </p:cNvPr>
          <p:cNvSpPr>
            <a:spLocks noGrp="1"/>
          </p:cNvSpPr>
          <p:nvPr>
            <p:ph type="sldNum" sz="quarter" idx="12"/>
          </p:nvPr>
        </p:nvSpPr>
        <p:spPr>
          <a:xfrm>
            <a:off x="6750692" y="6356350"/>
            <a:ext cx="2057400" cy="365125"/>
          </a:xfrm>
        </p:spPr>
        <p:txBody>
          <a:bodyPr/>
          <a:lstStyle/>
          <a:p>
            <a:fld id="{62927280-E809-4950-9463-C605915CF207}" type="slidenum">
              <a:rPr lang="en-GB" smtClean="0"/>
              <a:t>4</a:t>
            </a:fld>
            <a:endParaRPr lang="en-GB"/>
          </a:p>
        </p:txBody>
      </p:sp>
      <p:grpSp>
        <p:nvGrpSpPr>
          <p:cNvPr id="24" name="Group 23">
            <a:extLst>
              <a:ext uri="{FF2B5EF4-FFF2-40B4-BE49-F238E27FC236}">
                <a16:creationId xmlns:a16="http://schemas.microsoft.com/office/drawing/2014/main" id="{469AD366-7D20-46DE-2809-4E65362FE1CF}"/>
              </a:ext>
            </a:extLst>
          </p:cNvPr>
          <p:cNvGrpSpPr/>
          <p:nvPr/>
        </p:nvGrpSpPr>
        <p:grpSpPr>
          <a:xfrm>
            <a:off x="324561" y="1624955"/>
            <a:ext cx="4904658" cy="3608089"/>
            <a:chOff x="2057108" y="1991810"/>
            <a:chExt cx="4904658" cy="3608089"/>
          </a:xfrm>
        </p:grpSpPr>
        <p:sp>
          <p:nvSpPr>
            <p:cNvPr id="7" name="Isosceles Triangle 6">
              <a:extLst>
                <a:ext uri="{FF2B5EF4-FFF2-40B4-BE49-F238E27FC236}">
                  <a16:creationId xmlns:a16="http://schemas.microsoft.com/office/drawing/2014/main" id="{EEC55880-3307-72C2-BA3A-B8EBCD9EBF1A}"/>
                </a:ext>
              </a:extLst>
            </p:cNvPr>
            <p:cNvSpPr/>
            <p:nvPr/>
          </p:nvSpPr>
          <p:spPr>
            <a:xfrm>
              <a:off x="2057108" y="1991810"/>
              <a:ext cx="4904658" cy="1134126"/>
            </a:xfrm>
            <a:prstGeom prst="triangle">
              <a:avLst/>
            </a:prstGeom>
            <a:solidFill>
              <a:schemeClr val="bg2">
                <a:lumMod val="50000"/>
                <a:alpha val="50000"/>
              </a:schemeClr>
            </a:solidFill>
            <a:ln>
              <a:solidFill>
                <a:srgbClr val="00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1013" dirty="0"/>
            </a:p>
          </p:txBody>
        </p:sp>
        <p:sp>
          <p:nvSpPr>
            <p:cNvPr id="8" name="Title 5">
              <a:extLst>
                <a:ext uri="{FF2B5EF4-FFF2-40B4-BE49-F238E27FC236}">
                  <a16:creationId xmlns:a16="http://schemas.microsoft.com/office/drawing/2014/main" id="{8232892B-59F8-9525-0F56-78D4B21C4B9D}"/>
                </a:ext>
              </a:extLst>
            </p:cNvPr>
            <p:cNvSpPr txBox="1">
              <a:spLocks/>
            </p:cNvSpPr>
            <p:nvPr/>
          </p:nvSpPr>
          <p:spPr>
            <a:xfrm>
              <a:off x="2943867" y="2621536"/>
              <a:ext cx="3442883" cy="48605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GB" sz="1800">
                  <a:solidFill>
                    <a:srgbClr val="002060"/>
                  </a:solidFill>
                  <a:latin typeface="Calibri" panose="020F0502020204030204" pitchFamily="34" charset="0"/>
                  <a:cs typeface="Calibri" panose="020F0502020204030204" pitchFamily="34" charset="0"/>
                </a:rPr>
                <a:t>The “Three Pillars” of the IAEA</a:t>
              </a:r>
              <a:endParaRPr lang="en-GB" sz="1800" i="1" dirty="0">
                <a:solidFill>
                  <a:srgbClr val="00206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pic>
          <p:nvPicPr>
            <p:cNvPr id="9" name="Graphic 8" descr="Court">
              <a:extLst>
                <a:ext uri="{FF2B5EF4-FFF2-40B4-BE49-F238E27FC236}">
                  <a16:creationId xmlns:a16="http://schemas.microsoft.com/office/drawing/2014/main" id="{E10E58C6-A2DA-B1EE-81DA-AC2E7C19FD7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52262" y="2206963"/>
              <a:ext cx="514350" cy="514350"/>
            </a:xfrm>
            <a:prstGeom prst="rect">
              <a:avLst/>
            </a:prstGeom>
          </p:spPr>
        </p:pic>
        <p:sp>
          <p:nvSpPr>
            <p:cNvPr id="10" name="Rectangle 9">
              <a:extLst>
                <a:ext uri="{FF2B5EF4-FFF2-40B4-BE49-F238E27FC236}">
                  <a16:creationId xmlns:a16="http://schemas.microsoft.com/office/drawing/2014/main" id="{0BEC6BC8-7935-97C4-687B-5902ADBC36C8}"/>
                </a:ext>
              </a:extLst>
            </p:cNvPr>
            <p:cNvSpPr/>
            <p:nvPr/>
          </p:nvSpPr>
          <p:spPr>
            <a:xfrm>
              <a:off x="2577658" y="3179001"/>
              <a:ext cx="1134126" cy="1735909"/>
            </a:xfrm>
            <a:prstGeom prst="rect">
              <a:avLst/>
            </a:prstGeom>
            <a:solidFill>
              <a:srgbClr val="0070C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1" name="Rectangle 10">
              <a:extLst>
                <a:ext uri="{FF2B5EF4-FFF2-40B4-BE49-F238E27FC236}">
                  <a16:creationId xmlns:a16="http://schemas.microsoft.com/office/drawing/2014/main" id="{13324E29-8CB4-3BFC-204D-86FE20C81869}"/>
                </a:ext>
              </a:extLst>
            </p:cNvPr>
            <p:cNvSpPr/>
            <p:nvPr/>
          </p:nvSpPr>
          <p:spPr>
            <a:xfrm>
              <a:off x="3942374" y="3170788"/>
              <a:ext cx="1134126" cy="1735909"/>
            </a:xfrm>
            <a:prstGeom prst="rect">
              <a:avLst/>
            </a:prstGeom>
            <a:solidFill>
              <a:schemeClr val="accent2">
                <a:lumMod val="60000"/>
                <a:lumOff val="4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2" name="Rectangle 11">
              <a:extLst>
                <a:ext uri="{FF2B5EF4-FFF2-40B4-BE49-F238E27FC236}">
                  <a16:creationId xmlns:a16="http://schemas.microsoft.com/office/drawing/2014/main" id="{3789E2CA-8557-9C0A-90B9-A4B16DD78857}"/>
                </a:ext>
              </a:extLst>
            </p:cNvPr>
            <p:cNvSpPr/>
            <p:nvPr/>
          </p:nvSpPr>
          <p:spPr>
            <a:xfrm>
              <a:off x="5307089" y="3170788"/>
              <a:ext cx="1134126" cy="1735909"/>
            </a:xfrm>
            <a:prstGeom prst="rect">
              <a:avLst/>
            </a:prstGeom>
            <a:solidFill>
              <a:schemeClr val="accent5"/>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3" name="Rectangle 12">
              <a:extLst>
                <a:ext uri="{FF2B5EF4-FFF2-40B4-BE49-F238E27FC236}">
                  <a16:creationId xmlns:a16="http://schemas.microsoft.com/office/drawing/2014/main" id="{718F6105-4749-3FA4-4CFD-0ACFAB7C7FEB}"/>
                </a:ext>
              </a:extLst>
            </p:cNvPr>
            <p:cNvSpPr/>
            <p:nvPr/>
          </p:nvSpPr>
          <p:spPr>
            <a:xfrm>
              <a:off x="2425262" y="5026736"/>
              <a:ext cx="4131459" cy="157037"/>
            </a:xfrm>
            <a:prstGeom prst="rect">
              <a:avLst/>
            </a:prstGeom>
            <a:solidFill>
              <a:schemeClr val="bg2">
                <a:lumMod val="7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4" name="Rectangle 13">
              <a:extLst>
                <a:ext uri="{FF2B5EF4-FFF2-40B4-BE49-F238E27FC236}">
                  <a16:creationId xmlns:a16="http://schemas.microsoft.com/office/drawing/2014/main" id="{2424BA79-0EBD-F68F-3646-B2C10DC4EFE3}"/>
                </a:ext>
              </a:extLst>
            </p:cNvPr>
            <p:cNvSpPr/>
            <p:nvPr/>
          </p:nvSpPr>
          <p:spPr>
            <a:xfrm>
              <a:off x="2263244" y="5230099"/>
              <a:ext cx="4502781" cy="157883"/>
            </a:xfrm>
            <a:prstGeom prst="rect">
              <a:avLst/>
            </a:prstGeom>
            <a:solidFill>
              <a:schemeClr val="bg2">
                <a:lumMod val="7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5" name="Rectangle 14">
              <a:extLst>
                <a:ext uri="{FF2B5EF4-FFF2-40B4-BE49-F238E27FC236}">
                  <a16:creationId xmlns:a16="http://schemas.microsoft.com/office/drawing/2014/main" id="{4AE09BE8-DED8-4551-00E6-39797A1C33D5}"/>
                </a:ext>
              </a:extLst>
            </p:cNvPr>
            <p:cNvSpPr/>
            <p:nvPr/>
          </p:nvSpPr>
          <p:spPr>
            <a:xfrm>
              <a:off x="2138883" y="5441510"/>
              <a:ext cx="4782622" cy="158389"/>
            </a:xfrm>
            <a:prstGeom prst="rect">
              <a:avLst/>
            </a:prstGeom>
            <a:solidFill>
              <a:schemeClr val="bg2">
                <a:lumMod val="7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6" name="Rectangle 15">
              <a:extLst>
                <a:ext uri="{FF2B5EF4-FFF2-40B4-BE49-F238E27FC236}">
                  <a16:creationId xmlns:a16="http://schemas.microsoft.com/office/drawing/2014/main" id="{E3A5E61A-E704-5F3F-F38F-8E265FEC970C}"/>
                </a:ext>
              </a:extLst>
            </p:cNvPr>
            <p:cNvSpPr/>
            <p:nvPr/>
          </p:nvSpPr>
          <p:spPr>
            <a:xfrm flipH="1">
              <a:off x="2646731" y="4015280"/>
              <a:ext cx="972108" cy="571311"/>
            </a:xfrm>
            <a:prstGeom prst="rect">
              <a:avLst/>
            </a:prstGeom>
            <a:noFill/>
            <a:ln>
              <a:solidFill>
                <a:srgbClr val="0070C0"/>
              </a:solidFill>
            </a:ln>
          </p:spPr>
          <p:txBody>
            <a:bodyPr wrap="square" lIns="51435" tIns="25718" rIns="51435" bIns="25718">
              <a:spAutoFit/>
            </a:bodyPr>
            <a:lstStyle/>
            <a:p>
              <a:pPr algn="ctr"/>
              <a:r>
                <a:rPr lang="en-US" sz="1125" dirty="0">
                  <a:ln w="0"/>
                  <a:solidFill>
                    <a:schemeClr val="bg1"/>
                  </a:solidFill>
                  <a:effectLst>
                    <a:outerShdw blurRad="38100" dist="19050" dir="2700000" algn="tl" rotWithShape="0">
                      <a:schemeClr val="dk1">
                        <a:alpha val="40000"/>
                      </a:schemeClr>
                    </a:outerShdw>
                  </a:effectLst>
                </a:rPr>
                <a:t>Safeguards </a:t>
              </a:r>
            </a:p>
            <a:p>
              <a:pPr algn="ctr"/>
              <a:r>
                <a:rPr lang="en-US" sz="1125" dirty="0">
                  <a:ln w="0"/>
                  <a:solidFill>
                    <a:schemeClr val="bg1"/>
                  </a:solidFill>
                  <a:effectLst>
                    <a:outerShdw blurRad="38100" dist="19050" dir="2700000" algn="tl" rotWithShape="0">
                      <a:schemeClr val="dk1">
                        <a:alpha val="40000"/>
                      </a:schemeClr>
                    </a:outerShdw>
                  </a:effectLst>
                </a:rPr>
                <a:t>&amp;</a:t>
              </a:r>
            </a:p>
            <a:p>
              <a:pPr algn="ctr"/>
              <a:r>
                <a:rPr lang="en-US" sz="1125" dirty="0">
                  <a:ln w="0"/>
                  <a:solidFill>
                    <a:schemeClr val="bg1"/>
                  </a:solidFill>
                  <a:effectLst>
                    <a:outerShdw blurRad="38100" dist="19050" dir="2700000" algn="tl" rotWithShape="0">
                      <a:schemeClr val="dk1">
                        <a:alpha val="40000"/>
                      </a:schemeClr>
                    </a:outerShdw>
                  </a:effectLst>
                </a:rPr>
                <a:t>Verification</a:t>
              </a:r>
              <a:endParaRPr lang="en-GB" sz="1125" dirty="0">
                <a:ln w="0"/>
                <a:solidFill>
                  <a:schemeClr val="bg1"/>
                </a:solidFill>
                <a:effectLst>
                  <a:outerShdw blurRad="38100" dist="19050" dir="2700000" algn="tl" rotWithShape="0">
                    <a:schemeClr val="dk1">
                      <a:alpha val="40000"/>
                    </a:schemeClr>
                  </a:outerShdw>
                </a:effectLst>
              </a:endParaRPr>
            </a:p>
          </p:txBody>
        </p:sp>
        <p:sp>
          <p:nvSpPr>
            <p:cNvPr id="17" name="Rectangle 16">
              <a:extLst>
                <a:ext uri="{FF2B5EF4-FFF2-40B4-BE49-F238E27FC236}">
                  <a16:creationId xmlns:a16="http://schemas.microsoft.com/office/drawing/2014/main" id="{AA17AD43-87C2-ADA7-EBC4-D43B5EEE4C26}"/>
                </a:ext>
              </a:extLst>
            </p:cNvPr>
            <p:cNvSpPr/>
            <p:nvPr/>
          </p:nvSpPr>
          <p:spPr>
            <a:xfrm>
              <a:off x="4242615" y="3967368"/>
              <a:ext cx="575158" cy="571311"/>
            </a:xfrm>
            <a:prstGeom prst="rect">
              <a:avLst/>
            </a:prstGeom>
            <a:noFill/>
            <a:ln>
              <a:solidFill>
                <a:schemeClr val="accent2">
                  <a:lumMod val="60000"/>
                  <a:lumOff val="40000"/>
                </a:schemeClr>
              </a:solidFill>
            </a:ln>
          </p:spPr>
          <p:txBody>
            <a:bodyPr wrap="none" lIns="51435" tIns="25718" rIns="51435" bIns="25718">
              <a:spAutoFit/>
            </a:bodyPr>
            <a:lstStyle/>
            <a:p>
              <a:pPr algn="ctr"/>
              <a:r>
                <a:rPr lang="en-US" sz="1125" dirty="0">
                  <a:ln w="0"/>
                  <a:solidFill>
                    <a:schemeClr val="bg1"/>
                  </a:solidFill>
                  <a:effectLst>
                    <a:outerShdw blurRad="38100" dist="19050" dir="2700000" algn="tl" rotWithShape="0">
                      <a:schemeClr val="dk1">
                        <a:alpha val="40000"/>
                      </a:schemeClr>
                    </a:outerShdw>
                  </a:effectLst>
                </a:rPr>
                <a:t>Safety </a:t>
              </a:r>
            </a:p>
            <a:p>
              <a:pPr algn="ctr"/>
              <a:r>
                <a:rPr lang="en-US" sz="1125" dirty="0">
                  <a:ln w="0"/>
                  <a:solidFill>
                    <a:schemeClr val="bg1"/>
                  </a:solidFill>
                  <a:effectLst>
                    <a:outerShdw blurRad="38100" dist="19050" dir="2700000" algn="tl" rotWithShape="0">
                      <a:schemeClr val="dk1">
                        <a:alpha val="40000"/>
                      </a:schemeClr>
                    </a:outerShdw>
                  </a:effectLst>
                </a:rPr>
                <a:t>&amp;</a:t>
              </a:r>
            </a:p>
            <a:p>
              <a:pPr algn="ctr"/>
              <a:r>
                <a:rPr lang="en-US" sz="1125" dirty="0">
                  <a:ln w="0"/>
                  <a:solidFill>
                    <a:schemeClr val="bg1"/>
                  </a:solidFill>
                  <a:effectLst>
                    <a:outerShdw blurRad="38100" dist="19050" dir="2700000" algn="tl" rotWithShape="0">
                      <a:schemeClr val="dk1">
                        <a:alpha val="40000"/>
                      </a:schemeClr>
                    </a:outerShdw>
                  </a:effectLst>
                </a:rPr>
                <a:t>Security</a:t>
              </a:r>
            </a:p>
          </p:txBody>
        </p:sp>
        <p:sp>
          <p:nvSpPr>
            <p:cNvPr id="18" name="Rectangle 17">
              <a:extLst>
                <a:ext uri="{FF2B5EF4-FFF2-40B4-BE49-F238E27FC236}">
                  <a16:creationId xmlns:a16="http://schemas.microsoft.com/office/drawing/2014/main" id="{88D25F34-F6B1-6010-C3E9-9F6F3751C32B}"/>
                </a:ext>
              </a:extLst>
            </p:cNvPr>
            <p:cNvSpPr/>
            <p:nvPr/>
          </p:nvSpPr>
          <p:spPr>
            <a:xfrm>
              <a:off x="5486386" y="3994258"/>
              <a:ext cx="775533" cy="571311"/>
            </a:xfrm>
            <a:prstGeom prst="rect">
              <a:avLst/>
            </a:prstGeom>
            <a:noFill/>
            <a:ln>
              <a:solidFill>
                <a:schemeClr val="accent5"/>
              </a:solidFill>
            </a:ln>
          </p:spPr>
          <p:txBody>
            <a:bodyPr wrap="none" lIns="51435" tIns="25718" rIns="51435" bIns="25718">
              <a:spAutoFit/>
            </a:bodyPr>
            <a:lstStyle/>
            <a:p>
              <a:pPr algn="ctr"/>
              <a:r>
                <a:rPr lang="en-US" sz="1125" dirty="0">
                  <a:ln w="0"/>
                  <a:solidFill>
                    <a:schemeClr val="bg1"/>
                  </a:solidFill>
                  <a:effectLst>
                    <a:outerShdw blurRad="38100" dist="19050" dir="2700000" algn="tl" rotWithShape="0">
                      <a:schemeClr val="dk1">
                        <a:alpha val="40000"/>
                      </a:schemeClr>
                    </a:outerShdw>
                  </a:effectLst>
                </a:rPr>
                <a:t>Science </a:t>
              </a:r>
            </a:p>
            <a:p>
              <a:pPr algn="ctr"/>
              <a:r>
                <a:rPr lang="en-US" sz="1125" dirty="0">
                  <a:ln w="0"/>
                  <a:solidFill>
                    <a:schemeClr val="bg1"/>
                  </a:solidFill>
                  <a:effectLst>
                    <a:outerShdw blurRad="38100" dist="19050" dir="2700000" algn="tl" rotWithShape="0">
                      <a:schemeClr val="dk1">
                        <a:alpha val="40000"/>
                      </a:schemeClr>
                    </a:outerShdw>
                  </a:effectLst>
                </a:rPr>
                <a:t>&amp;</a:t>
              </a:r>
            </a:p>
            <a:p>
              <a:pPr algn="ctr"/>
              <a:r>
                <a:rPr lang="en-US" sz="1125" dirty="0">
                  <a:ln w="0"/>
                  <a:solidFill>
                    <a:schemeClr val="bg1"/>
                  </a:solidFill>
                  <a:effectLst>
                    <a:outerShdw blurRad="38100" dist="19050" dir="2700000" algn="tl" rotWithShape="0">
                      <a:schemeClr val="dk1">
                        <a:alpha val="40000"/>
                      </a:schemeClr>
                    </a:outerShdw>
                  </a:effectLst>
                </a:rPr>
                <a:t>Technology</a:t>
              </a:r>
            </a:p>
          </p:txBody>
        </p:sp>
        <p:pic>
          <p:nvPicPr>
            <p:cNvPr id="19" name="Graphic 18" descr="Security Camera">
              <a:extLst>
                <a:ext uri="{FF2B5EF4-FFF2-40B4-BE49-F238E27FC236}">
                  <a16:creationId xmlns:a16="http://schemas.microsoft.com/office/drawing/2014/main" id="{C9C8A912-6605-D02F-10FF-37B8CB0008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24515" y="3456077"/>
              <a:ext cx="514350" cy="514350"/>
            </a:xfrm>
            <a:prstGeom prst="rect">
              <a:avLst/>
            </a:prstGeom>
          </p:spPr>
        </p:pic>
        <p:pic>
          <p:nvPicPr>
            <p:cNvPr id="20" name="Graphic 19" descr="Radioactive">
              <a:extLst>
                <a:ext uri="{FF2B5EF4-FFF2-40B4-BE49-F238E27FC236}">
                  <a16:creationId xmlns:a16="http://schemas.microsoft.com/office/drawing/2014/main" id="{1D8188F4-8341-DB47-5D0F-8838ED060CD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273019" y="3425187"/>
              <a:ext cx="514350" cy="514350"/>
            </a:xfrm>
            <a:prstGeom prst="rect">
              <a:avLst/>
            </a:prstGeom>
          </p:spPr>
        </p:pic>
        <p:pic>
          <p:nvPicPr>
            <p:cNvPr id="21" name="Graphic 20" descr="Microscope">
              <a:extLst>
                <a:ext uri="{FF2B5EF4-FFF2-40B4-BE49-F238E27FC236}">
                  <a16:creationId xmlns:a16="http://schemas.microsoft.com/office/drawing/2014/main" id="{B52A147C-C7A4-AA98-CFBD-FC02F3AA83A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616977" y="3403984"/>
              <a:ext cx="514350" cy="514350"/>
            </a:xfrm>
            <a:prstGeom prst="rect">
              <a:avLst/>
            </a:prstGeom>
          </p:spPr>
        </p:pic>
      </p:grpSp>
      <p:sp>
        <p:nvSpPr>
          <p:cNvPr id="23" name="Title 1">
            <a:extLst>
              <a:ext uri="{FF2B5EF4-FFF2-40B4-BE49-F238E27FC236}">
                <a16:creationId xmlns:a16="http://schemas.microsoft.com/office/drawing/2014/main" id="{D0B23AA7-55DC-D337-4814-B785522CD732}"/>
              </a:ext>
            </a:extLst>
          </p:cNvPr>
          <p:cNvSpPr txBox="1">
            <a:spLocks/>
          </p:cNvSpPr>
          <p:nvPr/>
        </p:nvSpPr>
        <p:spPr>
          <a:xfrm>
            <a:off x="395341" y="96845"/>
            <a:ext cx="7134172" cy="9941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400" dirty="0"/>
              <a:t>IAEA and SDGs</a:t>
            </a:r>
            <a:endParaRPr lang="en-GB" sz="4400" dirty="0"/>
          </a:p>
        </p:txBody>
      </p:sp>
      <p:pic>
        <p:nvPicPr>
          <p:cNvPr id="2052" name="Picture 4">
            <a:extLst>
              <a:ext uri="{FF2B5EF4-FFF2-40B4-BE49-F238E27FC236}">
                <a16:creationId xmlns:a16="http://schemas.microsoft.com/office/drawing/2014/main" id="{78F062AB-BA85-FED0-904B-9B4C98CE20F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34842" y="2803933"/>
            <a:ext cx="3027123" cy="2426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4608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9B7A1-66A2-5676-A367-B6BBEE9529FD}"/>
              </a:ext>
            </a:extLst>
          </p:cNvPr>
          <p:cNvSpPr>
            <a:spLocks noGrp="1"/>
          </p:cNvSpPr>
          <p:nvPr>
            <p:ph type="title"/>
          </p:nvPr>
        </p:nvSpPr>
        <p:spPr/>
        <p:txBody>
          <a:bodyPr/>
          <a:lstStyle/>
          <a:p>
            <a:r>
              <a:rPr lang="en-US" dirty="0"/>
              <a:t>Organizational Chart</a:t>
            </a:r>
            <a:endParaRPr lang="en-GB" dirty="0"/>
          </a:p>
        </p:txBody>
      </p:sp>
      <p:sp>
        <p:nvSpPr>
          <p:cNvPr id="28" name="Footer Placeholder 4">
            <a:extLst>
              <a:ext uri="{FF2B5EF4-FFF2-40B4-BE49-F238E27FC236}">
                <a16:creationId xmlns:a16="http://schemas.microsoft.com/office/drawing/2014/main" id="{50738A46-8D86-B74C-E17D-0B211ABB4C18}"/>
              </a:ext>
            </a:extLst>
          </p:cNvPr>
          <p:cNvSpPr>
            <a:spLocks noGrp="1"/>
          </p:cNvSpPr>
          <p:nvPr>
            <p:ph type="ftr" sz="quarter" idx="11"/>
          </p:nvPr>
        </p:nvSpPr>
        <p:spPr>
          <a:xfrm>
            <a:off x="2016847" y="6356351"/>
            <a:ext cx="4904658" cy="313381"/>
          </a:xfrm>
        </p:spPr>
        <p:txBody>
          <a:bodyPr/>
          <a:lstStyle/>
          <a:p>
            <a:r>
              <a:rPr lang="en-US" sz="1400">
                <a:effectLst/>
                <a:latin typeface="Aptos" panose="020B0004020202020204" pitchFamily="34" charset="0"/>
                <a:ea typeface="Calibri" panose="020F0502020204030204" pitchFamily="34" charset="0"/>
                <a:cs typeface="Calibri" panose="020F0502020204030204" pitchFamily="34" charset="0"/>
              </a:rPr>
              <a:t>IFAST</a:t>
            </a:r>
            <a:endParaRPr lang="en-GB" sz="1050" dirty="0"/>
          </a:p>
        </p:txBody>
      </p:sp>
      <p:sp>
        <p:nvSpPr>
          <p:cNvPr id="29" name="Slide Number Placeholder 5">
            <a:extLst>
              <a:ext uri="{FF2B5EF4-FFF2-40B4-BE49-F238E27FC236}">
                <a16:creationId xmlns:a16="http://schemas.microsoft.com/office/drawing/2014/main" id="{C5FB938F-6739-8E30-C19D-004195824DB3}"/>
              </a:ext>
            </a:extLst>
          </p:cNvPr>
          <p:cNvSpPr>
            <a:spLocks noGrp="1"/>
          </p:cNvSpPr>
          <p:nvPr>
            <p:ph type="sldNum" sz="quarter" idx="12"/>
          </p:nvPr>
        </p:nvSpPr>
        <p:spPr>
          <a:xfrm>
            <a:off x="6750692" y="6356350"/>
            <a:ext cx="2057400" cy="365125"/>
          </a:xfrm>
        </p:spPr>
        <p:txBody>
          <a:bodyPr/>
          <a:lstStyle/>
          <a:p>
            <a:fld id="{62927280-E809-4950-9463-C605915CF207}" type="slidenum">
              <a:rPr lang="en-GB" smtClean="0"/>
              <a:t>5</a:t>
            </a:fld>
            <a:endParaRPr lang="en-GB"/>
          </a:p>
        </p:txBody>
      </p:sp>
      <p:graphicFrame>
        <p:nvGraphicFramePr>
          <p:cNvPr id="4" name="Diagram 3">
            <a:extLst>
              <a:ext uri="{FF2B5EF4-FFF2-40B4-BE49-F238E27FC236}">
                <a16:creationId xmlns:a16="http://schemas.microsoft.com/office/drawing/2014/main" id="{02DD6529-FE32-D21C-64F0-D045C764498E}"/>
              </a:ext>
            </a:extLst>
          </p:cNvPr>
          <p:cNvGraphicFramePr/>
          <p:nvPr>
            <p:extLst>
              <p:ext uri="{D42A27DB-BD31-4B8C-83A1-F6EECF244321}">
                <p14:modId xmlns:p14="http://schemas.microsoft.com/office/powerpoint/2010/main" val="2003970232"/>
              </p:ext>
            </p:extLst>
          </p:nvPr>
        </p:nvGraphicFramePr>
        <p:xfrm>
          <a:off x="628650" y="1457608"/>
          <a:ext cx="7981195" cy="4846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69596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D2215146-AF63-229C-E2C0-B6B6A42B75A1}"/>
              </a:ext>
            </a:extLst>
          </p:cNvPr>
          <p:cNvSpPr/>
          <p:nvPr/>
        </p:nvSpPr>
        <p:spPr>
          <a:xfrm>
            <a:off x="5094744" y="2719697"/>
            <a:ext cx="3653520" cy="1219948"/>
          </a:xfrm>
          <a:prstGeom prst="roundRect">
            <a:avLst>
              <a:gd name="adj" fmla="val 43318"/>
            </a:avLst>
          </a:prstGeom>
          <a:solidFill>
            <a:schemeClr val="accent1">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Rounded Corners 12">
            <a:extLst>
              <a:ext uri="{FF2B5EF4-FFF2-40B4-BE49-F238E27FC236}">
                <a16:creationId xmlns:a16="http://schemas.microsoft.com/office/drawing/2014/main" id="{DEE2E97A-9984-8DA2-EB6E-666184E1DACE}"/>
              </a:ext>
            </a:extLst>
          </p:cNvPr>
          <p:cNvSpPr/>
          <p:nvPr/>
        </p:nvSpPr>
        <p:spPr>
          <a:xfrm>
            <a:off x="5094744" y="4005640"/>
            <a:ext cx="3653520" cy="1219948"/>
          </a:xfrm>
          <a:prstGeom prst="roundRect">
            <a:avLst>
              <a:gd name="adj" fmla="val 43318"/>
            </a:avLst>
          </a:prstGeom>
          <a:solidFill>
            <a:schemeClr val="accent1">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Rounded Corners 10">
            <a:extLst>
              <a:ext uri="{FF2B5EF4-FFF2-40B4-BE49-F238E27FC236}">
                <a16:creationId xmlns:a16="http://schemas.microsoft.com/office/drawing/2014/main" id="{A3744D5D-A919-8C3D-3F69-4532455F6FBF}"/>
              </a:ext>
            </a:extLst>
          </p:cNvPr>
          <p:cNvSpPr/>
          <p:nvPr/>
        </p:nvSpPr>
        <p:spPr>
          <a:xfrm>
            <a:off x="5094745" y="1409764"/>
            <a:ext cx="3653520" cy="1219948"/>
          </a:xfrm>
          <a:prstGeom prst="roundRect">
            <a:avLst>
              <a:gd name="adj" fmla="val 43318"/>
            </a:avLst>
          </a:prstGeom>
          <a:solidFill>
            <a:schemeClr val="accent1">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AA2F3203-F356-678A-4885-5C458DC0ACBA}"/>
              </a:ext>
            </a:extLst>
          </p:cNvPr>
          <p:cNvSpPr>
            <a:spLocks noGrp="1"/>
          </p:cNvSpPr>
          <p:nvPr>
            <p:ph type="title"/>
          </p:nvPr>
        </p:nvSpPr>
        <p:spPr/>
        <p:txBody>
          <a:bodyPr/>
          <a:lstStyle/>
          <a:p>
            <a:r>
              <a:rPr lang="en-US" dirty="0"/>
              <a:t>What do we do?</a:t>
            </a:r>
            <a:endParaRPr lang="en-GB" dirty="0"/>
          </a:p>
        </p:txBody>
      </p:sp>
      <p:sp>
        <p:nvSpPr>
          <p:cNvPr id="3" name="Content Placeholder 2">
            <a:extLst>
              <a:ext uri="{FF2B5EF4-FFF2-40B4-BE49-F238E27FC236}">
                <a16:creationId xmlns:a16="http://schemas.microsoft.com/office/drawing/2014/main" id="{A6F2F404-D4CD-7CEA-7FFA-432FF553CF00}"/>
              </a:ext>
            </a:extLst>
          </p:cNvPr>
          <p:cNvSpPr>
            <a:spLocks noGrp="1"/>
          </p:cNvSpPr>
          <p:nvPr>
            <p:ph idx="1"/>
          </p:nvPr>
        </p:nvSpPr>
        <p:spPr>
          <a:xfrm>
            <a:off x="5537340" y="1564982"/>
            <a:ext cx="2768327" cy="849038"/>
          </a:xfrm>
        </p:spPr>
        <p:txBody>
          <a:bodyPr>
            <a:normAutofit lnSpcReduction="10000"/>
          </a:bodyPr>
          <a:lstStyle/>
          <a:p>
            <a:pPr marL="0" indent="0" algn="ctr">
              <a:buNone/>
            </a:pPr>
            <a:r>
              <a:rPr lang="en-US" dirty="0"/>
              <a:t>Research and development</a:t>
            </a:r>
          </a:p>
          <a:p>
            <a:pPr algn="ctr"/>
            <a:endParaRPr lang="en-US" dirty="0"/>
          </a:p>
          <a:p>
            <a:pPr algn="ctr"/>
            <a:endParaRPr lang="en-GB" dirty="0"/>
          </a:p>
        </p:txBody>
      </p:sp>
      <p:sp>
        <p:nvSpPr>
          <p:cNvPr id="9" name="Content Placeholder 2">
            <a:extLst>
              <a:ext uri="{FF2B5EF4-FFF2-40B4-BE49-F238E27FC236}">
                <a16:creationId xmlns:a16="http://schemas.microsoft.com/office/drawing/2014/main" id="{FE97DEC2-A564-366E-3E65-77F3004698DB}"/>
              </a:ext>
            </a:extLst>
          </p:cNvPr>
          <p:cNvSpPr txBox="1">
            <a:spLocks/>
          </p:cNvSpPr>
          <p:nvPr/>
        </p:nvSpPr>
        <p:spPr>
          <a:xfrm>
            <a:off x="336885" y="1780674"/>
            <a:ext cx="4235116" cy="370929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100" dirty="0"/>
              <a:t>Production of radioisotopes and radiopharmaceuticals</a:t>
            </a:r>
          </a:p>
          <a:p>
            <a:endParaRPr lang="en-US" sz="2100" dirty="0"/>
          </a:p>
          <a:p>
            <a:r>
              <a:rPr lang="en-US" sz="2100" dirty="0"/>
              <a:t>Radiation technologies for healthcare, industry, environment and cultural heritage</a:t>
            </a:r>
          </a:p>
          <a:p>
            <a:endParaRPr lang="en-US" sz="2100" dirty="0"/>
          </a:p>
          <a:p>
            <a:r>
              <a:rPr lang="en-US" sz="2100" dirty="0"/>
              <a:t>Non-destructive testing and other uses of sealed sources</a:t>
            </a:r>
          </a:p>
          <a:p>
            <a:endParaRPr lang="en-US" sz="2100" dirty="0"/>
          </a:p>
          <a:p>
            <a:endParaRPr lang="en-GB" sz="2100" dirty="0"/>
          </a:p>
        </p:txBody>
      </p:sp>
      <p:sp>
        <p:nvSpPr>
          <p:cNvPr id="8" name="Footer Placeholder 4">
            <a:extLst>
              <a:ext uri="{FF2B5EF4-FFF2-40B4-BE49-F238E27FC236}">
                <a16:creationId xmlns:a16="http://schemas.microsoft.com/office/drawing/2014/main" id="{E8B7F624-A17F-7893-2C75-E3D94C8CB60B}"/>
              </a:ext>
            </a:extLst>
          </p:cNvPr>
          <p:cNvSpPr>
            <a:spLocks noGrp="1"/>
          </p:cNvSpPr>
          <p:nvPr>
            <p:ph type="ftr" sz="quarter" idx="11"/>
          </p:nvPr>
        </p:nvSpPr>
        <p:spPr>
          <a:xfrm>
            <a:off x="2016847" y="6356351"/>
            <a:ext cx="4904658" cy="313381"/>
          </a:xfrm>
        </p:spPr>
        <p:txBody>
          <a:bodyPr/>
          <a:lstStyle/>
          <a:p>
            <a:r>
              <a:rPr lang="en-US" sz="1400">
                <a:effectLst/>
                <a:latin typeface="Aptos" panose="020B0004020202020204" pitchFamily="34" charset="0"/>
                <a:ea typeface="Calibri" panose="020F0502020204030204" pitchFamily="34" charset="0"/>
                <a:cs typeface="Calibri" panose="020F0502020204030204" pitchFamily="34" charset="0"/>
              </a:rPr>
              <a:t>IFAST</a:t>
            </a:r>
            <a:endParaRPr lang="en-GB" sz="1050" dirty="0"/>
          </a:p>
        </p:txBody>
      </p:sp>
      <p:sp>
        <p:nvSpPr>
          <p:cNvPr id="10" name="Slide Number Placeholder 5">
            <a:extLst>
              <a:ext uri="{FF2B5EF4-FFF2-40B4-BE49-F238E27FC236}">
                <a16:creationId xmlns:a16="http://schemas.microsoft.com/office/drawing/2014/main" id="{E03F45AE-C25C-B16F-E01A-3B36469A19A1}"/>
              </a:ext>
            </a:extLst>
          </p:cNvPr>
          <p:cNvSpPr>
            <a:spLocks noGrp="1"/>
          </p:cNvSpPr>
          <p:nvPr>
            <p:ph type="sldNum" sz="quarter" idx="12"/>
          </p:nvPr>
        </p:nvSpPr>
        <p:spPr>
          <a:xfrm>
            <a:off x="6750692" y="6356350"/>
            <a:ext cx="2057400" cy="365125"/>
          </a:xfrm>
        </p:spPr>
        <p:txBody>
          <a:bodyPr/>
          <a:lstStyle/>
          <a:p>
            <a:fld id="{62927280-E809-4950-9463-C605915CF207}" type="slidenum">
              <a:rPr lang="en-GB" smtClean="0"/>
              <a:t>6</a:t>
            </a:fld>
            <a:endParaRPr lang="en-GB"/>
          </a:p>
        </p:txBody>
      </p:sp>
      <p:sp>
        <p:nvSpPr>
          <p:cNvPr id="14" name="Content Placeholder 2">
            <a:extLst>
              <a:ext uri="{FF2B5EF4-FFF2-40B4-BE49-F238E27FC236}">
                <a16:creationId xmlns:a16="http://schemas.microsoft.com/office/drawing/2014/main" id="{09008CD0-94E0-F6E9-8B0F-C52E21F7C7CB}"/>
              </a:ext>
            </a:extLst>
          </p:cNvPr>
          <p:cNvSpPr txBox="1">
            <a:spLocks/>
          </p:cNvSpPr>
          <p:nvPr/>
        </p:nvSpPr>
        <p:spPr>
          <a:xfrm>
            <a:off x="5537340" y="4167163"/>
            <a:ext cx="2768327" cy="1036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Implementation of technologies</a:t>
            </a:r>
          </a:p>
          <a:p>
            <a:endParaRPr lang="en-US" dirty="0"/>
          </a:p>
          <a:p>
            <a:endParaRPr lang="en-GB" dirty="0"/>
          </a:p>
        </p:txBody>
      </p:sp>
      <p:sp>
        <p:nvSpPr>
          <p:cNvPr id="15" name="Content Placeholder 2">
            <a:extLst>
              <a:ext uri="{FF2B5EF4-FFF2-40B4-BE49-F238E27FC236}">
                <a16:creationId xmlns:a16="http://schemas.microsoft.com/office/drawing/2014/main" id="{A94CC701-CBB4-716E-40FC-2FAF85B1F91E}"/>
              </a:ext>
            </a:extLst>
          </p:cNvPr>
          <p:cNvSpPr txBox="1">
            <a:spLocks/>
          </p:cNvSpPr>
          <p:nvPr/>
        </p:nvSpPr>
        <p:spPr>
          <a:xfrm>
            <a:off x="5537340" y="2919397"/>
            <a:ext cx="2768327" cy="10461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Education and training </a:t>
            </a:r>
          </a:p>
          <a:p>
            <a:pPr algn="ctr"/>
            <a:endParaRPr lang="en-US" dirty="0"/>
          </a:p>
          <a:p>
            <a:pPr algn="ctr"/>
            <a:endParaRPr lang="en-GB" dirty="0"/>
          </a:p>
        </p:txBody>
      </p:sp>
      <p:sp>
        <p:nvSpPr>
          <p:cNvPr id="16" name="Oval 15">
            <a:extLst>
              <a:ext uri="{FF2B5EF4-FFF2-40B4-BE49-F238E27FC236}">
                <a16:creationId xmlns:a16="http://schemas.microsoft.com/office/drawing/2014/main" id="{01E07DDE-7F1F-3242-E34D-78B048B1DCF8}"/>
              </a:ext>
            </a:extLst>
          </p:cNvPr>
          <p:cNvSpPr/>
          <p:nvPr/>
        </p:nvSpPr>
        <p:spPr>
          <a:xfrm>
            <a:off x="68318" y="2629712"/>
            <a:ext cx="4435366" cy="1537451"/>
          </a:xfrm>
          <a:prstGeom prst="ellipse">
            <a:avLst/>
          </a:pr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570B37D3-E3AD-B4F2-74A9-E416B5BD1B3E}"/>
              </a:ext>
            </a:extLst>
          </p:cNvPr>
          <p:cNvSpPr/>
          <p:nvPr/>
        </p:nvSpPr>
        <p:spPr>
          <a:xfrm>
            <a:off x="68318" y="1259850"/>
            <a:ext cx="4435366" cy="1537451"/>
          </a:xfrm>
          <a:prstGeom prst="ellipse">
            <a:avLst/>
          </a:pr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71547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C082CBCA-E381-09DC-9C78-95F70A991C72}"/>
              </a:ext>
            </a:extLst>
          </p:cNvPr>
          <p:cNvSpPr/>
          <p:nvPr/>
        </p:nvSpPr>
        <p:spPr>
          <a:xfrm>
            <a:off x="4980341" y="1090115"/>
            <a:ext cx="3530615" cy="866767"/>
          </a:xfrm>
          <a:prstGeom prst="roundRect">
            <a:avLst>
              <a:gd name="adj" fmla="val 43318"/>
            </a:avLst>
          </a:prstGeom>
          <a:solidFill>
            <a:schemeClr val="accent1">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Rounded Corners 27">
            <a:extLst>
              <a:ext uri="{FF2B5EF4-FFF2-40B4-BE49-F238E27FC236}">
                <a16:creationId xmlns:a16="http://schemas.microsoft.com/office/drawing/2014/main" id="{9188E391-8177-8640-DED0-978F2B41B226}"/>
              </a:ext>
            </a:extLst>
          </p:cNvPr>
          <p:cNvSpPr/>
          <p:nvPr/>
        </p:nvSpPr>
        <p:spPr>
          <a:xfrm>
            <a:off x="4980341" y="2028557"/>
            <a:ext cx="3530615" cy="866767"/>
          </a:xfrm>
          <a:prstGeom prst="roundRect">
            <a:avLst>
              <a:gd name="adj" fmla="val 43318"/>
            </a:avLst>
          </a:prstGeom>
          <a:solidFill>
            <a:schemeClr val="accent1">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Rounded Corners 28">
            <a:extLst>
              <a:ext uri="{FF2B5EF4-FFF2-40B4-BE49-F238E27FC236}">
                <a16:creationId xmlns:a16="http://schemas.microsoft.com/office/drawing/2014/main" id="{770772EF-655E-4AFC-94E3-F8ED143060ED}"/>
              </a:ext>
            </a:extLst>
          </p:cNvPr>
          <p:cNvSpPr/>
          <p:nvPr/>
        </p:nvSpPr>
        <p:spPr>
          <a:xfrm>
            <a:off x="4980341" y="2966999"/>
            <a:ext cx="3530615" cy="866767"/>
          </a:xfrm>
          <a:prstGeom prst="roundRect">
            <a:avLst>
              <a:gd name="adj" fmla="val 43318"/>
            </a:avLst>
          </a:prstGeom>
          <a:solidFill>
            <a:schemeClr val="accent1">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Rounded Corners 29">
            <a:extLst>
              <a:ext uri="{FF2B5EF4-FFF2-40B4-BE49-F238E27FC236}">
                <a16:creationId xmlns:a16="http://schemas.microsoft.com/office/drawing/2014/main" id="{FC50D77A-75FF-D1B7-1B2A-6FFBEC0DF6F2}"/>
              </a:ext>
            </a:extLst>
          </p:cNvPr>
          <p:cNvSpPr/>
          <p:nvPr/>
        </p:nvSpPr>
        <p:spPr>
          <a:xfrm>
            <a:off x="4980341" y="3905441"/>
            <a:ext cx="3530615" cy="866767"/>
          </a:xfrm>
          <a:prstGeom prst="roundRect">
            <a:avLst>
              <a:gd name="adj" fmla="val 43318"/>
            </a:avLst>
          </a:prstGeom>
          <a:solidFill>
            <a:schemeClr val="accent1">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Rounded Corners 30">
            <a:extLst>
              <a:ext uri="{FF2B5EF4-FFF2-40B4-BE49-F238E27FC236}">
                <a16:creationId xmlns:a16="http://schemas.microsoft.com/office/drawing/2014/main" id="{7639221C-791A-8724-ACB2-6EE24683595A}"/>
              </a:ext>
            </a:extLst>
          </p:cNvPr>
          <p:cNvSpPr/>
          <p:nvPr/>
        </p:nvSpPr>
        <p:spPr>
          <a:xfrm>
            <a:off x="4980341" y="4843883"/>
            <a:ext cx="3530615" cy="866767"/>
          </a:xfrm>
          <a:prstGeom prst="roundRect">
            <a:avLst>
              <a:gd name="adj" fmla="val 43318"/>
            </a:avLst>
          </a:prstGeom>
          <a:solidFill>
            <a:schemeClr val="accent1">
              <a:lumMod val="40000"/>
              <a:lumOff val="60000"/>
            </a:schemeClr>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ED0F23F-42D8-3380-F3D2-D2AC5FFC6C40}"/>
              </a:ext>
            </a:extLst>
          </p:cNvPr>
          <p:cNvSpPr>
            <a:spLocks noGrp="1"/>
          </p:cNvSpPr>
          <p:nvPr>
            <p:ph type="title"/>
          </p:nvPr>
        </p:nvSpPr>
        <p:spPr>
          <a:xfrm>
            <a:off x="628650" y="427333"/>
            <a:ext cx="7886700" cy="1325563"/>
          </a:xfrm>
        </p:spPr>
        <p:txBody>
          <a:bodyPr/>
          <a:lstStyle/>
          <a:p>
            <a:r>
              <a:rPr lang="en-US" dirty="0"/>
              <a:t>How do we do it?</a:t>
            </a:r>
            <a:endParaRPr lang="en-GB" dirty="0"/>
          </a:p>
        </p:txBody>
      </p:sp>
      <p:grpSp>
        <p:nvGrpSpPr>
          <p:cNvPr id="12" name="Group 11">
            <a:extLst>
              <a:ext uri="{FF2B5EF4-FFF2-40B4-BE49-F238E27FC236}">
                <a16:creationId xmlns:a16="http://schemas.microsoft.com/office/drawing/2014/main" id="{A148A9FE-475D-AB06-0622-8155CABEFC3D}"/>
              </a:ext>
            </a:extLst>
          </p:cNvPr>
          <p:cNvGrpSpPr/>
          <p:nvPr/>
        </p:nvGrpSpPr>
        <p:grpSpPr>
          <a:xfrm>
            <a:off x="5120641" y="1314800"/>
            <a:ext cx="3366976" cy="4081466"/>
            <a:chOff x="5016277" y="999882"/>
            <a:chExt cx="3913909" cy="4729733"/>
          </a:xfrm>
          <a:solidFill>
            <a:schemeClr val="accent1">
              <a:lumMod val="40000"/>
              <a:lumOff val="60000"/>
            </a:schemeClr>
          </a:solidFill>
        </p:grpSpPr>
        <p:sp>
          <p:nvSpPr>
            <p:cNvPr id="22" name="TextBox 21">
              <a:extLst>
                <a:ext uri="{FF2B5EF4-FFF2-40B4-BE49-F238E27FC236}">
                  <a16:creationId xmlns:a16="http://schemas.microsoft.com/office/drawing/2014/main" id="{E809E2F5-CFBD-5DEF-104D-454484950409}"/>
                </a:ext>
              </a:extLst>
            </p:cNvPr>
            <p:cNvSpPr txBox="1"/>
            <p:nvPr/>
          </p:nvSpPr>
          <p:spPr>
            <a:xfrm>
              <a:off x="5016277" y="2011661"/>
              <a:ext cx="3913909" cy="873821"/>
            </a:xfrm>
            <a:prstGeom prst="rect">
              <a:avLst/>
            </a:prstGeom>
            <a:noFill/>
          </p:spPr>
          <p:txBody>
            <a:bodyPr wrap="square" rtlCol="0">
              <a:spAutoFit/>
            </a:bodyPr>
            <a:lstStyle/>
            <a:p>
              <a:pPr algn="ctr">
                <a:defRPr/>
              </a:pPr>
              <a:r>
                <a:rPr lang="en-GB" sz="1600" dirty="0">
                  <a:solidFill>
                    <a:srgbClr val="003399"/>
                  </a:solidFill>
                  <a:latin typeface="Arial"/>
                  <a:cs typeface="Calibri" pitchFamily="34" charset="0"/>
                </a:rPr>
                <a:t>Technical Meetings, Consultancy Meetings &amp; Conferences</a:t>
              </a:r>
              <a:endParaRPr lang="en-US" sz="1600" dirty="0">
                <a:solidFill>
                  <a:srgbClr val="003399"/>
                </a:solidFill>
                <a:latin typeface="Arial"/>
              </a:endParaRPr>
            </a:p>
            <a:p>
              <a:pPr>
                <a:defRPr/>
              </a:pPr>
              <a:endParaRPr lang="en-GB" sz="1100" dirty="0">
                <a:solidFill>
                  <a:srgbClr val="003399"/>
                </a:solidFill>
                <a:latin typeface="Arial"/>
              </a:endParaRPr>
            </a:p>
          </p:txBody>
        </p:sp>
        <p:sp>
          <p:nvSpPr>
            <p:cNvPr id="23" name="TextBox 22">
              <a:extLst>
                <a:ext uri="{FF2B5EF4-FFF2-40B4-BE49-F238E27FC236}">
                  <a16:creationId xmlns:a16="http://schemas.microsoft.com/office/drawing/2014/main" id="{FE1C21D3-2A77-B7CF-2482-70A37C9CC74D}"/>
                </a:ext>
              </a:extLst>
            </p:cNvPr>
            <p:cNvSpPr txBox="1"/>
            <p:nvPr/>
          </p:nvSpPr>
          <p:spPr>
            <a:xfrm>
              <a:off x="5016277" y="4302811"/>
              <a:ext cx="3770623" cy="677656"/>
            </a:xfrm>
            <a:prstGeom prst="rect">
              <a:avLst/>
            </a:prstGeom>
            <a:noFill/>
          </p:spPr>
          <p:txBody>
            <a:bodyPr wrap="square" rtlCol="0">
              <a:spAutoFit/>
            </a:bodyPr>
            <a:lstStyle/>
            <a:p>
              <a:pPr algn="ctr">
                <a:defRPr/>
              </a:pPr>
              <a:r>
                <a:rPr lang="en-GB" sz="1600" dirty="0">
                  <a:solidFill>
                    <a:srgbClr val="003399"/>
                  </a:solidFill>
                  <a:latin typeface="Arial"/>
                  <a:cs typeface="Calibri" pitchFamily="34" charset="0"/>
                </a:rPr>
                <a:t>Expert Missions</a:t>
              </a:r>
              <a:endParaRPr lang="en-US" sz="1600" dirty="0">
                <a:solidFill>
                  <a:srgbClr val="003399"/>
                </a:solidFill>
                <a:latin typeface="Arial"/>
              </a:endParaRPr>
            </a:p>
            <a:p>
              <a:pPr>
                <a:defRPr/>
              </a:pPr>
              <a:endParaRPr lang="en-GB" sz="1600" dirty="0">
                <a:solidFill>
                  <a:srgbClr val="003399"/>
                </a:solidFill>
                <a:latin typeface="Arial"/>
              </a:endParaRPr>
            </a:p>
          </p:txBody>
        </p:sp>
        <p:sp>
          <p:nvSpPr>
            <p:cNvPr id="24" name="TextBox 23">
              <a:extLst>
                <a:ext uri="{FF2B5EF4-FFF2-40B4-BE49-F238E27FC236}">
                  <a16:creationId xmlns:a16="http://schemas.microsoft.com/office/drawing/2014/main" id="{FD22F64C-CDBF-A739-37CB-ABAB7400B1E5}"/>
                </a:ext>
              </a:extLst>
            </p:cNvPr>
            <p:cNvSpPr txBox="1"/>
            <p:nvPr/>
          </p:nvSpPr>
          <p:spPr>
            <a:xfrm>
              <a:off x="5690775" y="999882"/>
              <a:ext cx="2428938" cy="677656"/>
            </a:xfrm>
            <a:prstGeom prst="rect">
              <a:avLst/>
            </a:prstGeom>
            <a:noFill/>
          </p:spPr>
          <p:txBody>
            <a:bodyPr wrap="square" rtlCol="0">
              <a:spAutoFit/>
            </a:bodyPr>
            <a:lstStyle/>
            <a:p>
              <a:pPr algn="ctr">
                <a:defRPr/>
              </a:pPr>
              <a:r>
                <a:rPr lang="en-US" sz="1600" dirty="0">
                  <a:solidFill>
                    <a:srgbClr val="003399"/>
                  </a:solidFill>
                  <a:latin typeface="Arial"/>
                </a:rPr>
                <a:t>Publications</a:t>
              </a:r>
            </a:p>
            <a:p>
              <a:pPr>
                <a:defRPr/>
              </a:pPr>
              <a:endParaRPr lang="en-GB" sz="1600" dirty="0">
                <a:solidFill>
                  <a:srgbClr val="003399"/>
                </a:solidFill>
                <a:latin typeface="Arial"/>
              </a:endParaRPr>
            </a:p>
          </p:txBody>
        </p:sp>
        <p:sp>
          <p:nvSpPr>
            <p:cNvPr id="25" name="TextBox 24">
              <a:extLst>
                <a:ext uri="{FF2B5EF4-FFF2-40B4-BE49-F238E27FC236}">
                  <a16:creationId xmlns:a16="http://schemas.microsoft.com/office/drawing/2014/main" id="{5B75C45D-090A-7B86-3F18-823D0D47EB01}"/>
                </a:ext>
              </a:extLst>
            </p:cNvPr>
            <p:cNvSpPr txBox="1"/>
            <p:nvPr/>
          </p:nvSpPr>
          <p:spPr>
            <a:xfrm>
              <a:off x="5194128" y="3055006"/>
              <a:ext cx="3422236" cy="873821"/>
            </a:xfrm>
            <a:prstGeom prst="rect">
              <a:avLst/>
            </a:prstGeom>
            <a:noFill/>
          </p:spPr>
          <p:txBody>
            <a:bodyPr wrap="square" rtlCol="0">
              <a:spAutoFit/>
            </a:bodyPr>
            <a:lstStyle/>
            <a:p>
              <a:pPr algn="ctr">
                <a:defRPr/>
              </a:pPr>
              <a:r>
                <a:rPr lang="en-GB" sz="1600" dirty="0">
                  <a:solidFill>
                    <a:srgbClr val="003399"/>
                  </a:solidFill>
                  <a:latin typeface="Arial"/>
                </a:rPr>
                <a:t>General Conference side-events and Scientific Forum</a:t>
              </a:r>
              <a:endParaRPr lang="en-US" sz="1600" dirty="0">
                <a:solidFill>
                  <a:srgbClr val="003399"/>
                </a:solidFill>
                <a:latin typeface="Arial"/>
              </a:endParaRPr>
            </a:p>
            <a:p>
              <a:pPr>
                <a:defRPr/>
              </a:pPr>
              <a:endParaRPr lang="en-GB" sz="1100" dirty="0">
                <a:solidFill>
                  <a:srgbClr val="003399"/>
                </a:solidFill>
                <a:latin typeface="Arial"/>
              </a:endParaRPr>
            </a:p>
          </p:txBody>
        </p:sp>
        <p:sp>
          <p:nvSpPr>
            <p:cNvPr id="26" name="TextBox 25">
              <a:extLst>
                <a:ext uri="{FF2B5EF4-FFF2-40B4-BE49-F238E27FC236}">
                  <a16:creationId xmlns:a16="http://schemas.microsoft.com/office/drawing/2014/main" id="{37CB9EEB-C329-3AB1-E4D0-0FA7857F7A90}"/>
                </a:ext>
              </a:extLst>
            </p:cNvPr>
            <p:cNvSpPr txBox="1"/>
            <p:nvPr/>
          </p:nvSpPr>
          <p:spPr>
            <a:xfrm>
              <a:off x="5016278" y="5337288"/>
              <a:ext cx="3770622" cy="392327"/>
            </a:xfrm>
            <a:prstGeom prst="rect">
              <a:avLst/>
            </a:prstGeom>
            <a:noFill/>
          </p:spPr>
          <p:txBody>
            <a:bodyPr wrap="square" rtlCol="0">
              <a:spAutoFit/>
            </a:bodyPr>
            <a:lstStyle/>
            <a:p>
              <a:pPr algn="ctr">
                <a:defRPr/>
              </a:pPr>
              <a:r>
                <a:rPr lang="en-US" sz="1600" dirty="0">
                  <a:solidFill>
                    <a:srgbClr val="003399"/>
                  </a:solidFill>
                  <a:latin typeface="Arial"/>
                </a:rPr>
                <a:t>Collaborating </a:t>
              </a:r>
              <a:r>
                <a:rPr lang="en-US" sz="1600" dirty="0" err="1">
                  <a:solidFill>
                    <a:srgbClr val="003399"/>
                  </a:solidFill>
                  <a:latin typeface="Arial"/>
                </a:rPr>
                <a:t>Centres</a:t>
              </a:r>
              <a:endParaRPr lang="en-GB" sz="1600" dirty="0">
                <a:solidFill>
                  <a:srgbClr val="003399"/>
                </a:solidFill>
                <a:latin typeface="Arial"/>
              </a:endParaRPr>
            </a:p>
          </p:txBody>
        </p:sp>
      </p:grpSp>
      <p:grpSp>
        <p:nvGrpSpPr>
          <p:cNvPr id="7" name="Group 6">
            <a:extLst>
              <a:ext uri="{FF2B5EF4-FFF2-40B4-BE49-F238E27FC236}">
                <a16:creationId xmlns:a16="http://schemas.microsoft.com/office/drawing/2014/main" id="{C76E51A6-2033-A793-798B-BF879DE782D0}"/>
              </a:ext>
            </a:extLst>
          </p:cNvPr>
          <p:cNvGrpSpPr/>
          <p:nvPr/>
        </p:nvGrpSpPr>
        <p:grpSpPr>
          <a:xfrm>
            <a:off x="471638" y="1970711"/>
            <a:ext cx="4267247" cy="3419436"/>
            <a:chOff x="1145878" y="1518721"/>
            <a:chExt cx="3749607" cy="2961263"/>
          </a:xfrm>
        </p:grpSpPr>
        <p:graphicFrame>
          <p:nvGraphicFramePr>
            <p:cNvPr id="8" name="Diagram 7">
              <a:extLst>
                <a:ext uri="{FF2B5EF4-FFF2-40B4-BE49-F238E27FC236}">
                  <a16:creationId xmlns:a16="http://schemas.microsoft.com/office/drawing/2014/main" id="{E116D618-9B8F-08E2-C16B-19E5A2F252EF}"/>
                </a:ext>
              </a:extLst>
            </p:cNvPr>
            <p:cNvGraphicFramePr/>
            <p:nvPr/>
          </p:nvGraphicFramePr>
          <p:xfrm>
            <a:off x="1145878" y="1518721"/>
            <a:ext cx="3749607" cy="2961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Graphic 8" descr="Handshake">
              <a:extLst>
                <a:ext uri="{FF2B5EF4-FFF2-40B4-BE49-F238E27FC236}">
                  <a16:creationId xmlns:a16="http://schemas.microsoft.com/office/drawing/2014/main" id="{C8B0D4C4-9EC9-5D81-F8F0-BB81C649718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501183" y="2752631"/>
              <a:ext cx="613846" cy="613846"/>
            </a:xfrm>
            <a:prstGeom prst="rect">
              <a:avLst/>
            </a:prstGeom>
          </p:spPr>
        </p:pic>
        <p:pic>
          <p:nvPicPr>
            <p:cNvPr id="10" name="Graphic 9" descr="Users">
              <a:extLst>
                <a:ext uri="{FF2B5EF4-FFF2-40B4-BE49-F238E27FC236}">
                  <a16:creationId xmlns:a16="http://schemas.microsoft.com/office/drawing/2014/main" id="{671544A4-CE5D-B7B5-07FE-4451443D2B26}"/>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308212" y="1868979"/>
              <a:ext cx="509247" cy="509247"/>
            </a:xfrm>
            <a:prstGeom prst="rect">
              <a:avLst/>
            </a:prstGeom>
          </p:spPr>
        </p:pic>
        <p:pic>
          <p:nvPicPr>
            <p:cNvPr id="11" name="Graphic 10" descr="Teacher">
              <a:extLst>
                <a:ext uri="{FF2B5EF4-FFF2-40B4-BE49-F238E27FC236}">
                  <a16:creationId xmlns:a16="http://schemas.microsoft.com/office/drawing/2014/main" id="{507A3B31-0A77-A5CA-AF6D-39EDF64D72AB}"/>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324451" y="3652753"/>
              <a:ext cx="487121" cy="487121"/>
            </a:xfrm>
            <a:prstGeom prst="rect">
              <a:avLst/>
            </a:prstGeom>
          </p:spPr>
        </p:pic>
      </p:grpSp>
      <p:sp>
        <p:nvSpPr>
          <p:cNvPr id="13" name="Footer Placeholder 4">
            <a:extLst>
              <a:ext uri="{FF2B5EF4-FFF2-40B4-BE49-F238E27FC236}">
                <a16:creationId xmlns:a16="http://schemas.microsoft.com/office/drawing/2014/main" id="{1C6658B4-7823-AD0D-40E6-E4675AE1B2A1}"/>
              </a:ext>
            </a:extLst>
          </p:cNvPr>
          <p:cNvSpPr>
            <a:spLocks noGrp="1"/>
          </p:cNvSpPr>
          <p:nvPr>
            <p:ph type="ftr" sz="quarter" idx="11"/>
          </p:nvPr>
        </p:nvSpPr>
        <p:spPr>
          <a:xfrm>
            <a:off x="2016847" y="6356351"/>
            <a:ext cx="4904658" cy="313381"/>
          </a:xfrm>
        </p:spPr>
        <p:txBody>
          <a:bodyPr/>
          <a:lstStyle/>
          <a:p>
            <a:r>
              <a:rPr lang="en-US" sz="1400">
                <a:effectLst/>
                <a:latin typeface="Aptos" panose="020B0004020202020204" pitchFamily="34" charset="0"/>
                <a:ea typeface="Calibri" panose="020F0502020204030204" pitchFamily="34" charset="0"/>
                <a:cs typeface="Calibri" panose="020F0502020204030204" pitchFamily="34" charset="0"/>
              </a:rPr>
              <a:t>IFAST</a:t>
            </a:r>
            <a:endParaRPr lang="en-GB" sz="1050" dirty="0"/>
          </a:p>
        </p:txBody>
      </p:sp>
      <p:sp>
        <p:nvSpPr>
          <p:cNvPr id="15" name="Slide Number Placeholder 5">
            <a:extLst>
              <a:ext uri="{FF2B5EF4-FFF2-40B4-BE49-F238E27FC236}">
                <a16:creationId xmlns:a16="http://schemas.microsoft.com/office/drawing/2014/main" id="{EFC5FE12-AF51-2B06-F71B-521F45C34592}"/>
              </a:ext>
            </a:extLst>
          </p:cNvPr>
          <p:cNvSpPr>
            <a:spLocks noGrp="1"/>
          </p:cNvSpPr>
          <p:nvPr>
            <p:ph type="sldNum" sz="quarter" idx="12"/>
          </p:nvPr>
        </p:nvSpPr>
        <p:spPr>
          <a:xfrm>
            <a:off x="6750692" y="6356350"/>
            <a:ext cx="2057400" cy="365125"/>
          </a:xfrm>
        </p:spPr>
        <p:txBody>
          <a:bodyPr/>
          <a:lstStyle/>
          <a:p>
            <a:fld id="{62927280-E809-4950-9463-C605915CF207}" type="slidenum">
              <a:rPr lang="en-GB" smtClean="0"/>
              <a:t>7</a:t>
            </a:fld>
            <a:endParaRPr lang="en-GB"/>
          </a:p>
        </p:txBody>
      </p:sp>
      <p:sp>
        <p:nvSpPr>
          <p:cNvPr id="33" name="TextBox 32">
            <a:extLst>
              <a:ext uri="{FF2B5EF4-FFF2-40B4-BE49-F238E27FC236}">
                <a16:creationId xmlns:a16="http://schemas.microsoft.com/office/drawing/2014/main" id="{864F34F1-493D-22DF-A2E3-4817ED0CA7F3}"/>
              </a:ext>
            </a:extLst>
          </p:cNvPr>
          <p:cNvSpPr txBox="1"/>
          <p:nvPr/>
        </p:nvSpPr>
        <p:spPr>
          <a:xfrm>
            <a:off x="814083" y="6035847"/>
            <a:ext cx="7886700" cy="276999"/>
          </a:xfrm>
          <a:prstGeom prst="rect">
            <a:avLst/>
          </a:prstGeom>
          <a:noFill/>
        </p:spPr>
        <p:txBody>
          <a:bodyPr wrap="square">
            <a:spAutoFit/>
          </a:bodyPr>
          <a:lstStyle/>
          <a:p>
            <a:r>
              <a:rPr lang="en-GB" sz="1200" b="0" i="0" u="none" strike="noStrike" baseline="0" dirty="0">
                <a:solidFill>
                  <a:srgbClr val="000000"/>
                </a:solidFill>
                <a:latin typeface="Arial" panose="020B0604020202020204" pitchFamily="34" charset="0"/>
              </a:rPr>
              <a:t>https://www.iaea.org/services/coordinated-research-activities/how-to-participate</a:t>
            </a:r>
            <a:endParaRPr lang="en-GB" sz="1200" dirty="0"/>
          </a:p>
        </p:txBody>
      </p:sp>
    </p:spTree>
    <p:extLst>
      <p:ext uri="{BB962C8B-B14F-4D97-AF65-F5344CB8AC3E}">
        <p14:creationId xmlns:p14="http://schemas.microsoft.com/office/powerpoint/2010/main" val="1898769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9B7A1-66A2-5676-A367-B6BBEE9529FD}"/>
              </a:ext>
            </a:extLst>
          </p:cNvPr>
          <p:cNvSpPr>
            <a:spLocks noGrp="1"/>
          </p:cNvSpPr>
          <p:nvPr>
            <p:ph type="title"/>
          </p:nvPr>
        </p:nvSpPr>
        <p:spPr/>
        <p:txBody>
          <a:bodyPr/>
          <a:lstStyle/>
          <a:p>
            <a:r>
              <a:rPr lang="en-US" dirty="0"/>
              <a:t>Projects for Health Applications</a:t>
            </a:r>
            <a:endParaRPr lang="en-GB" dirty="0"/>
          </a:p>
        </p:txBody>
      </p:sp>
      <p:sp>
        <p:nvSpPr>
          <p:cNvPr id="28" name="Footer Placeholder 4">
            <a:extLst>
              <a:ext uri="{FF2B5EF4-FFF2-40B4-BE49-F238E27FC236}">
                <a16:creationId xmlns:a16="http://schemas.microsoft.com/office/drawing/2014/main" id="{50738A46-8D86-B74C-E17D-0B211ABB4C18}"/>
              </a:ext>
            </a:extLst>
          </p:cNvPr>
          <p:cNvSpPr>
            <a:spLocks noGrp="1"/>
          </p:cNvSpPr>
          <p:nvPr>
            <p:ph type="ftr" sz="quarter" idx="11"/>
          </p:nvPr>
        </p:nvSpPr>
        <p:spPr>
          <a:xfrm>
            <a:off x="2016847" y="6356351"/>
            <a:ext cx="4904658" cy="313381"/>
          </a:xfrm>
        </p:spPr>
        <p:txBody>
          <a:bodyPr/>
          <a:lstStyle/>
          <a:p>
            <a:r>
              <a:rPr lang="en-US" sz="1400">
                <a:effectLst/>
                <a:latin typeface="Aptos" panose="020B0004020202020204" pitchFamily="34" charset="0"/>
                <a:ea typeface="Calibri" panose="020F0502020204030204" pitchFamily="34" charset="0"/>
                <a:cs typeface="Calibri" panose="020F0502020204030204" pitchFamily="34" charset="0"/>
              </a:rPr>
              <a:t>IFAST</a:t>
            </a:r>
            <a:endParaRPr lang="en-GB" sz="1050" dirty="0"/>
          </a:p>
        </p:txBody>
      </p:sp>
      <p:sp>
        <p:nvSpPr>
          <p:cNvPr id="29" name="Slide Number Placeholder 5">
            <a:extLst>
              <a:ext uri="{FF2B5EF4-FFF2-40B4-BE49-F238E27FC236}">
                <a16:creationId xmlns:a16="http://schemas.microsoft.com/office/drawing/2014/main" id="{C5FB938F-6739-8E30-C19D-004195824DB3}"/>
              </a:ext>
            </a:extLst>
          </p:cNvPr>
          <p:cNvSpPr>
            <a:spLocks noGrp="1"/>
          </p:cNvSpPr>
          <p:nvPr>
            <p:ph type="sldNum" sz="quarter" idx="12"/>
          </p:nvPr>
        </p:nvSpPr>
        <p:spPr>
          <a:xfrm>
            <a:off x="6750692" y="6356350"/>
            <a:ext cx="2057400" cy="365125"/>
          </a:xfrm>
        </p:spPr>
        <p:txBody>
          <a:bodyPr/>
          <a:lstStyle/>
          <a:p>
            <a:fld id="{62927280-E809-4950-9463-C605915CF207}" type="slidenum">
              <a:rPr lang="en-GB" smtClean="0"/>
              <a:t>8</a:t>
            </a:fld>
            <a:endParaRPr lang="en-GB"/>
          </a:p>
        </p:txBody>
      </p:sp>
      <p:sp>
        <p:nvSpPr>
          <p:cNvPr id="4" name="TextBox 3">
            <a:extLst>
              <a:ext uri="{FF2B5EF4-FFF2-40B4-BE49-F238E27FC236}">
                <a16:creationId xmlns:a16="http://schemas.microsoft.com/office/drawing/2014/main" id="{326FBD22-9AF1-9CBA-033B-CA25895F66CC}"/>
              </a:ext>
            </a:extLst>
          </p:cNvPr>
          <p:cNvSpPr txBox="1"/>
          <p:nvPr/>
        </p:nvSpPr>
        <p:spPr>
          <a:xfrm>
            <a:off x="313606" y="1833993"/>
            <a:ext cx="5597671" cy="3139321"/>
          </a:xfrm>
          <a:prstGeom prst="rect">
            <a:avLst/>
          </a:prstGeom>
          <a:noFill/>
        </p:spPr>
        <p:txBody>
          <a:bodyPr wrap="square">
            <a:spAutoFit/>
          </a:bodyPr>
          <a:lstStyle/>
          <a:p>
            <a:r>
              <a:rPr lang="en-GB" sz="1800" b="1" i="0" u="none" strike="noStrike" baseline="0" dirty="0">
                <a:solidFill>
                  <a:srgbClr val="000000"/>
                </a:solidFill>
                <a:latin typeface="Arial Nova" panose="020B0504020202020204" pitchFamily="34" charset="0"/>
              </a:rPr>
              <a:t>Development of new Tc-99m radiopharmaceuticals for disease diagnosis</a:t>
            </a:r>
          </a:p>
          <a:p>
            <a:endParaRPr lang="en-GB" sz="1800" b="0" i="0" u="none" strike="noStrike" baseline="0" dirty="0">
              <a:solidFill>
                <a:srgbClr val="000000"/>
              </a:solidFill>
              <a:latin typeface="Arial Nova" panose="020B0504020202020204" pitchFamily="34" charset="0"/>
            </a:endParaRPr>
          </a:p>
          <a:p>
            <a:r>
              <a:rPr lang="en-GB" sz="1800" b="1" i="0" u="none" strike="noStrike" baseline="0" dirty="0">
                <a:solidFill>
                  <a:srgbClr val="000000"/>
                </a:solidFill>
                <a:latin typeface="Arial Nova" panose="020B0504020202020204" pitchFamily="34" charset="0"/>
              </a:rPr>
              <a:t>Production of Zr-89 and Development of Zr-89 Radiopharmaceuticals</a:t>
            </a:r>
          </a:p>
          <a:p>
            <a:endParaRPr lang="en-GB" sz="1800" b="0" i="0" u="none" strike="noStrike" baseline="0" dirty="0">
              <a:latin typeface="Arial Nova" panose="020B0504020202020204" pitchFamily="34" charset="0"/>
            </a:endParaRPr>
          </a:p>
          <a:p>
            <a:r>
              <a:rPr lang="en-GB" sz="1800" b="1" i="0" u="none" strike="noStrike" baseline="0" dirty="0">
                <a:latin typeface="Arial Nova" panose="020B0504020202020204" pitchFamily="34" charset="0"/>
              </a:rPr>
              <a:t>Production of Cyclotron-based Gallium-68 and related Radiopharmaceuticals</a:t>
            </a:r>
          </a:p>
          <a:p>
            <a:endParaRPr lang="en-GB" b="1" dirty="0">
              <a:latin typeface="Arial Nova" panose="020B0504020202020204" pitchFamily="34" charset="0"/>
            </a:endParaRPr>
          </a:p>
          <a:p>
            <a:r>
              <a:rPr lang="en-GB" sz="1800" b="1" i="0" u="none" strike="noStrike" baseline="0" dirty="0">
                <a:latin typeface="Arial Nova" panose="020B0504020202020204" pitchFamily="34" charset="0"/>
              </a:rPr>
              <a:t>Production and Quality Control of Actinium-225 Radiopharmaceuticals    </a:t>
            </a:r>
            <a:endParaRPr lang="en-GB" sz="1800" b="0" i="0" u="none" strike="noStrike" baseline="0" dirty="0">
              <a:latin typeface="Arial Nova" panose="020B0504020202020204" pitchFamily="34" charset="0"/>
            </a:endParaRPr>
          </a:p>
        </p:txBody>
      </p:sp>
      <p:pic>
        <p:nvPicPr>
          <p:cNvPr id="2050" name="Picture 2" descr="How Radioisotopes Are Used in Medicine Today">
            <a:extLst>
              <a:ext uri="{FF2B5EF4-FFF2-40B4-BE49-F238E27FC236}">
                <a16:creationId xmlns:a16="http://schemas.microsoft.com/office/drawing/2014/main" id="{36B91513-F11C-0B44-8A21-4F80C67A6B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7848" y="4681326"/>
            <a:ext cx="3091962" cy="162328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roducing Radioisotopes for Medical Imaging and Disease Treatment | BNL  Newsroom">
            <a:extLst>
              <a:ext uri="{FF2B5EF4-FFF2-40B4-BE49-F238E27FC236}">
                <a16:creationId xmlns:a16="http://schemas.microsoft.com/office/drawing/2014/main" id="{87C68D43-DACB-1B83-0D17-13D5038520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5262" y="1647300"/>
            <a:ext cx="2304548" cy="2890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994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9B7A1-66A2-5676-A367-B6BBEE9529FD}"/>
              </a:ext>
            </a:extLst>
          </p:cNvPr>
          <p:cNvSpPr>
            <a:spLocks noGrp="1"/>
          </p:cNvSpPr>
          <p:nvPr>
            <p:ph type="title"/>
          </p:nvPr>
        </p:nvSpPr>
        <p:spPr/>
        <p:txBody>
          <a:bodyPr/>
          <a:lstStyle/>
          <a:p>
            <a:r>
              <a:rPr lang="en-US" dirty="0"/>
              <a:t>Projects for Health Applications</a:t>
            </a:r>
            <a:endParaRPr lang="en-GB" dirty="0"/>
          </a:p>
        </p:txBody>
      </p:sp>
      <p:sp>
        <p:nvSpPr>
          <p:cNvPr id="28" name="Footer Placeholder 4">
            <a:extLst>
              <a:ext uri="{FF2B5EF4-FFF2-40B4-BE49-F238E27FC236}">
                <a16:creationId xmlns:a16="http://schemas.microsoft.com/office/drawing/2014/main" id="{50738A46-8D86-B74C-E17D-0B211ABB4C18}"/>
              </a:ext>
            </a:extLst>
          </p:cNvPr>
          <p:cNvSpPr>
            <a:spLocks noGrp="1"/>
          </p:cNvSpPr>
          <p:nvPr>
            <p:ph type="ftr" sz="quarter" idx="11"/>
          </p:nvPr>
        </p:nvSpPr>
        <p:spPr>
          <a:xfrm>
            <a:off x="2016847" y="6356351"/>
            <a:ext cx="4904658" cy="313381"/>
          </a:xfrm>
        </p:spPr>
        <p:txBody>
          <a:bodyPr/>
          <a:lstStyle/>
          <a:p>
            <a:r>
              <a:rPr lang="en-US" sz="1400">
                <a:effectLst/>
                <a:latin typeface="Aptos" panose="020B0004020202020204" pitchFamily="34" charset="0"/>
                <a:ea typeface="Calibri" panose="020F0502020204030204" pitchFamily="34" charset="0"/>
                <a:cs typeface="Calibri" panose="020F0502020204030204" pitchFamily="34" charset="0"/>
              </a:rPr>
              <a:t>IFAST</a:t>
            </a:r>
            <a:endParaRPr lang="en-GB" sz="1050" dirty="0"/>
          </a:p>
        </p:txBody>
      </p:sp>
      <p:sp>
        <p:nvSpPr>
          <p:cNvPr id="29" name="Slide Number Placeholder 5">
            <a:extLst>
              <a:ext uri="{FF2B5EF4-FFF2-40B4-BE49-F238E27FC236}">
                <a16:creationId xmlns:a16="http://schemas.microsoft.com/office/drawing/2014/main" id="{C5FB938F-6739-8E30-C19D-004195824DB3}"/>
              </a:ext>
            </a:extLst>
          </p:cNvPr>
          <p:cNvSpPr>
            <a:spLocks noGrp="1"/>
          </p:cNvSpPr>
          <p:nvPr>
            <p:ph type="sldNum" sz="quarter" idx="12"/>
          </p:nvPr>
        </p:nvSpPr>
        <p:spPr>
          <a:xfrm>
            <a:off x="6750692" y="6356350"/>
            <a:ext cx="2057400" cy="365125"/>
          </a:xfrm>
        </p:spPr>
        <p:txBody>
          <a:bodyPr/>
          <a:lstStyle/>
          <a:p>
            <a:fld id="{62927280-E809-4950-9463-C605915CF207}" type="slidenum">
              <a:rPr lang="en-GB" smtClean="0"/>
              <a:t>9</a:t>
            </a:fld>
            <a:endParaRPr lang="en-GB"/>
          </a:p>
        </p:txBody>
      </p:sp>
      <p:sp>
        <p:nvSpPr>
          <p:cNvPr id="4" name="TextBox 3">
            <a:extLst>
              <a:ext uri="{FF2B5EF4-FFF2-40B4-BE49-F238E27FC236}">
                <a16:creationId xmlns:a16="http://schemas.microsoft.com/office/drawing/2014/main" id="{326FBD22-9AF1-9CBA-033B-CA25895F66CC}"/>
              </a:ext>
            </a:extLst>
          </p:cNvPr>
          <p:cNvSpPr txBox="1"/>
          <p:nvPr/>
        </p:nvSpPr>
        <p:spPr>
          <a:xfrm>
            <a:off x="313606" y="1833993"/>
            <a:ext cx="5499365" cy="2862322"/>
          </a:xfrm>
          <a:prstGeom prst="rect">
            <a:avLst/>
          </a:prstGeom>
          <a:noFill/>
        </p:spPr>
        <p:txBody>
          <a:bodyPr wrap="square">
            <a:spAutoFit/>
          </a:bodyPr>
          <a:lstStyle/>
          <a:p>
            <a:r>
              <a:rPr lang="en-GB" sz="1800" b="1" i="0" u="none" strike="noStrike" baseline="0" dirty="0">
                <a:solidFill>
                  <a:srgbClr val="000000"/>
                </a:solidFill>
                <a:latin typeface="Arial Nova" panose="020B0504020202020204" pitchFamily="34" charset="0"/>
              </a:rPr>
              <a:t>Enhancing the Beneficial Effects of Radiation Processing in Nanotechnology</a:t>
            </a:r>
          </a:p>
          <a:p>
            <a:endParaRPr lang="en-GB" sz="1800" b="0" i="0" u="none" strike="noStrike" baseline="0" dirty="0">
              <a:solidFill>
                <a:srgbClr val="000000"/>
              </a:solidFill>
              <a:latin typeface="Arial Nova" panose="020B0504020202020204" pitchFamily="34" charset="0"/>
            </a:endParaRPr>
          </a:p>
          <a:p>
            <a:r>
              <a:rPr lang="en-GB" sz="1800" b="1" i="0" u="none" strike="noStrike" baseline="0" dirty="0">
                <a:solidFill>
                  <a:srgbClr val="000000"/>
                </a:solidFill>
                <a:latin typeface="Arial Nova" panose="020B0504020202020204" pitchFamily="34" charset="0"/>
              </a:rPr>
              <a:t>Radiation Effects on Polymer Materials Commonly Used in Medical Devices</a:t>
            </a:r>
            <a:endParaRPr lang="en-GB" sz="1800" b="0" i="0" u="none" strike="noStrike" baseline="0" dirty="0">
              <a:solidFill>
                <a:srgbClr val="000000"/>
              </a:solidFill>
              <a:latin typeface="Arial Nova" panose="020B0504020202020204" pitchFamily="34" charset="0"/>
            </a:endParaRPr>
          </a:p>
          <a:p>
            <a:endParaRPr lang="en-GB" sz="1800" b="0" i="0" u="none" strike="noStrike" baseline="0" dirty="0">
              <a:latin typeface="Arial Nova" panose="020B0504020202020204" pitchFamily="34" charset="0"/>
            </a:endParaRPr>
          </a:p>
          <a:p>
            <a:r>
              <a:rPr lang="en-GB" sz="1800" b="1" i="0" u="none" strike="noStrike" baseline="0" dirty="0">
                <a:latin typeface="Arial Nova" panose="020B0504020202020204" pitchFamily="34" charset="0"/>
              </a:rPr>
              <a:t>Biomaterials for sustainable health care</a:t>
            </a:r>
          </a:p>
          <a:p>
            <a:endParaRPr lang="en-GB" b="1" dirty="0">
              <a:latin typeface="Arial Nova" panose="020B0504020202020204" pitchFamily="34" charset="0"/>
            </a:endParaRPr>
          </a:p>
          <a:p>
            <a:r>
              <a:rPr lang="en-GB" sz="1800" b="1" i="0" u="none" strike="noStrike" baseline="0" dirty="0">
                <a:latin typeface="Arial Nova" panose="020B0504020202020204" pitchFamily="34" charset="0"/>
              </a:rPr>
              <a:t>Radiation Sterilization of Biomedical Materials and Biological Tissues</a:t>
            </a:r>
          </a:p>
        </p:txBody>
      </p:sp>
      <p:pic>
        <p:nvPicPr>
          <p:cNvPr id="31" name="Picture 2" descr="Disposable Medical Supplies">
            <a:extLst>
              <a:ext uri="{FF2B5EF4-FFF2-40B4-BE49-F238E27FC236}">
                <a16:creationId xmlns:a16="http://schemas.microsoft.com/office/drawing/2014/main" id="{70BB1FEA-684E-AB14-49B5-63F369FC9E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1277" y="1766123"/>
            <a:ext cx="2702379" cy="185788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Biomaterials and advanced technologies for the evaluation and treatment of  ovarian aging | Journal of Nanobiotechnology | Full Text">
            <a:extLst>
              <a:ext uri="{FF2B5EF4-FFF2-40B4-BE49-F238E27FC236}">
                <a16:creationId xmlns:a16="http://schemas.microsoft.com/office/drawing/2014/main" id="{653BEEF3-0A6B-10D8-AB6F-F45CA6500A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7012" y="3904723"/>
            <a:ext cx="2330907" cy="2143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356491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a2f21493-a4d1-4b7f-ad07-819c824f5c4a}" enabled="0" method="" siteId="{a2f21493-a4d1-4b7f-ad07-819c824f5c4a}" removed="1"/>
</clbl:labelList>
</file>

<file path=docProps/app.xml><?xml version="1.0" encoding="utf-8"?>
<Properties xmlns="http://schemas.openxmlformats.org/officeDocument/2006/extended-properties" xmlns:vt="http://schemas.openxmlformats.org/officeDocument/2006/docPropsVTypes">
  <Template>Office 2013 - 2022 Theme</Template>
  <TotalTime>5820</TotalTime>
  <Words>1379</Words>
  <Application>Microsoft Office PowerPoint</Application>
  <PresentationFormat>On-screen Show (4:3)</PresentationFormat>
  <Paragraphs>278</Paragraphs>
  <Slides>37</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Aptos</vt:lpstr>
      <vt:lpstr>Arial</vt:lpstr>
      <vt:lpstr>Arial Nova</vt:lpstr>
      <vt:lpstr>Calibri</vt:lpstr>
      <vt:lpstr>Calibri Light</vt:lpstr>
      <vt:lpstr>Cambria Math</vt:lpstr>
      <vt:lpstr>Open Sans</vt:lpstr>
      <vt:lpstr>Times New Roman</vt:lpstr>
      <vt:lpstr>Office Theme</vt:lpstr>
      <vt:lpstr>IAEA activities related to accelerators applications to healthcare </vt:lpstr>
      <vt:lpstr>Overview of the IAEA</vt:lpstr>
      <vt:lpstr>PowerPoint Presentation</vt:lpstr>
      <vt:lpstr>PowerPoint Presentation</vt:lpstr>
      <vt:lpstr>Organizational Chart</vt:lpstr>
      <vt:lpstr>What do we do?</vt:lpstr>
      <vt:lpstr>How do we do it?</vt:lpstr>
      <vt:lpstr>Projects for Health Applications</vt:lpstr>
      <vt:lpstr>Projects for Health Applications</vt:lpstr>
      <vt:lpstr>Databases</vt:lpstr>
      <vt:lpstr>Seibersdorf Laboratories</vt:lpstr>
      <vt:lpstr>Accelerator-based production of medical radioisotopes and radiopharmaceuticals </vt:lpstr>
      <vt:lpstr>Beginning of nuclear medicine</vt:lpstr>
      <vt:lpstr>Uses of RI in medicine: SPECT</vt:lpstr>
      <vt:lpstr>Uses of RI in medicine: PET</vt:lpstr>
      <vt:lpstr>Uses of RI in medicine: targeted therapy</vt:lpstr>
      <vt:lpstr>Uses of RI in medicine: brachytherapy</vt:lpstr>
      <vt:lpstr>Valley of Stability</vt:lpstr>
      <vt:lpstr>“Start the ball rolling…”</vt:lpstr>
      <vt:lpstr>Electrostatic accelerators  - X-Ray tube</vt:lpstr>
      <vt:lpstr>RF Linacs</vt:lpstr>
      <vt:lpstr>Cyclotrons</vt:lpstr>
      <vt:lpstr>Size does matter!</vt:lpstr>
      <vt:lpstr>Synchrotrons</vt:lpstr>
      <vt:lpstr>Fluorine-18</vt:lpstr>
      <vt:lpstr>18O(p,n) 18F </vt:lpstr>
      <vt:lpstr>Molybdenum-99/Technicium-99m</vt:lpstr>
      <vt:lpstr>Moly cow</vt:lpstr>
      <vt:lpstr>Tc-99m crisis in 2009</vt:lpstr>
      <vt:lpstr>Mo-99 production with accelerators</vt:lpstr>
      <vt:lpstr>Actinium-225: milking Th-229</vt:lpstr>
      <vt:lpstr>Actinium-225: spallation</vt:lpstr>
      <vt:lpstr>225Ac: Production with protons or electrons</vt:lpstr>
      <vt:lpstr>Summary</vt:lpstr>
      <vt:lpstr>AccConf 2026</vt:lpstr>
      <vt:lpstr>ISTR 2027</vt:lpstr>
      <vt:lpstr>Thank you! v.starovoitova@iaea.org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status of accelerator-based technologies: international perspective</dc:title>
  <dc:creator>STAROVOITOVA, Valeriia</dc:creator>
  <cp:lastModifiedBy>STAROVOITOVA, Valeriia</cp:lastModifiedBy>
  <cp:revision>9</cp:revision>
  <dcterms:created xsi:type="dcterms:W3CDTF">2024-06-26T08:04:39Z</dcterms:created>
  <dcterms:modified xsi:type="dcterms:W3CDTF">2025-07-17T09:26:16Z</dcterms:modified>
</cp:coreProperties>
</file>