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289" r:id="rId3"/>
    <p:sldId id="290" r:id="rId4"/>
    <p:sldId id="291" r:id="rId5"/>
    <p:sldId id="292" r:id="rId6"/>
    <p:sldId id="2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27"/>
    <p:restoredTop sz="94686"/>
  </p:normalViewPr>
  <p:slideViewPr>
    <p:cSldViewPr snapToObjects="1">
      <p:cViewPr varScale="1">
        <p:scale>
          <a:sx n="127" d="100"/>
          <a:sy n="127" d="100"/>
        </p:scale>
        <p:origin x="72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6/2/25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6/2/25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FTA/FTN BPM project: plans and open points after the MTP arbitration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Chiara Pasquino, Andrea Boccardi</a:t>
            </a:r>
          </a:p>
          <a:p>
            <a:pPr algn="l"/>
            <a:r>
              <a:rPr lang="en-US" sz="1800" dirty="0"/>
              <a:t>02/06/2025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4A4E8F8-CDCE-BA81-B247-C38E6E166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u="sng" dirty="0">
                <a:solidFill>
                  <a:schemeClr val="tx1"/>
                </a:solidFill>
              </a:rPr>
              <a:t>FTN</a:t>
            </a:r>
            <a:endParaRPr lang="en-GB" u="sng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Agreement on ALPS electronics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Pre-DIC and pre-DIF done in 2024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Integration seemed not too problematic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BPKG compatible with the 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Support on BI side of the request for 2025 MTP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F96C6B-6F46-BE32-B9DE-862BE0064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 MPT understanding on BI (and OP) side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65CC2-C8A5-E91D-4DEF-2DEB2C5A2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13DB9-329C-EAC7-C9AD-0A43F964F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BA07D-62B1-5ED6-C7B1-34F3725F0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097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9B0939-E492-7839-69C4-3D3A48F4E6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E4AA1-8272-8899-D1AE-378CCED267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u="sng" dirty="0">
                <a:solidFill>
                  <a:schemeClr val="tx1"/>
                </a:solidFill>
              </a:rPr>
              <a:t>FTA</a:t>
            </a:r>
            <a:endParaRPr lang="en-GB" u="sng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Agreement on ALPS electronics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Pre-DIC and pre-DIF done in 2024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Integration seemed rather problematic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No existing BPM design available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No resources in BI-BP and BI-ML to have a design to install in LS3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No support on BI side for this request in the 2025 MTP for a delivery in LS3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43BFDF-374F-E0D7-6339-E037565E4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 MPT understanding on BI (and OP) side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759CC3-EC01-D0B7-B9B1-463DF841C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1B5E53-B8AB-2C09-183F-E6547D72E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8CC788-D3B2-07C7-6C9E-B19D78D24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701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578CCA0-05BB-9202-9DDF-FE04E6070E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>
                <a:solidFill>
                  <a:schemeClr val="tx1"/>
                </a:solidFill>
              </a:rPr>
              <a:t>The approved MTP request: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Includes both lines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budget profile for the BI contribution is the very first one BI provided (not the one discussed with Brennan and Rhodri at the beginning of 2025)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71E6E1-3E3B-9339-ACDE-D0D686A29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Approved MTP request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F383D1-5388-B383-8741-B488990A1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2515D1-C983-098C-D9ED-63AB91646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220017-BD8C-4220-3F2E-6D6B386C7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721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DDEE468-8FE2-3535-93DB-17E757A97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Create two PLAN activities and change the pre-DICs and pre-DIFs into DICs and DIFs</a:t>
            </a:r>
          </a:p>
          <a:p>
            <a:pPr lvl="1"/>
            <a:r>
              <a:rPr lang="en-GB" dirty="0"/>
              <a:t>For BOTH lines </a:t>
            </a:r>
          </a:p>
          <a:p>
            <a:r>
              <a:rPr lang="en-GB" dirty="0"/>
              <a:t>Prepare the production for the electronics for BOTH lines</a:t>
            </a:r>
          </a:p>
          <a:p>
            <a:r>
              <a:rPr lang="en-GB" dirty="0"/>
              <a:t>ECR to be prepared asap</a:t>
            </a:r>
          </a:p>
          <a:p>
            <a:r>
              <a:rPr lang="en-GB" dirty="0"/>
              <a:t>Prepare the production for the BPKG (FTN) and their support</a:t>
            </a:r>
          </a:p>
          <a:p>
            <a:r>
              <a:rPr lang="en-GB" dirty="0"/>
              <a:t>Look for resources in BI (both BP and ML) for the design of the FTA BPMs</a:t>
            </a:r>
          </a:p>
          <a:p>
            <a:pPr lvl="1"/>
            <a:r>
              <a:rPr lang="en-GB" dirty="0"/>
              <a:t>Design, validation, production and installation timelines to be defined (with an end beyond LS3)</a:t>
            </a:r>
          </a:p>
          <a:p>
            <a:r>
              <a:rPr lang="en-GB" dirty="0"/>
              <a:t>Prepare an updated spending profile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8EAC07-BA02-E542-17B1-E6FFCBFCA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F0D57-8AEA-E52F-FED3-79692BFD2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603360-7AD0-5CBE-5035-D70AEE4A7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05A375-93A6-FA1A-20A9-05A92E381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448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271</Words>
  <Application>Microsoft Macintosh PowerPoint</Application>
  <PresentationFormat>Widescreen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FTA/FTN BPM project: plans and open points after the MTP arbitration</vt:lpstr>
      <vt:lpstr>Pre MPT understanding on BI (and OP) side</vt:lpstr>
      <vt:lpstr>Pre MPT understanding on BI (and OP) side</vt:lpstr>
      <vt:lpstr>Approved MTP request</vt:lpstr>
      <vt:lpstr>Plans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Andrea Boccardi</dc:creator>
  <cp:lastModifiedBy>Andrea Boccardi</cp:lastModifiedBy>
  <cp:revision>18</cp:revision>
  <cp:lastPrinted>2020-01-30T13:49:18Z</cp:lastPrinted>
  <dcterms:created xsi:type="dcterms:W3CDTF">2022-11-04T14:39:52Z</dcterms:created>
  <dcterms:modified xsi:type="dcterms:W3CDTF">2025-06-02T13:08:02Z</dcterms:modified>
</cp:coreProperties>
</file>