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83" r:id="rId2"/>
  </p:sldMasterIdLst>
  <p:notesMasterIdLst>
    <p:notesMasterId r:id="rId10"/>
  </p:notesMasterIdLst>
  <p:handoutMasterIdLst>
    <p:handoutMasterId r:id="rId11"/>
  </p:handoutMasterIdLst>
  <p:sldIdLst>
    <p:sldId id="258" r:id="rId3"/>
    <p:sldId id="290" r:id="rId4"/>
    <p:sldId id="291" r:id="rId5"/>
    <p:sldId id="292" r:id="rId6"/>
    <p:sldId id="293" r:id="rId7"/>
    <p:sldId id="294" r:id="rId8"/>
    <p:sldId id="259" r:id="rId9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3613" autoAdjust="0"/>
  </p:normalViewPr>
  <p:slideViewPr>
    <p:cSldViewPr>
      <p:cViewPr varScale="1">
        <p:scale>
          <a:sx n="73" d="100"/>
          <a:sy n="73" d="100"/>
        </p:scale>
        <p:origin x="-8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4E0B-B8FC-4450-97B8-BBBFF49DA559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22999-CE00-4465-AFA2-0EE2622DD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6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9/11/2012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0" y="4705350"/>
            <a:ext cx="5434963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6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11th July 2012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11th July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11th July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11th July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July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July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58368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Multi-core support in 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Maria Alandes Pradillo, CERN</a:t>
            </a:r>
          </a:p>
          <a:p>
            <a:pPr algn="ctr"/>
            <a:r>
              <a:rPr lang="en-US" sz="1600" dirty="0" smtClean="0"/>
              <a:t>CERN IT Department, Grid Technology Group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76600"/>
            <a:ext cx="3733800" cy="533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GDB 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September 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 extensions pre-GDB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Multicore use cases to be addressed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981199"/>
            <a:ext cx="4948571" cy="355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57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proposal to address the use cases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All details can be found in:</a:t>
            </a:r>
          </a:p>
          <a:p>
            <a:pPr marL="0" indent="0">
              <a:buNone/>
            </a:pPr>
            <a:r>
              <a:rPr lang="en-US" sz="1900" dirty="0"/>
              <a:t>https://tomtools.cern.ch/confluence/display/IS/GLUE2UseCaseMultiCoreJobs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828800"/>
            <a:ext cx="8828337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7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87974"/>
            <a:ext cx="8763000" cy="50842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Syntax issues</a:t>
            </a:r>
          </a:p>
          <a:p>
            <a:pPr lvl="1"/>
            <a:r>
              <a:rPr lang="en-US" dirty="0" smtClean="0"/>
              <a:t>One attribute per value. i.e.: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Allows for an easy JDL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</a:t>
            </a:r>
            <a:endParaRPr lang="en-US" dirty="0" smtClean="0">
              <a:solidFill>
                <a:srgbClr val="00B05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Increases the volume of published information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US" dirty="0" smtClean="0">
              <a:solidFill>
                <a:srgbClr val="FF0000"/>
              </a:solidFill>
            </a:endParaRPr>
          </a:p>
          <a:p>
            <a:pPr lvl="3"/>
            <a:r>
              <a:rPr lang="en-US" dirty="0" smtClean="0"/>
              <a:t>Need to assess impact. i.e. How many attributes are published in practice.</a:t>
            </a:r>
            <a:endParaRPr lang="en-US" sz="9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/>
              <a:t>One single attribute. i.e</a:t>
            </a:r>
            <a:r>
              <a:rPr lang="en-US" dirty="0" smtClean="0"/>
              <a:t>.:</a:t>
            </a:r>
          </a:p>
          <a:p>
            <a:pPr lvl="1"/>
            <a:endParaRPr lang="en-US" dirty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More complex JDL due to the lack of proper </a:t>
            </a:r>
            <a:r>
              <a:rPr lang="en-US" dirty="0" err="1" smtClean="0">
                <a:solidFill>
                  <a:srgbClr val="FF0000"/>
                </a:solidFill>
              </a:rPr>
              <a:t>classads</a:t>
            </a:r>
            <a:r>
              <a:rPr lang="en-US" dirty="0" smtClean="0">
                <a:solidFill>
                  <a:srgbClr val="FF0000"/>
                </a:solidFill>
              </a:rPr>
              <a:t> primitives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Simple and compact published information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5400" y="2057400"/>
            <a:ext cx="6324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=4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=8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=16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4648200"/>
            <a:ext cx="632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=4,8,16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44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87974"/>
            <a:ext cx="8763000" cy="50842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Realistic use cases for multicore support?</a:t>
            </a:r>
          </a:p>
          <a:p>
            <a:pPr lvl="1"/>
            <a:r>
              <a:rPr lang="en-US" dirty="0" smtClean="0"/>
              <a:t>Is this really needed?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Isn’t it enough something like…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With the mechanism in place in the WN which tells the job how many cores it is allowed to use</a:t>
            </a:r>
          </a:p>
          <a:p>
            <a:pPr lvl="3"/>
            <a:r>
              <a:rPr lang="en-US" dirty="0" smtClean="0"/>
              <a:t>Is this mechanism available?</a:t>
            </a:r>
          </a:p>
          <a:p>
            <a:pPr lvl="1"/>
            <a:r>
              <a:rPr lang="en-US" dirty="0" smtClean="0"/>
              <a:t>What about…</a:t>
            </a:r>
          </a:p>
          <a:p>
            <a:pPr lvl="1"/>
            <a:endParaRPr lang="en-US" dirty="0" smtClean="0"/>
          </a:p>
          <a:p>
            <a:pPr lvl="2"/>
            <a:r>
              <a:rPr lang="en-US" dirty="0"/>
              <a:t>would allow requests for 4,8,12,16 cores to be fulfilled.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5400" y="1981200"/>
            <a:ext cx="6324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=4-32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RequestableCores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=2,4,8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2971800"/>
            <a:ext cx="632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multicore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400" y="4953000"/>
            <a:ext cx="6324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GLUE2ComputingShareMaxSlotsPerJob=16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GLUE2EntityOtherInfo: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multicore_granularity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=4</a:t>
            </a:r>
          </a:p>
        </p:txBody>
      </p:sp>
    </p:spTree>
    <p:extLst>
      <p:ext uri="{BB962C8B-B14F-4D97-AF65-F5344CB8AC3E}">
        <p14:creationId xmlns:p14="http://schemas.microsoft.com/office/powerpoint/2010/main" val="413107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we really need to publish </a:t>
            </a:r>
            <a:r>
              <a:rPr lang="en-US" dirty="0" err="1" smtClean="0"/>
              <a:t>wholenodes</a:t>
            </a:r>
            <a:r>
              <a:rPr lang="en-US" dirty="0" smtClean="0"/>
              <a:t> or multicore at all?</a:t>
            </a:r>
          </a:p>
          <a:p>
            <a:pPr lvl="1"/>
            <a:r>
              <a:rPr lang="en-US" dirty="0" smtClean="0"/>
              <a:t>It seems we need to publish </a:t>
            </a:r>
            <a:r>
              <a:rPr lang="en-US" dirty="0" err="1" smtClean="0"/>
              <a:t>wholenodes</a:t>
            </a:r>
            <a:r>
              <a:rPr lang="en-US" dirty="0" smtClean="0"/>
              <a:t> since this is not provided by all CEs</a:t>
            </a:r>
          </a:p>
          <a:p>
            <a:pPr lvl="1"/>
            <a:r>
              <a:rPr lang="en-US" dirty="0" smtClean="0"/>
              <a:t>For multicore it would </a:t>
            </a:r>
            <a:r>
              <a:rPr lang="en-US" dirty="0" smtClean="0"/>
              <a:t>be enough </a:t>
            </a:r>
            <a:r>
              <a:rPr lang="en-US" dirty="0" smtClean="0"/>
              <a:t>to know the maximum number of cores</a:t>
            </a:r>
          </a:p>
          <a:p>
            <a:pPr lvl="2"/>
            <a:r>
              <a:rPr lang="en-US" dirty="0" smtClean="0"/>
              <a:t>If a CE can do 8 and 16 cores, why not 12?</a:t>
            </a:r>
          </a:p>
          <a:p>
            <a:pPr lvl="3"/>
            <a:r>
              <a:rPr lang="en-US" dirty="0" smtClean="0">
                <a:solidFill>
                  <a:schemeClr val="accent1"/>
                </a:solidFill>
              </a:rPr>
              <a:t>Maybe scheduling is not optimal for certain combination of cores/job?</a:t>
            </a:r>
          </a:p>
          <a:p>
            <a:pPr lvl="3"/>
            <a:r>
              <a:rPr lang="en-US" dirty="0" smtClean="0">
                <a:solidFill>
                  <a:schemeClr val="accent1"/>
                </a:solidFill>
              </a:rPr>
              <a:t>Feedback from </a:t>
            </a:r>
            <a:r>
              <a:rPr lang="en-US" dirty="0" err="1" smtClean="0">
                <a:solidFill>
                  <a:schemeClr val="accent1"/>
                </a:solidFill>
              </a:rPr>
              <a:t>sysadmins</a:t>
            </a:r>
            <a:r>
              <a:rPr lang="en-US" dirty="0" smtClean="0">
                <a:solidFill>
                  <a:schemeClr val="accent1"/>
                </a:solidFill>
              </a:rPr>
              <a:t> needed!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119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667000" y="228600"/>
            <a:ext cx="5334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76600" y="1143000"/>
            <a:ext cx="5105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IS can publish any reasonable configuration (complex parsing to be taken into account)</a:t>
            </a:r>
          </a:p>
          <a:p>
            <a:r>
              <a:rPr lang="en-US" dirty="0" smtClean="0"/>
              <a:t>We don’t have enough understanding of the use cases we need to satisfy</a:t>
            </a:r>
          </a:p>
          <a:p>
            <a:pPr lvl="1"/>
            <a:r>
              <a:rPr lang="en-US" dirty="0" smtClean="0"/>
              <a:t>What batch systems can actually do?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11515</TotalTime>
  <Words>349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Multi-core support in IS</vt:lpstr>
      <vt:lpstr>CE extensions pre-GDB July</vt:lpstr>
      <vt:lpstr>IS proposal</vt:lpstr>
      <vt:lpstr>Open issues (I)</vt:lpstr>
      <vt:lpstr>Open issues (II)</vt:lpstr>
      <vt:lpstr>Open Issues (III)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</cp:lastModifiedBy>
  <cp:revision>458</cp:revision>
  <cp:lastPrinted>2012-06-12T13:53:19Z</cp:lastPrinted>
  <dcterms:created xsi:type="dcterms:W3CDTF">2009-11-20T09:29:17Z</dcterms:created>
  <dcterms:modified xsi:type="dcterms:W3CDTF">2012-09-11T07:45:53Z</dcterms:modified>
</cp:coreProperties>
</file>