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6" r:id="rId4"/>
    <p:sldId id="260" r:id="rId5"/>
    <p:sldId id="263" r:id="rId6"/>
    <p:sldId id="265" r:id="rId7"/>
    <p:sldId id="270" r:id="rId8"/>
    <p:sldId id="26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33CC33"/>
    <a:srgbClr val="D60093"/>
    <a:srgbClr val="CCECFF"/>
    <a:srgbClr val="99CCFF"/>
    <a:srgbClr val="6699FF"/>
    <a:srgbClr val="1D4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58" autoAdjust="0"/>
  </p:normalViewPr>
  <p:slideViewPr>
    <p:cSldViewPr>
      <p:cViewPr>
        <p:scale>
          <a:sx n="100" d="100"/>
          <a:sy n="100" d="100"/>
        </p:scale>
        <p:origin x="-1608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945537-7FA7-4869-843B-D2FFF26ABA5A}" type="datetimeFigureOut">
              <a:rPr lang="en-US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1FDFB7-C2BE-4196-9258-49C3F9AEF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686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34602EC-3293-400B-817F-9745784C9B1A}" type="datetimeFigureOut">
              <a:rPr lang="en-US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9EE9A36-6908-44E0-9A85-F968D0F2A1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43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CA42EE-F7BB-4551-AAD7-D7002ABAD270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EE9A36-6908-44E0-9A85-F968D0F2A14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DC5EE26-39BE-495C-B811-BCE62BEACB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C8D26-5210-4448-B65D-5AEAAAD728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7100-81D7-432F-BB00-8DDE66B28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 userDrawn="1"/>
        </p:nvCxnSpPr>
        <p:spPr>
          <a:xfrm>
            <a:off x="457200" y="6477000"/>
            <a:ext cx="8229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371600" y="6477000"/>
            <a:ext cx="6400800" cy="24447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E3D46-13D0-4E6B-8F60-98B10BD7D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2F600-4E5D-4DC4-A0AB-2B22E5F9E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CAFB-B7DB-4D05-9408-8F1DF7E0D9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A069-E64D-4205-B8AE-6F7C3F26D8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48ADA-E2E2-4017-AD87-F2DA7382D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EC1E-0996-48B0-A610-0E68E5850A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B65B-F893-43C8-A465-71218B260C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 dirty="0"/>
              <a:t>Maarten Litmaath (CERN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EE92-E89D-42B3-9EE1-7B853F21B2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0"/>
            <a:ext cx="8229600" cy="838200"/>
          </a:xfrm>
          <a:prstGeom prst="rect">
            <a:avLst/>
          </a:prstGeom>
          <a:gradFill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685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9A17A343-C5A0-4789-8D68-521B481A7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8" descr="LCG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Maarten Litmaath, WLCG-MB, 2009-11-10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640" r:id="rId2"/>
    <p:sldLayoutId id="2147484641" r:id="rId3"/>
    <p:sldLayoutId id="2147484642" r:id="rId4"/>
    <p:sldLayoutId id="2147484643" r:id="rId5"/>
    <p:sldLayoutId id="2147484644" r:id="rId6"/>
    <p:sldLayoutId id="2147484645" r:id="rId7"/>
    <p:sldLayoutId id="2147484646" r:id="rId8"/>
    <p:sldLayoutId id="2147484647" r:id="rId9"/>
    <p:sldLayoutId id="2147484648" r:id="rId10"/>
    <p:sldLayoutId id="2147484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FF0000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0000FF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3CC33"/>
          </a:solidFill>
          <a:latin typeface="Tahom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fgz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GlexecDeploym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MUPJ - gLExec update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GDB, </a:t>
            </a:r>
            <a:r>
              <a:rPr lang="en-US" dirty="0" smtClean="0"/>
              <a:t>Sep 11</a:t>
            </a:r>
            <a:r>
              <a:rPr lang="en-US" dirty="0" smtClean="0"/>
              <a:t>, 2012</a:t>
            </a:r>
          </a:p>
          <a:p>
            <a:pPr>
              <a:defRPr/>
            </a:pPr>
            <a:r>
              <a:rPr lang="en-US" dirty="0" smtClean="0"/>
              <a:t>Maarten Litmaath</a:t>
            </a:r>
          </a:p>
          <a:p>
            <a:pPr>
              <a:defRPr/>
            </a:pPr>
            <a:r>
              <a:rPr lang="en-US" dirty="0" smtClean="0"/>
              <a:t>CERN</a:t>
            </a:r>
          </a:p>
          <a:p>
            <a:pPr>
              <a:defRPr/>
            </a:pPr>
            <a:r>
              <a:rPr lang="en-US" dirty="0" smtClean="0"/>
              <a:t>v1.0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Nagios tests for “ops”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486400"/>
          </a:xfrm>
        </p:spPr>
        <p:txBody>
          <a:bodyPr/>
          <a:lstStyle/>
          <a:p>
            <a:r>
              <a:rPr lang="en-US" dirty="0" smtClean="0"/>
              <a:t>As of early April tests are no longer submitted centrally</a:t>
            </a:r>
          </a:p>
          <a:p>
            <a:pPr lvl="3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Each NGI/ROC needs to submit its own tests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Register at least 1 DN with pilot role in “ops” VO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Configure SAM-Nagios to submit the tests</a:t>
            </a:r>
          </a:p>
          <a:p>
            <a:pPr lvl="3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Each EGI site supporting glexec needs to update the GOCDB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 “gLExec” flag for each CE supporting glexec on the WN</a:t>
            </a:r>
          </a:p>
          <a:p>
            <a:pPr lvl="3"/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9900"/>
                </a:solidFill>
              </a:rPr>
              <a:t>Thanks to EGI for helping with these matters!</a:t>
            </a:r>
          </a:p>
          <a:p>
            <a:pPr lvl="3"/>
            <a:endParaRPr lang="en-US" dirty="0" smtClean="0">
              <a:solidFill>
                <a:srgbClr val="009900"/>
              </a:solidFill>
            </a:endParaRPr>
          </a:p>
          <a:p>
            <a:r>
              <a:rPr lang="en-US" dirty="0" smtClean="0">
                <a:solidFill>
                  <a:srgbClr val="009900"/>
                </a:solidFill>
              </a:rPr>
              <a:t>Results are available in MyWLCG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cern.ch/go/fgz8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Currently </a:t>
            </a:r>
            <a:r>
              <a:rPr lang="en-US" dirty="0" smtClean="0">
                <a:solidFill>
                  <a:srgbClr val="FF0000"/>
                </a:solidFill>
              </a:rPr>
              <a:t>only 94 </a:t>
            </a:r>
            <a:r>
              <a:rPr lang="en-US" dirty="0" smtClean="0">
                <a:solidFill>
                  <a:srgbClr val="FF0000"/>
                </a:solidFill>
              </a:rPr>
              <a:t>CEs present, including all T1 with CREAM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Was </a:t>
            </a:r>
            <a:r>
              <a:rPr lang="en-US" dirty="0" smtClean="0">
                <a:solidFill>
                  <a:schemeClr val="tx1"/>
                </a:solidFill>
              </a:rPr>
              <a:t>91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on </a:t>
            </a:r>
            <a:r>
              <a:rPr lang="en-US" dirty="0" smtClean="0">
                <a:solidFill>
                  <a:schemeClr val="tx1"/>
                </a:solidFill>
              </a:rPr>
              <a:t>July 11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A02834F-F539-491E-8875-B9771D07A588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gLExec deployment campaign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410200"/>
          </a:xfrm>
        </p:spPr>
        <p:txBody>
          <a:bodyPr/>
          <a:lstStyle/>
          <a:p>
            <a:r>
              <a:rPr lang="en-US" dirty="0" smtClean="0"/>
              <a:t>Last broadcast sent to site admins on Feb 20</a:t>
            </a:r>
          </a:p>
          <a:p>
            <a:pPr lvl="1"/>
            <a:r>
              <a:rPr lang="en-US" dirty="0" smtClean="0"/>
              <a:t>Again a few more sites claim glexec support in the BDII</a:t>
            </a:r>
          </a:p>
          <a:p>
            <a:pPr lvl="2"/>
            <a:r>
              <a:rPr lang="en-US" dirty="0" smtClean="0"/>
              <a:t>88 </a:t>
            </a:r>
            <a:r>
              <a:rPr lang="en-US" dirty="0" smtClean="0"/>
              <a:t>= </a:t>
            </a:r>
            <a:r>
              <a:rPr lang="en-US" dirty="0" smtClean="0"/>
              <a:t>64 </a:t>
            </a:r>
            <a:r>
              <a:rPr lang="en-US" dirty="0" smtClean="0"/>
              <a:t>EGI + </a:t>
            </a:r>
            <a:r>
              <a:rPr lang="en-US" dirty="0" smtClean="0"/>
              <a:t>24 </a:t>
            </a:r>
            <a:r>
              <a:rPr lang="en-US" dirty="0" smtClean="0"/>
              <a:t>OSG on </a:t>
            </a:r>
            <a:r>
              <a:rPr lang="en-US" dirty="0" smtClean="0"/>
              <a:t>Sep 11</a:t>
            </a:r>
            <a:endParaRPr lang="en-US" dirty="0" smtClean="0"/>
          </a:p>
          <a:p>
            <a:pPr lvl="3"/>
            <a:r>
              <a:rPr lang="en-US" sz="1600" dirty="0" smtClean="0"/>
              <a:t>Was </a:t>
            </a:r>
            <a:r>
              <a:rPr lang="en-US" sz="1600" dirty="0" smtClean="0"/>
              <a:t>85 </a:t>
            </a:r>
            <a:r>
              <a:rPr lang="en-US" sz="1600" dirty="0" smtClean="0"/>
              <a:t>= 61 + </a:t>
            </a:r>
            <a:r>
              <a:rPr lang="en-US" sz="1600" dirty="0" smtClean="0"/>
              <a:t>24 </a:t>
            </a:r>
            <a:r>
              <a:rPr lang="en-US" sz="1600" dirty="0" smtClean="0"/>
              <a:t>on </a:t>
            </a:r>
            <a:r>
              <a:rPr lang="en-US" sz="1600" dirty="0" smtClean="0"/>
              <a:t>July 11</a:t>
            </a:r>
            <a:endParaRPr lang="en-US" sz="1600" dirty="0" smtClean="0"/>
          </a:p>
          <a:p>
            <a:pPr lvl="2"/>
            <a:r>
              <a:rPr lang="en-US" dirty="0" smtClean="0"/>
              <a:t>Again</a:t>
            </a:r>
            <a:r>
              <a:rPr lang="en-US" dirty="0" smtClean="0"/>
              <a:t> </a:t>
            </a:r>
            <a:r>
              <a:rPr lang="en-US" dirty="0" smtClean="0"/>
              <a:t>while some sites now appear, others disappeared …</a:t>
            </a:r>
          </a:p>
          <a:p>
            <a:pPr lvl="3"/>
            <a:r>
              <a:rPr lang="en-US" sz="1600" dirty="0" smtClean="0"/>
              <a:t>Downtime?</a:t>
            </a:r>
          </a:p>
          <a:p>
            <a:pPr lvl="3"/>
            <a:r>
              <a:rPr lang="en-US" sz="1600" dirty="0" smtClean="0"/>
              <a:t>Reconfiguration?</a:t>
            </a:r>
          </a:p>
          <a:p>
            <a:pPr lvl="2"/>
            <a:r>
              <a:rPr lang="en-US" dirty="0" smtClean="0"/>
              <a:t>Some T2 consistently OK in MyWLCG, but most are absent</a:t>
            </a:r>
          </a:p>
          <a:p>
            <a:pPr>
              <a:buFont typeface="Arial" charset="0"/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https://twiki.cern.ch/twiki/bin/view/LCG/GlexecDeployment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Updated </a:t>
            </a:r>
            <a:r>
              <a:rPr lang="en-US" dirty="0" smtClean="0"/>
              <a:t>Sep 11</a:t>
            </a:r>
            <a:endParaRPr lang="en-US" dirty="0" smtClean="0"/>
          </a:p>
          <a:p>
            <a:pPr lvl="1"/>
            <a:r>
              <a:rPr lang="en-US" dirty="0" smtClean="0"/>
              <a:t>How to implement gLExec on the WN</a:t>
            </a:r>
          </a:p>
          <a:p>
            <a:pPr lvl="2"/>
            <a:r>
              <a:rPr lang="en-US" dirty="0" smtClean="0"/>
              <a:t>Includes example script for Argus configuration</a:t>
            </a:r>
          </a:p>
          <a:p>
            <a:pPr lvl="3"/>
            <a:r>
              <a:rPr lang="en-US" sz="1600" dirty="0" smtClean="0"/>
              <a:t>Provided by Antonio Delgado of CIEMAT  </a:t>
            </a:r>
            <a:r>
              <a:rPr lang="en-US" sz="1600" dirty="0" smtClean="0">
                <a:sym typeface="Wingdings" pitchFamily="2" charset="2"/>
              </a:rPr>
              <a:t>  </a:t>
            </a:r>
            <a:r>
              <a:rPr lang="en-US" sz="1600" dirty="0" smtClean="0"/>
              <a:t>OK site in MyWLCG!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042D1A-D756-4204-A9F7-C9C8E0AF273A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4339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1BA93F-35B1-42E3-A37C-62AC7DE12250}" type="slidenum">
              <a:rPr lang="en-US" smtClean="0"/>
              <a:pPr/>
              <a:t>4</a:t>
            </a:fld>
            <a:endParaRPr lang="en-US" dirty="0" smtClean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74544"/>
              </p:ext>
            </p:extLst>
          </p:nvPr>
        </p:nvGraphicFramePr>
        <p:xfrm>
          <a:off x="914400" y="0"/>
          <a:ext cx="8153401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028"/>
                <a:gridCol w="5354972"/>
                <a:gridCol w="1676401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Site  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/ops/Role=pilot   job </a:t>
                      </a:r>
                      <a:r>
                        <a:rPr lang="en-US" sz="2200" baseline="0" dirty="0" smtClean="0"/>
                        <a:t> +  glexec test    </a:t>
                      </a:r>
                      <a:r>
                        <a:rPr lang="en-US" sz="2200" baseline="0" dirty="0" smtClean="0">
                          <a:solidFill>
                            <a:srgbClr val="FF0000"/>
                          </a:solidFill>
                        </a:rPr>
                        <a:t>Sep 11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Capability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ASGC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FF0000"/>
                          </a:solidFill>
                        </a:rPr>
                        <a:t>BNL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US" sz="2200" baseline="0" dirty="0" smtClean="0">
                          <a:solidFill>
                            <a:srgbClr val="FF0000"/>
                          </a:solidFill>
                        </a:rPr>
                        <a:t> yet set up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CERN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CNAF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FNAL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 for CMS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IN2P3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FF0000"/>
                          </a:solidFill>
                        </a:rPr>
                        <a:t>KIT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aseline="0" dirty="0" smtClean="0">
                          <a:solidFill>
                            <a:srgbClr val="FF0000"/>
                          </a:solidFill>
                        </a:rPr>
                        <a:t>Test results missing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NDGF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n/a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n/a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NIKHEF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PIC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RAL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SARA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OK</a:t>
                      </a:r>
                      <a:endParaRPr lang="en-US" sz="2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TRIUMF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Nagios tests for LHCb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97BF7F-5AFC-489F-A0E8-87471CBEE4E3}" type="slidenum">
              <a:rPr lang="en-US" smtClean="0"/>
              <a:pPr/>
              <a:t>5</a:t>
            </a:fld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556829"/>
              </p:ext>
            </p:extLst>
          </p:nvPr>
        </p:nvGraphicFramePr>
        <p:xfrm>
          <a:off x="914400" y="838201"/>
          <a:ext cx="7543800" cy="4099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1735"/>
                <a:gridCol w="5092065"/>
              </a:tblGrid>
              <a:tr h="372687">
                <a:tc>
                  <a:txBody>
                    <a:bodyPr/>
                    <a:lstStyle/>
                    <a:p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/lhcb/Role=pilot </a:t>
                      </a:r>
                      <a:r>
                        <a:rPr lang="en-US" baseline="0" dirty="0" smtClean="0"/>
                        <a:t> job + glexec test       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Sep 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/>
                        <a:t>CNAF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OK</a:t>
                      </a:r>
                      <a:endParaRPr lang="en-US" sz="2400" dirty="0"/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/>
                        <a:t>IN2P3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OK</a:t>
                      </a:r>
                      <a:endParaRPr lang="en-US" sz="2400" dirty="0"/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/>
                        <a:t>KIT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OK</a:t>
                      </a:r>
                      <a:endParaRPr lang="en-US" sz="2400" dirty="0"/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NIKHEF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5859">
                <a:tc>
                  <a:txBody>
                    <a:bodyPr/>
                    <a:lstStyle/>
                    <a:p>
                      <a:r>
                        <a:rPr lang="en-US" dirty="0" smtClean="0"/>
                        <a:t>SARA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OK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21" name="Rectangle 6"/>
          <p:cNvSpPr>
            <a:spLocks noChangeArrowheads="1"/>
          </p:cNvSpPr>
          <p:nvPr/>
        </p:nvSpPr>
        <p:spPr bwMode="auto">
          <a:xfrm>
            <a:off x="914400" y="5257800"/>
            <a:ext cx="746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https://sam-lhcb-prod.cern.ch/nagios/cgi-bin/status.cgi?</a:t>
            </a:r>
          </a:p>
          <a:p>
            <a:pPr lvl="1">
              <a:buFont typeface="Arial" charset="0"/>
              <a:buNone/>
            </a:pPr>
            <a:r>
              <a:rPr lang="en-US" dirty="0" smtClean="0"/>
              <a:t>         servicegroup=SERVICE_CREAM-CE&amp;style=detail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Test results for CMS</a:t>
            </a:r>
            <a:endParaRPr lang="en-US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758555-3431-4DE6-9D82-562FEA9982AD}" type="slidenum">
              <a:rPr lang="en-US" smtClean="0"/>
              <a:pPr/>
              <a:t>6</a:t>
            </a:fld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951320"/>
              </p:ext>
            </p:extLst>
          </p:nvPr>
        </p:nvGraphicFramePr>
        <p:xfrm>
          <a:off x="914400" y="838202"/>
          <a:ext cx="7620000" cy="391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5791200"/>
              </a:tblGrid>
              <a:tr h="433902">
                <a:tc>
                  <a:txBody>
                    <a:bodyPr/>
                    <a:lstStyle/>
                    <a:p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/cms/Role=pilot  job + glexec test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Sep 11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ASGC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OK on some WN,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glexec not found on w-wn0630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CERN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/>
                        <a:t>CNAF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/>
                        <a:t>FNAL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IN2P3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621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KIT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3902">
                <a:tc>
                  <a:txBody>
                    <a:bodyPr/>
                    <a:lstStyle/>
                    <a:p>
                      <a:r>
                        <a:rPr lang="en-US" dirty="0" smtClean="0"/>
                        <a:t>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</a:tr>
              <a:tr h="372282">
                <a:tc>
                  <a:txBody>
                    <a:bodyPr/>
                    <a:lstStyle/>
                    <a:p>
                      <a:r>
                        <a:rPr lang="en-US" dirty="0" smtClean="0"/>
                        <a:t>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72" name="Rectangle 6"/>
          <p:cNvSpPr>
            <a:spLocks noChangeArrowheads="1"/>
          </p:cNvSpPr>
          <p:nvPr/>
        </p:nvSpPr>
        <p:spPr bwMode="auto">
          <a:xfrm>
            <a:off x="914400" y="5181600"/>
            <a:ext cx="7620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https://</a:t>
            </a:r>
            <a:r>
              <a:rPr lang="en-US" dirty="0" smtClean="0"/>
              <a:t>sam-cms-prod.cern.ch/nagios/cgi-bin/status.cgi</a:t>
            </a:r>
            <a:r>
              <a:rPr lang="en-US" dirty="0"/>
              <a:t>?</a:t>
            </a:r>
          </a:p>
          <a:p>
            <a:r>
              <a:rPr lang="en-US" dirty="0"/>
              <a:t>         </a:t>
            </a:r>
            <a:r>
              <a:rPr lang="en-US" dirty="0" smtClean="0"/>
              <a:t>servicegroup=SERVICE_CREAM-CE&amp;style=detail</a:t>
            </a:r>
            <a:endParaRPr lang="en-US" dirty="0"/>
          </a:p>
        </p:txBody>
      </p:sp>
      <p:sp>
        <p:nvSpPr>
          <p:cNvPr id="18473" name="Rectangle 7"/>
          <p:cNvSpPr>
            <a:spLocks noChangeArrowheads="1"/>
          </p:cNvSpPr>
          <p:nvPr/>
        </p:nvSpPr>
        <p:spPr bwMode="auto">
          <a:xfrm>
            <a:off x="914400" y="5791200"/>
            <a:ext cx="7543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https://</a:t>
            </a:r>
            <a:r>
              <a:rPr lang="en-US" dirty="0" smtClean="0"/>
              <a:t>sam-cms-prod.cern.ch/nagios/cgi-bin/status.cgi</a:t>
            </a:r>
            <a:r>
              <a:rPr lang="en-US" dirty="0"/>
              <a:t>?</a:t>
            </a:r>
          </a:p>
          <a:p>
            <a:r>
              <a:rPr lang="en-US" dirty="0"/>
              <a:t>         </a:t>
            </a:r>
            <a:r>
              <a:rPr lang="en-US" dirty="0" smtClean="0"/>
              <a:t>servicegroup=SERVICE_OSG-CE&amp;style=detail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14339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1BA93F-35B1-42E3-A37C-62AC7DE12250}" type="slidenum">
              <a:rPr lang="en-US" smtClean="0"/>
              <a:pPr/>
              <a:t>7</a:t>
            </a:fld>
            <a:endParaRPr lang="en-US" dirty="0" smtClean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954263"/>
              </p:ext>
            </p:extLst>
          </p:nvPr>
        </p:nvGraphicFramePr>
        <p:xfrm>
          <a:off x="914400" y="838200"/>
          <a:ext cx="7543800" cy="447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833"/>
                <a:gridCol w="6236967"/>
              </a:tblGrid>
              <a:tr h="3683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Site</a:t>
                      </a:r>
                      <a:r>
                        <a:rPr lang="en-US" sz="2200" dirty="0" smtClean="0"/>
                        <a:t>  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/atlas/Role=pilot   job </a:t>
                      </a:r>
                      <a:r>
                        <a:rPr lang="en-US" sz="1800" baseline="0" dirty="0" smtClean="0"/>
                        <a:t> +  glexec test    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Sep 11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ASGC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 on some WN,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error 203 on w-wn1025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BNL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Not yet set up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CNAF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IN2P3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KIT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NIKHEF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PIC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RAL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SARA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OK</a:t>
                      </a:r>
                      <a:endParaRPr lang="en-US" sz="1600" dirty="0"/>
                    </a:p>
                  </a:txBody>
                  <a:tcPr/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TRIUMF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OK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Test results for ATLAS</a:t>
            </a:r>
            <a:endParaRPr lang="en-US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14400" y="5334000"/>
            <a:ext cx="762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smtClean="0"/>
              <a:t>sam-atlas-prod.cern.ch/nagios/cgi-bin/status.cgi</a:t>
            </a:r>
            <a:r>
              <a:rPr lang="en-US" sz="1600" dirty="0"/>
              <a:t>?</a:t>
            </a:r>
          </a:p>
          <a:p>
            <a:r>
              <a:rPr lang="en-US" sz="1600" dirty="0"/>
              <a:t>         </a:t>
            </a:r>
            <a:r>
              <a:rPr lang="en-US" sz="1600" dirty="0" smtClean="0"/>
              <a:t>servicegroup=SERVICE_CREAM-CE&amp;style=detail</a:t>
            </a:r>
            <a:endParaRPr lang="en-US" sz="16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14400" y="5809456"/>
            <a:ext cx="762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https://</a:t>
            </a:r>
            <a:r>
              <a:rPr lang="en-US" sz="1600" dirty="0" smtClean="0"/>
              <a:t>sam-atlas-prod.cern.ch/nagios/cgi-bin/status.cgi</a:t>
            </a:r>
            <a:r>
              <a:rPr lang="en-US" sz="1600" dirty="0"/>
              <a:t>?</a:t>
            </a:r>
          </a:p>
          <a:p>
            <a:r>
              <a:rPr lang="en-US" sz="1600" dirty="0"/>
              <a:t>         </a:t>
            </a:r>
            <a:r>
              <a:rPr lang="en-US" sz="1600" dirty="0" smtClean="0"/>
              <a:t>servicegroup=SERVICE_OSG-CE&amp;style=detail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050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Experiment plans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257800"/>
          </a:xfrm>
        </p:spPr>
        <p:txBody>
          <a:bodyPr/>
          <a:lstStyle/>
          <a:p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Opening tickets against sites where glexec does not work</a:t>
            </a:r>
          </a:p>
          <a:p>
            <a:pPr lvl="1"/>
            <a:r>
              <a:rPr lang="en-US" dirty="0" smtClean="0"/>
              <a:t>Enabling glexec in GlideinWMS per site where it works</a:t>
            </a:r>
          </a:p>
          <a:p>
            <a:pPr lvl="1"/>
            <a:r>
              <a:rPr lang="en-US" dirty="0" smtClean="0"/>
              <a:t>Using Argus preprod service for CERN GlideinWMS instance</a:t>
            </a:r>
          </a:p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Investigating GlideinWMS back-end for PanDA</a:t>
            </a:r>
          </a:p>
          <a:p>
            <a:pPr lvl="1"/>
            <a:r>
              <a:rPr lang="en-US" dirty="0" smtClean="0"/>
              <a:t>Running glexec tests since May</a:t>
            </a:r>
          </a:p>
          <a:p>
            <a:pPr lvl="1"/>
            <a:r>
              <a:rPr lang="en-US" dirty="0" smtClean="0"/>
              <a:t>CERN MyProxy server again supports VOMS attributes in authorization policies since July 3</a:t>
            </a:r>
          </a:p>
          <a:p>
            <a:r>
              <a:rPr lang="en-US" dirty="0" smtClean="0"/>
              <a:t>ALICE will look into implementing Security TEG proposal</a:t>
            </a:r>
          </a:p>
          <a:p>
            <a:pPr lvl="1"/>
            <a:r>
              <a:rPr lang="en-US" dirty="0" smtClean="0"/>
              <a:t>Specially crafted proxies with critical extension that is only understood by glexec</a:t>
            </a:r>
          </a:p>
          <a:p>
            <a:r>
              <a:rPr lang="en-US" dirty="0" smtClean="0"/>
              <a:t>LHCb will check if glexec support in DIRAC needs adjustments</a:t>
            </a:r>
          </a:p>
          <a:p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Maarten Litmaath (CERN)</a:t>
            </a:r>
            <a:endParaRPr lang="en-US" dirty="0"/>
          </a:p>
        </p:txBody>
      </p:sp>
      <p:sp>
        <p:nvSpPr>
          <p:cNvPr id="20485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FD83E83-8748-437F-893A-D095DFF7A683}" type="slidenum">
              <a:rPr lang="en-US" smtClean="0"/>
              <a:pPr/>
              <a:t>8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3939</TotalTime>
  <Words>537</Words>
  <Application>Microsoft Office PowerPoint</Application>
  <PresentationFormat>On-screen Show (4:3)</PresentationFormat>
  <Paragraphs>179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MUPJ - gLExec update</vt:lpstr>
      <vt:lpstr>Nagios tests for “ops”</vt:lpstr>
      <vt:lpstr>gLExec deployment campaign</vt:lpstr>
      <vt:lpstr>PowerPoint Presentation</vt:lpstr>
      <vt:lpstr>Nagios tests for LHCb</vt:lpstr>
      <vt:lpstr>Test results for CMS</vt:lpstr>
      <vt:lpstr>Test results for ATLAS</vt:lpstr>
      <vt:lpstr>Experiment plans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XYZ</cp:lastModifiedBy>
  <cp:revision>504</cp:revision>
  <dcterms:created xsi:type="dcterms:W3CDTF">2008-09-16T12:54:49Z</dcterms:created>
  <dcterms:modified xsi:type="dcterms:W3CDTF">2012-09-11T20:56:27Z</dcterms:modified>
</cp:coreProperties>
</file>