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4" r:id="rId1"/>
  </p:sld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6BB498F-AD4D-904C-B090-04A2569EC8F3}">
          <p14:sldIdLst>
            <p14:sldId id="256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20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Simone Campana - ATLAS SW&amp;C Week </a:t>
            </a:r>
            <a:endParaRPr lang="en-US" dirty="0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– Nov 2012 GDB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21" name="Picture 20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22" name="Picture 21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23" name="Picture 22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24" name="Picture 23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25" name="Picture 24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Simone Campana - ATLAS SW&amp;C Week </a:t>
            </a:r>
            <a:endParaRPr lang="en-US" dirty="0"/>
          </a:p>
        </p:txBody>
      </p:sp>
      <p:grpSp>
        <p:nvGrpSpPr>
          <p:cNvPr id="4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Simone Campana - ATLAS SW&amp;C Week 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Simone Campana - ATLAS SW&amp;C Week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082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– Nov 2012 GDB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- ATLAS SW&amp;C Week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0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Simone Campana - ATLAS SW&amp;C Week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679" r:id="rId7"/>
    <p:sldLayoutId id="2147483684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MW clients in CVMFS</a:t>
            </a:r>
            <a:br>
              <a:rPr lang="en-US" dirty="0" smtClean="0"/>
            </a:br>
            <a:r>
              <a:rPr lang="en-US" dirty="0" smtClean="0"/>
              <a:t>(ATLAS perspective)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(on behalf of many)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CERN IT-ES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827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190475"/>
            <a:ext cx="8382000" cy="499346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MW clients are installed in CVMFS</a:t>
            </a:r>
          </a:p>
          <a:p>
            <a:pPr lvl="1"/>
            <a:r>
              <a:rPr lang="en-US" dirty="0"/>
              <a:t>Each release on a dedicated path</a:t>
            </a:r>
          </a:p>
          <a:p>
            <a:pPr lvl="1"/>
            <a:r>
              <a:rPr lang="en-US" dirty="0"/>
              <a:t>With a </a:t>
            </a:r>
            <a:r>
              <a:rPr lang="en-US" dirty="0" err="1"/>
              <a:t>setup.sh</a:t>
            </a:r>
            <a:r>
              <a:rPr lang="en-US" dirty="0"/>
              <a:t> script on that </a:t>
            </a:r>
            <a:r>
              <a:rPr lang="en-US" dirty="0" smtClean="0"/>
              <a:t>path</a:t>
            </a:r>
          </a:p>
          <a:p>
            <a:pPr lvl="1"/>
            <a:endParaRPr lang="en-US" dirty="0"/>
          </a:p>
          <a:p>
            <a:r>
              <a:rPr lang="en-US" dirty="0"/>
              <a:t>Sites can install clients locally or use CVMFS ones</a:t>
            </a:r>
          </a:p>
          <a:p>
            <a:pPr lvl="1"/>
            <a:r>
              <a:rPr lang="en-US" dirty="0"/>
              <a:t>The </a:t>
            </a:r>
            <a:r>
              <a:rPr lang="en-US" dirty="0" err="1" smtClean="0"/>
              <a:t>setup.sh</a:t>
            </a:r>
            <a:r>
              <a:rPr lang="en-US" dirty="0" smtClean="0"/>
              <a:t> </a:t>
            </a:r>
            <a:r>
              <a:rPr lang="en-US" dirty="0"/>
              <a:t>script should overrule the existing </a:t>
            </a:r>
            <a:r>
              <a:rPr lang="en-US" dirty="0" smtClean="0"/>
              <a:t>configuration</a:t>
            </a:r>
          </a:p>
          <a:p>
            <a:pPr lvl="1"/>
            <a:endParaRPr lang="en-US" dirty="0"/>
          </a:p>
          <a:p>
            <a:r>
              <a:rPr lang="en-US" dirty="0"/>
              <a:t>Panda will instruct the pilot about which setup to source</a:t>
            </a:r>
          </a:p>
          <a:p>
            <a:pPr lvl="1"/>
            <a:r>
              <a:rPr lang="en-US" dirty="0"/>
              <a:t>Global configuration, with the possibility to overwrite per queue and per job</a:t>
            </a:r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would allow flexibility in commissioning new clients and deploy rapidly bug </a:t>
            </a:r>
            <a:r>
              <a:rPr lang="en-US" dirty="0" smtClean="0"/>
              <a:t>fixes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Nov 2012 GDB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Desired Scenario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295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043235"/>
            <a:ext cx="8382000" cy="54419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“MW Clients” on the WN means</a:t>
            </a:r>
          </a:p>
          <a:p>
            <a:pPr lvl="1"/>
            <a:r>
              <a:rPr lang="en-US" dirty="0" smtClean="0"/>
              <a:t>The Data Management stuff</a:t>
            </a:r>
          </a:p>
          <a:p>
            <a:pPr lvl="1"/>
            <a:r>
              <a:rPr lang="en-US" dirty="0" smtClean="0"/>
              <a:t>VOMS clients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32 </a:t>
            </a:r>
            <a:r>
              <a:rPr lang="en-US" dirty="0" err="1" smtClean="0"/>
              <a:t>vs</a:t>
            </a:r>
            <a:r>
              <a:rPr lang="en-US" dirty="0" smtClean="0"/>
              <a:t> 64 bits</a:t>
            </a:r>
          </a:p>
          <a:p>
            <a:pPr lvl="1"/>
            <a:r>
              <a:rPr lang="en-US" dirty="0" smtClean="0"/>
              <a:t>The default should be using 64 bits</a:t>
            </a:r>
          </a:p>
          <a:p>
            <a:pPr lvl="1"/>
            <a:r>
              <a:rPr lang="en-US" dirty="0" smtClean="0"/>
              <a:t>We need also 32 bits libraries (for Athena)</a:t>
            </a:r>
          </a:p>
          <a:p>
            <a:pPr lvl="1"/>
            <a:r>
              <a:rPr lang="en-US" dirty="0" smtClean="0"/>
              <a:t>Having both in LD_LIBRARY_PATH should be enough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Python version</a:t>
            </a:r>
          </a:p>
          <a:p>
            <a:pPr lvl="1"/>
            <a:r>
              <a:rPr lang="en-US" dirty="0" smtClean="0"/>
              <a:t>Multiple python versions of clients should be in </a:t>
            </a:r>
            <a:r>
              <a:rPr lang="en-US" smtClean="0"/>
              <a:t>CVMFS (2.6,2.7 </a:t>
            </a:r>
            <a:r>
              <a:rPr lang="en-US" dirty="0" smtClean="0"/>
              <a:t>.. will be reduced)</a:t>
            </a:r>
          </a:p>
          <a:p>
            <a:pPr lvl="1"/>
            <a:r>
              <a:rPr lang="en-US" dirty="0" err="1"/>
              <a:t>s</a:t>
            </a:r>
            <a:r>
              <a:rPr lang="en-US" dirty="0" err="1" smtClean="0"/>
              <a:t>etup.sh</a:t>
            </a:r>
            <a:r>
              <a:rPr lang="en-US" dirty="0" smtClean="0"/>
              <a:t> should allow an argument to specify the python version to use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Nov 2012 GDB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More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568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135260"/>
            <a:ext cx="8382000" cy="545357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ATLAS installed MW clients in CVMFS (ATLAS </a:t>
            </a:r>
            <a:r>
              <a:rPr lang="en-US" dirty="0" err="1" smtClean="0"/>
              <a:t>RootBase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endParaRPr lang="en-US" sz="2400" dirty="0">
              <a:solidFill>
                <a:srgbClr val="003399"/>
              </a:solidFill>
            </a:endParaRPr>
          </a:p>
          <a:p>
            <a:r>
              <a:rPr lang="en-US" sz="3600" dirty="0" smtClean="0"/>
              <a:t>Stop-gap solution to simplify the EMI-2 testing</a:t>
            </a:r>
          </a:p>
          <a:p>
            <a:pPr lvl="1"/>
            <a:r>
              <a:rPr lang="en-US" dirty="0" smtClean="0"/>
              <a:t>Build a </a:t>
            </a:r>
            <a:r>
              <a:rPr lang="en-US" dirty="0" err="1" smtClean="0"/>
              <a:t>tarball</a:t>
            </a:r>
            <a:r>
              <a:rPr lang="en-US" dirty="0" smtClean="0"/>
              <a:t> from RPMs</a:t>
            </a:r>
          </a:p>
          <a:p>
            <a:pPr lvl="2"/>
            <a:r>
              <a:rPr lang="en-US" u="sng" dirty="0"/>
              <a:t>http://walkerr.web.cern.ch/walkerr/</a:t>
            </a:r>
            <a:r>
              <a:rPr lang="en-US" u="sng" dirty="0" err="1" smtClean="0"/>
              <a:t>emi_maketar.sh</a:t>
            </a:r>
            <a:endParaRPr lang="en-US" dirty="0" smtClean="0"/>
          </a:p>
          <a:p>
            <a:pPr lvl="1"/>
            <a:r>
              <a:rPr lang="en-US" dirty="0" smtClean="0"/>
              <a:t>Unpack in CVMFS</a:t>
            </a:r>
          </a:p>
          <a:p>
            <a:pPr lvl="1"/>
            <a:r>
              <a:rPr lang="en-US" dirty="0" smtClean="0"/>
              <a:t>Add the setup scripts for the environment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Tried in UK, several iterations needed. Finally got to work</a:t>
            </a:r>
          </a:p>
          <a:p>
            <a:pPr lvl="1"/>
            <a:r>
              <a:rPr lang="en-US" dirty="0" smtClean="0"/>
              <a:t>A thread of 53 emails, with 10 people </a:t>
            </a:r>
          </a:p>
          <a:p>
            <a:pPr lvl="2"/>
            <a:r>
              <a:rPr lang="en-US" dirty="0" smtClean="0"/>
              <a:t>Rod </a:t>
            </a:r>
            <a:r>
              <a:rPr lang="en-US" dirty="0" err="1" smtClean="0"/>
              <a:t>Waker</a:t>
            </a:r>
            <a:r>
              <a:rPr lang="en-US" dirty="0" smtClean="0"/>
              <a:t> (</a:t>
            </a:r>
            <a:r>
              <a:rPr lang="en-US" dirty="0" err="1" smtClean="0"/>
              <a:t>tarball</a:t>
            </a:r>
            <a:r>
              <a:rPr lang="en-US" dirty="0" smtClean="0"/>
              <a:t> builder)</a:t>
            </a:r>
          </a:p>
          <a:p>
            <a:pPr lvl="2"/>
            <a:r>
              <a:rPr lang="en-US" dirty="0" smtClean="0"/>
              <a:t>Asoka Da Silva (installation and configuration in CVMFS)</a:t>
            </a:r>
          </a:p>
          <a:p>
            <a:pPr lvl="2"/>
            <a:r>
              <a:rPr lang="en-US" dirty="0" smtClean="0"/>
              <a:t>A. </a:t>
            </a:r>
            <a:r>
              <a:rPr lang="en-US" dirty="0" err="1" smtClean="0"/>
              <a:t>DeSalvo</a:t>
            </a:r>
            <a:r>
              <a:rPr lang="en-US" dirty="0" smtClean="0"/>
              <a:t> (ATLAS Grid SW installation)</a:t>
            </a:r>
          </a:p>
          <a:p>
            <a:pPr lvl="2"/>
            <a:r>
              <a:rPr lang="en-US" dirty="0" smtClean="0"/>
              <a:t>UK site managers (particularly Cambridge), Alessandra and Wahid</a:t>
            </a:r>
          </a:p>
          <a:p>
            <a:pPr lvl="1"/>
            <a:r>
              <a:rPr lang="en-US" dirty="0" smtClean="0"/>
              <a:t>And this to configure ATLAS only… </a:t>
            </a:r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r>
              <a:rPr lang="en-US" dirty="0" smtClean="0"/>
              <a:t> – Nov 2012 GDB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been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51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8070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This is not just about making a </a:t>
            </a:r>
            <a:r>
              <a:rPr lang="en-US" dirty="0" err="1" smtClean="0"/>
              <a:t>tarball</a:t>
            </a:r>
            <a:r>
              <a:rPr lang="en-US" dirty="0"/>
              <a:t> </a:t>
            </a:r>
            <a:r>
              <a:rPr lang="en-US" dirty="0" smtClean="0"/>
              <a:t>with rpm2cpio</a:t>
            </a:r>
          </a:p>
          <a:p>
            <a:pPr lvl="1"/>
            <a:r>
              <a:rPr lang="en-US" dirty="0" smtClean="0"/>
              <a:t>The configuration is the hard part</a:t>
            </a:r>
          </a:p>
          <a:p>
            <a:pPr lvl="1"/>
            <a:r>
              <a:rPr lang="en-US" dirty="0" smtClean="0"/>
              <a:t>And whichever solution needs to be maintained </a:t>
            </a:r>
          </a:p>
          <a:p>
            <a:pPr marL="457200" lvl="1" indent="0">
              <a:buNone/>
            </a:pPr>
            <a:r>
              <a:rPr lang="en-US" dirty="0" smtClean="0"/>
              <a:t>  </a:t>
            </a:r>
          </a:p>
          <a:p>
            <a:r>
              <a:rPr lang="en-US" dirty="0" smtClean="0"/>
              <a:t>We should discuss</a:t>
            </a:r>
          </a:p>
          <a:p>
            <a:pPr lvl="1"/>
            <a:r>
              <a:rPr lang="en-US" dirty="0" smtClean="0"/>
              <a:t>If we need this</a:t>
            </a:r>
          </a:p>
          <a:p>
            <a:pPr lvl="1"/>
            <a:r>
              <a:rPr lang="en-US" dirty="0" smtClean="0"/>
              <a:t>Who can participate to the effort and how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ATLAS </a:t>
            </a:r>
            <a:r>
              <a:rPr lang="en-US" dirty="0"/>
              <a:t>can </a:t>
            </a:r>
            <a:r>
              <a:rPr lang="en-US" dirty="0" smtClean="0"/>
              <a:t>offer some effort and an infrastructure for commissioning/testing</a:t>
            </a:r>
          </a:p>
          <a:p>
            <a:pPr lvl="1"/>
            <a:r>
              <a:rPr lang="en-US" dirty="0" smtClean="0"/>
              <a:t>through </a:t>
            </a:r>
            <a:r>
              <a:rPr lang="en-US" dirty="0" err="1"/>
              <a:t>Panda+</a:t>
            </a:r>
            <a:r>
              <a:rPr lang="en-US" dirty="0" err="1" smtClean="0"/>
              <a:t>HammerCloud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ATLAS does not have the right expertise nor manpower for client release management and configuration</a:t>
            </a:r>
          </a:p>
          <a:p>
            <a:pPr lvl="1"/>
            <a:r>
              <a:rPr lang="en-US" dirty="0" smtClean="0"/>
              <a:t>So can not commit to WLCG for maintaining MW clients in CVMFS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Simone Campana – Nov 2012 GDB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5544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1476</TotalTime>
  <Words>390</Words>
  <Application>Microsoft Macintosh PowerPoint</Application>
  <PresentationFormat>On-screen Show (4:3)</PresentationFormat>
  <Paragraphs>66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MW clients in CVMFS (ATLAS perspective)</vt:lpstr>
      <vt:lpstr>Desired Scenario</vt:lpstr>
      <vt:lpstr>Some More Details</vt:lpstr>
      <vt:lpstr>What has been done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MW clients in CVMFS (ATLAS perspective)</dc:title>
  <dc:creator>Office 2004 Test Drive User</dc:creator>
  <cp:lastModifiedBy>Office 2004 Test Drive User</cp:lastModifiedBy>
  <cp:revision>9</cp:revision>
  <dcterms:created xsi:type="dcterms:W3CDTF">2012-11-13T09:18:31Z</dcterms:created>
  <dcterms:modified xsi:type="dcterms:W3CDTF">2012-11-14T09:54:44Z</dcterms:modified>
</cp:coreProperties>
</file>