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3" r:id="rId2"/>
  </p:sldMasterIdLst>
  <p:notesMasterIdLst>
    <p:notesMasterId r:id="rId10"/>
  </p:notesMasterIdLst>
  <p:sldIdLst>
    <p:sldId id="258" r:id="rId3"/>
    <p:sldId id="262" r:id="rId4"/>
    <p:sldId id="263" r:id="rId5"/>
    <p:sldId id="264" r:id="rId6"/>
    <p:sldId id="265" r:id="rId7"/>
    <p:sldId id="266" r:id="rId8"/>
    <p:sldId id="259" r:id="rId9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7" autoAdjust="0"/>
  </p:normalViewPr>
  <p:slideViewPr>
    <p:cSldViewPr>
      <p:cViewPr>
        <p:scale>
          <a:sx n="120" d="100"/>
          <a:sy n="120" d="100"/>
        </p:scale>
        <p:origin x="2736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Dimou - CERN  / WLCG - TrackTools coordinator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Dimou - CERN  / WLCG - TrackTools coordinator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15507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TEGOperationsSupportTool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Display.py?categId=437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it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Tracking Tools Evolution Task Force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TrackTools</a:t>
            </a:r>
            <a:r>
              <a:rPr lang="en-US" sz="2400" dirty="0" smtClean="0"/>
              <a:t> TF)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Maria </a:t>
            </a:r>
            <a:r>
              <a:rPr lang="en-US" dirty="0" err="1" smtClean="0"/>
              <a:t>Dimou</a:t>
            </a:r>
            <a:r>
              <a:rPr lang="en-US" dirty="0" smtClean="0"/>
              <a:t> / CERN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November 2012 GDB</a:t>
            </a:r>
          </a:p>
          <a:p>
            <a:r>
              <a:rPr lang="en-US" dirty="0" smtClean="0">
                <a:hlinkClick r:id="rId2"/>
              </a:rPr>
              <a:t>CERN </a:t>
            </a:r>
            <a:r>
              <a:rPr lang="en-US" dirty="0" err="1" smtClean="0">
                <a:hlinkClick r:id="rId2"/>
              </a:rPr>
              <a:t>indico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confId</a:t>
            </a:r>
            <a:r>
              <a:rPr lang="en-US" dirty="0" smtClean="0">
                <a:hlinkClick r:id="rId2"/>
              </a:rPr>
              <a:t>=155074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2012/11/14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Developers, experts, </a:t>
            </a:r>
            <a:r>
              <a:rPr lang="en-US" dirty="0" err="1" smtClean="0"/>
              <a:t>deployers</a:t>
            </a:r>
            <a:r>
              <a:rPr lang="en-US" dirty="0" smtClean="0"/>
              <a:t>, team members of:</a:t>
            </a:r>
          </a:p>
          <a:p>
            <a:pPr lvl="1"/>
            <a:r>
              <a:rPr lang="en-US" dirty="0" smtClean="0"/>
              <a:t>GGUS (representing also </a:t>
            </a:r>
            <a:r>
              <a:rPr lang="en-US" dirty="0" err="1" smtClean="0"/>
              <a:t>TrackTools</a:t>
            </a:r>
            <a:r>
              <a:rPr lang="en-US" dirty="0" smtClean="0"/>
              <a:t> of the T0,T1s)</a:t>
            </a:r>
          </a:p>
          <a:p>
            <a:pPr lvl="1"/>
            <a:r>
              <a:rPr lang="en-US" dirty="0" smtClean="0"/>
              <a:t>Savannah</a:t>
            </a:r>
            <a:endParaRPr lang="en-US" dirty="0"/>
          </a:p>
          <a:p>
            <a:pPr lvl="1"/>
            <a:r>
              <a:rPr lang="en-US" dirty="0" err="1" smtClean="0"/>
              <a:t>Trac</a:t>
            </a:r>
            <a:endParaRPr lang="en-US" dirty="0" smtClean="0"/>
          </a:p>
          <a:p>
            <a:pPr lvl="1"/>
            <a:r>
              <a:rPr lang="en-US" dirty="0" err="1" smtClean="0"/>
              <a:t>Jira</a:t>
            </a:r>
            <a:endParaRPr lang="en-US" dirty="0" smtClean="0"/>
          </a:p>
          <a:p>
            <a:pPr lvl="1"/>
            <a:r>
              <a:rPr lang="en-US" dirty="0" smtClean="0"/>
              <a:t>The LHC experiments</a:t>
            </a:r>
          </a:p>
          <a:p>
            <a:pPr marL="0" indent="0">
              <a:buNone/>
            </a:pPr>
            <a:r>
              <a:rPr lang="en-US" dirty="0" smtClean="0"/>
              <a:t>The above list </a:t>
            </a:r>
            <a:r>
              <a:rPr lang="en-US" smtClean="0"/>
              <a:t>was a </a:t>
            </a:r>
            <a:r>
              <a:rPr lang="en-US" dirty="0" smtClean="0"/>
              <a:t>conclusion of the TEG Operations WG2 (</a:t>
            </a:r>
            <a:r>
              <a:rPr lang="en-US" dirty="0" smtClean="0">
                <a:hlinkClick r:id="rId2"/>
              </a:rPr>
              <a:t>Document here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 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development options for each tool and interfaces between them, when required.</a:t>
            </a:r>
          </a:p>
          <a:p>
            <a:r>
              <a:rPr lang="en-US" dirty="0" smtClean="0"/>
              <a:t>Periodically present status reports at </a:t>
            </a:r>
            <a:r>
              <a:rPr lang="en-US" dirty="0"/>
              <a:t>the </a:t>
            </a:r>
            <a:r>
              <a:rPr lang="en-US" dirty="0" smtClean="0"/>
              <a:t>fortnightly WLCG Operations meeting.</a:t>
            </a:r>
          </a:p>
          <a:p>
            <a:r>
              <a:rPr lang="en-US" dirty="0" smtClean="0"/>
              <a:t>Propose timelines for features’ / fixes’ entry in operation at the same meeting, to get agreement from the community.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within WLCG 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3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GGUS: Weekly tel. meetings of the dev. Team are in place for the last 5 years and work well. They cover interface issues with the T0,T1s’ </a:t>
            </a:r>
            <a:r>
              <a:rPr lang="en-US" dirty="0" err="1" smtClean="0"/>
              <a:t>TrackTools</a:t>
            </a:r>
            <a:r>
              <a:rPr lang="en-US" dirty="0"/>
              <a:t> </a:t>
            </a:r>
            <a:r>
              <a:rPr lang="en-US" dirty="0" smtClean="0"/>
              <a:t>and the future of the existing savannah-</a:t>
            </a:r>
            <a:r>
              <a:rPr lang="en-US" dirty="0" err="1" smtClean="0"/>
              <a:t>ggus</a:t>
            </a:r>
            <a:r>
              <a:rPr lang="en-US" dirty="0" smtClean="0"/>
              <a:t> bridge.</a:t>
            </a:r>
          </a:p>
          <a:p>
            <a:r>
              <a:rPr lang="en-US" dirty="0" smtClean="0"/>
              <a:t>Savannah, </a:t>
            </a:r>
            <a:r>
              <a:rPr lang="en-US" dirty="0" err="1" smtClean="0"/>
              <a:t>Trac</a:t>
            </a:r>
            <a:r>
              <a:rPr lang="en-US" dirty="0" smtClean="0"/>
              <a:t>, </a:t>
            </a:r>
            <a:r>
              <a:rPr lang="en-US" dirty="0" err="1" smtClean="0"/>
              <a:t>Jira</a:t>
            </a:r>
            <a:r>
              <a:rPr lang="en-US" dirty="0" smtClean="0"/>
              <a:t>: Their future and deployment information for WLCG will be discussed f2f between </a:t>
            </a:r>
            <a:r>
              <a:rPr lang="en-US" dirty="0" err="1" smtClean="0"/>
              <a:t>MariaDZ</a:t>
            </a:r>
            <a:r>
              <a:rPr lang="en-US" dirty="0" smtClean="0"/>
              <a:t> and the experts and reported at the fortnightly.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Proceed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9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Presented top issues of the time at the WLCG Ops </a:t>
            </a:r>
            <a:r>
              <a:rPr lang="en-US" dirty="0" err="1" smtClean="0"/>
              <a:t>Coord</a:t>
            </a:r>
            <a:r>
              <a:rPr lang="en-US" dirty="0" smtClean="0"/>
              <a:t>.  Meetings (</a:t>
            </a:r>
            <a:r>
              <a:rPr lang="en-US" dirty="0" smtClean="0">
                <a:hlinkClick r:id="rId2"/>
              </a:rPr>
              <a:t>agenda index here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On our mandate and methods at the kick-off 2012/09/24.</a:t>
            </a:r>
          </a:p>
          <a:p>
            <a:pPr lvl="1"/>
            <a:r>
              <a:rPr lang="en-US" dirty="0" smtClean="0"/>
              <a:t>On the </a:t>
            </a:r>
            <a:r>
              <a:rPr lang="en-US" dirty="0"/>
              <a:t>future adoption of SHA-2 for the GGUS service </a:t>
            </a:r>
            <a:r>
              <a:rPr lang="en-US" dirty="0" smtClean="0"/>
              <a:t>certificate on 2012/10/04.</a:t>
            </a:r>
          </a:p>
          <a:p>
            <a:pPr lvl="1"/>
            <a:r>
              <a:rPr lang="en-US" dirty="0" smtClean="0"/>
              <a:t>On more (?) ALARMs and site email notifications on 2012/11/01.</a:t>
            </a:r>
          </a:p>
          <a:p>
            <a:r>
              <a:rPr lang="en-US" dirty="0" smtClean="0"/>
              <a:t>Internal TF meetings:</a:t>
            </a:r>
          </a:p>
          <a:p>
            <a:pPr lvl="1"/>
            <a:r>
              <a:rPr lang="en-US" dirty="0" smtClean="0"/>
              <a:t>On GGUS-SNOW interface “tuning” when one end is unavailable on 2012/11/13.</a:t>
            </a:r>
          </a:p>
          <a:p>
            <a:pPr lvl="1"/>
            <a:r>
              <a:rPr lang="en-US" dirty="0" smtClean="0"/>
              <a:t>On the future of the CMS Savannah-GGUS bridge. Scheduled for 2012/12/04.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Done so far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4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 - Savannah code is no further developed, not even security-wise, so it has to be migrated to something.</a:t>
            </a:r>
            <a:br>
              <a:rPr lang="en-US" dirty="0"/>
            </a:br>
            <a:r>
              <a:rPr lang="en-US" dirty="0"/>
              <a:t>  - TRAC is available for people "as is" as an add-on to the SVN service, but no longer enabled by default for new SVN projects. (JIRA is the recommended alternative.)</a:t>
            </a:r>
            <a:br>
              <a:rPr lang="en-US" dirty="0"/>
            </a:br>
            <a:r>
              <a:rPr lang="en-US" dirty="0"/>
              <a:t>  - JIRA is offered as a service by </a:t>
            </a:r>
            <a:r>
              <a:rPr lang="en-US"/>
              <a:t>CERN/IT </a:t>
            </a:r>
            <a:r>
              <a:rPr lang="en-US" smtClean="0">
                <a:hlinkClick r:id="rId2"/>
              </a:rPr>
              <a:t>http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cern.ch/its</a:t>
            </a:r>
            <a:r>
              <a:rPr lang="en-US" smtClean="0"/>
              <a:t>.</a:t>
            </a:r>
            <a:r>
              <a:rPr lang="en-US" smtClean="0"/>
              <a:t> </a:t>
            </a:r>
            <a:r>
              <a:rPr lang="en-US" dirty="0"/>
              <a:t>Savannah and JIRA experts are in regular contact to ensure Savannah-to-JIRA migration progress.</a:t>
            </a:r>
            <a:br>
              <a:rPr lang="en-US" dirty="0"/>
            </a:br>
            <a:r>
              <a:rPr lang="en-US" dirty="0"/>
              <a:t>  - There will be a dedicated meeting of the Tracking Tools TF in the week of December 3rd.</a:t>
            </a:r>
            <a:br>
              <a:rPr lang="en-US" dirty="0"/>
            </a:br>
            <a:r>
              <a:rPr lang="en-US" dirty="0"/>
              <a:t>  - There will be a presentation of the Tracking Tools TF on this matter at a WLCG Operations Coordination meeting in January 2013.</a:t>
            </a:r>
            <a:br>
              <a:rPr lang="en-US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Tracking Tools’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9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Dimou - CERN  / WLCG - TrackTools coordinator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0" y="533400"/>
            <a:ext cx="5334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TrackTools</a:t>
            </a:r>
            <a:r>
              <a:rPr lang="en-US" dirty="0" smtClean="0"/>
              <a:t> TF and the fortnightly WLCG Operations are a, much needed, formal forum to get community’s feedback on development choices.</a:t>
            </a:r>
          </a:p>
          <a:p>
            <a:r>
              <a:rPr lang="en-US" dirty="0" smtClean="0"/>
              <a:t>Please </a:t>
            </a:r>
            <a:r>
              <a:rPr lang="en-US" dirty="0"/>
              <a:t>join </a:t>
            </a:r>
            <a:r>
              <a:rPr lang="en-US"/>
              <a:t>e-group </a:t>
            </a:r>
            <a:r>
              <a:rPr lang="en-US" smtClean="0"/>
              <a:t>wlcg-ops-coord-tf@cern.ch 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if interested.</a:t>
            </a:r>
          </a:p>
          <a:p>
            <a:r>
              <a:rPr lang="en-US" dirty="0" smtClean="0"/>
              <a:t>Comments/suggestions are Very Welcome.</a:t>
            </a:r>
          </a:p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2580</TotalTime>
  <Words>382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The Tracking Tools Evolution Task Force (TrackTools TF)</vt:lpstr>
      <vt:lpstr>Who We Are</vt:lpstr>
      <vt:lpstr>What We Do within WLCG Ops</vt:lpstr>
      <vt:lpstr>How We Proceed</vt:lpstr>
      <vt:lpstr>Done so far</vt:lpstr>
      <vt:lpstr>Other Tracking Tools’ status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Dimou</cp:lastModifiedBy>
  <cp:revision>273</cp:revision>
  <dcterms:created xsi:type="dcterms:W3CDTF">2009-11-20T09:29:17Z</dcterms:created>
  <dcterms:modified xsi:type="dcterms:W3CDTF">2012-11-12T15:43:51Z</dcterms:modified>
</cp:coreProperties>
</file>